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306" r:id="rId3"/>
    <p:sldId id="257" r:id="rId4"/>
    <p:sldId id="258" r:id="rId5"/>
    <p:sldId id="293" r:id="rId6"/>
    <p:sldId id="297" r:id="rId7"/>
    <p:sldId id="294" r:id="rId8"/>
    <p:sldId id="296" r:id="rId9"/>
    <p:sldId id="260" r:id="rId10"/>
    <p:sldId id="261" r:id="rId11"/>
    <p:sldId id="268" r:id="rId12"/>
    <p:sldId id="263" r:id="rId13"/>
    <p:sldId id="267" r:id="rId14"/>
    <p:sldId id="274" r:id="rId15"/>
    <p:sldId id="276" r:id="rId16"/>
    <p:sldId id="279" r:id="rId17"/>
    <p:sldId id="280" r:id="rId18"/>
    <p:sldId id="264" r:id="rId19"/>
    <p:sldId id="282" r:id="rId20"/>
    <p:sldId id="283" r:id="rId21"/>
    <p:sldId id="285" r:id="rId22"/>
    <p:sldId id="290" r:id="rId23"/>
    <p:sldId id="287" r:id="rId24"/>
    <p:sldId id="292" r:id="rId25"/>
    <p:sldId id="270" r:id="rId26"/>
    <p:sldId id="299" r:id="rId27"/>
    <p:sldId id="300" r:id="rId28"/>
    <p:sldId id="301"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8684E"/>
    <a:srgbClr val="17406D"/>
    <a:srgbClr val="05014B"/>
    <a:srgbClr val="080278"/>
    <a:srgbClr val="073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94660"/>
  </p:normalViewPr>
  <p:slideViewPr>
    <p:cSldViewPr snapToGrid="0">
      <p:cViewPr varScale="1">
        <p:scale>
          <a:sx n="92" d="100"/>
          <a:sy n="92" d="100"/>
        </p:scale>
        <p:origin x="1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2">
                    <a:lumMod val="75000"/>
                  </a:schemeClr>
                </a:solidFill>
                <a:latin typeface="+mn-lt"/>
                <a:ea typeface="+mn-ea"/>
                <a:cs typeface="+mn-cs"/>
              </a:defRPr>
            </a:pPr>
            <a:r>
              <a:rPr lang="ka-GE" dirty="0"/>
              <a:t>მონიტორინგის 11 </a:t>
            </a:r>
            <a:r>
              <a:rPr lang="ka-GE" dirty="0" smtClean="0"/>
              <a:t>ჯგუფში</a:t>
            </a:r>
            <a:r>
              <a:rPr lang="ka-GE" baseline="0" dirty="0" smtClean="0"/>
              <a:t> ინსპექტორთა</a:t>
            </a:r>
            <a:r>
              <a:rPr lang="ka-GE" dirty="0" smtClean="0"/>
              <a:t> რაოდენობა</a:t>
            </a:r>
            <a:endParaRPr lang="ka-GE" dirty="0"/>
          </a:p>
        </c:rich>
      </c:tx>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2">
                  <a:lumMod val="75000"/>
                </a:schemeClr>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მონიტორინგის 11 ჯგუფის განაწილება</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Pt>
            <c:idx val="0"/>
            <c:invertIfNegative val="0"/>
            <c:bubble3D val="0"/>
            <c:spPr>
              <a:solidFill>
                <a:srgbClr val="009999"/>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c:ext xmlns:c16="http://schemas.microsoft.com/office/drawing/2014/chart" uri="{C3380CC4-5D6E-409C-BE32-E72D297353CC}">
                <c16:uniqueId val="{00000004-424B-45A3-B1F1-701C2D2D2839}"/>
              </c:ext>
            </c:extLst>
          </c:dPt>
          <c:dPt>
            <c:idx val="1"/>
            <c:invertIfNegative val="0"/>
            <c:bubble3D val="0"/>
            <c:spPr>
              <a:solidFill>
                <a:srgbClr val="FFC0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c:ext xmlns:c16="http://schemas.microsoft.com/office/drawing/2014/chart" uri="{C3380CC4-5D6E-409C-BE32-E72D297353CC}">
                <c16:uniqueId val="{00000005-424B-45A3-B1F1-701C2D2D2839}"/>
              </c:ext>
            </c:extLst>
          </c:dPt>
          <c:dLbls>
            <c:dLbl>
              <c:idx val="0"/>
              <c:layout>
                <c:manualLayout>
                  <c:x val="2.5146966196735211E-3"/>
                  <c:y val="-1.3622755508009083E-2"/>
                </c:manualLayout>
              </c:layout>
              <c:spPr>
                <a:no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24B-45A3-B1F1-701C2D2D2839}"/>
                </c:ext>
              </c:extLst>
            </c:dLbl>
            <c:dLbl>
              <c:idx val="1"/>
              <c:layout>
                <c:manualLayout>
                  <c:x val="-9.2204477567369468E-17"/>
                  <c:y val="-1.3622755508009E-2"/>
                </c:manualLayout>
              </c:layout>
              <c:spPr>
                <a:no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24B-45A3-B1F1-701C2D2D2839}"/>
                </c:ext>
              </c:extLst>
            </c:dLbl>
            <c:spPr>
              <a:no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tx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Sheet1!$A$2:$A$3</c:f>
              <c:strCache>
                <c:ptCount val="2"/>
                <c:pt idx="0">
                  <c:v>ჯანდაცვის სამინისტრო</c:v>
                </c:pt>
                <c:pt idx="1">
                  <c:v>ეკონომიკის სამინისტრო</c:v>
                </c:pt>
              </c:strCache>
            </c:strRef>
          </c:cat>
          <c:val>
            <c:numRef>
              <c:f>Sheet1!$B$2:$B$3</c:f>
              <c:numCache>
                <c:formatCode>General</c:formatCode>
                <c:ptCount val="2"/>
                <c:pt idx="0">
                  <c:v>16</c:v>
                </c:pt>
                <c:pt idx="1">
                  <c:v>7</c:v>
                </c:pt>
              </c:numCache>
            </c:numRef>
          </c:val>
          <c:extLst>
            <c:ext xmlns:c16="http://schemas.microsoft.com/office/drawing/2014/chart" uri="{C3380CC4-5D6E-409C-BE32-E72D297353CC}">
              <c16:uniqueId val="{00000000-424B-45A3-B1F1-701C2D2D2839}"/>
            </c:ext>
          </c:extLst>
        </c:ser>
        <c:dLbls>
          <c:showLegendKey val="0"/>
          <c:showVal val="1"/>
          <c:showCatName val="0"/>
          <c:showSerName val="0"/>
          <c:showPercent val="0"/>
          <c:showBubbleSize val="0"/>
        </c:dLbls>
        <c:gapWidth val="84"/>
        <c:gapDepth val="53"/>
        <c:shape val="box"/>
        <c:axId val="187062928"/>
        <c:axId val="187061944"/>
        <c:axId val="0"/>
      </c:bar3DChart>
      <c:catAx>
        <c:axId val="187062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n-US"/>
          </a:p>
        </c:txPr>
        <c:crossAx val="187061944"/>
        <c:crosses val="autoZero"/>
        <c:auto val="1"/>
        <c:lblAlgn val="ctr"/>
        <c:lblOffset val="100"/>
        <c:noMultiLvlLbl val="0"/>
      </c:catAx>
      <c:valAx>
        <c:axId val="187061944"/>
        <c:scaling>
          <c:orientation val="minMax"/>
        </c:scaling>
        <c:delete val="1"/>
        <c:axPos val="l"/>
        <c:numFmt formatCode="General" sourceLinked="1"/>
        <c:majorTickMark val="out"/>
        <c:minorTickMark val="none"/>
        <c:tickLblPos val="nextTo"/>
        <c:crossAx val="187062928"/>
        <c:crosses val="autoZero"/>
        <c:crossBetween val="between"/>
      </c:valAx>
      <c:spPr>
        <a:noFill/>
        <a:ln>
          <a:noFill/>
        </a:ln>
        <a:effectLst/>
      </c:spPr>
    </c:plotArea>
    <c:plotVisOnly val="1"/>
    <c:dispBlanksAs val="gap"/>
    <c:showDLblsOverMax val="0"/>
  </c:chart>
  <c:spPr>
    <a:noFill/>
    <a:ln w="6350" cap="flat" cmpd="sng" algn="ctr">
      <a:noFill/>
      <a:round/>
    </a:ln>
    <a:effectLst/>
  </c:spPr>
  <c:txPr>
    <a:bodyPr/>
    <a:lstStyle/>
    <a:p>
      <a:pPr>
        <a:defRPr b="1">
          <a:solidFill>
            <a:schemeClr val="tx2">
              <a:lumMod val="7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207018527400211"/>
          <c:y val="0.14113428726001756"/>
          <c:w val="0.59567629046369208"/>
          <c:h val="0.68627941494552203"/>
        </c:manualLayout>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b"/>
      <c:layout>
        <c:manualLayout>
          <c:xMode val="edge"/>
          <c:yMode val="edge"/>
          <c:x val="0.11836162015596458"/>
          <c:y val="0.75988124107001587"/>
          <c:w val="0.84987021169025889"/>
          <c:h val="5.899107491554606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35000"/>
                  </a:srgbClr>
                </a:outerShdw>
              </a:effectLst>
              <a:sp3d/>
            </c:spPr>
            <c:extLst>
              <c:ext xmlns:c16="http://schemas.microsoft.com/office/drawing/2014/chart" uri="{C3380CC4-5D6E-409C-BE32-E72D297353CC}">
                <c16:uniqueId val="{00000001-6E4B-48B3-977F-86015EC24473}"/>
              </c:ext>
            </c:extLst>
          </c:dPt>
          <c:dPt>
            <c:idx val="1"/>
            <c:bubble3D val="0"/>
            <c:explosion val="1"/>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35000"/>
                  </a:srgbClr>
                </a:outerShdw>
              </a:effectLst>
              <a:sp3d/>
            </c:spPr>
            <c:extLst>
              <c:ext xmlns:c16="http://schemas.microsoft.com/office/drawing/2014/chart" uri="{C3380CC4-5D6E-409C-BE32-E72D297353CC}">
                <c16:uniqueId val="{00000003-6E4B-48B3-977F-86015EC24473}"/>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35000"/>
                  </a:srgbClr>
                </a:outerShdw>
              </a:effectLst>
              <a:sp3d/>
            </c:spPr>
            <c:extLst>
              <c:ext xmlns:c16="http://schemas.microsoft.com/office/drawing/2014/chart" uri="{C3380CC4-5D6E-409C-BE32-E72D297353CC}">
                <c16:uniqueId val="{00000005-6E4B-48B3-977F-86015EC2447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Sheet1!$I$352:$I$354</c:f>
              <c:strCache>
                <c:ptCount val="3"/>
                <c:pt idx="0">
                  <c:v>დააკმაყოფილა  3466</c:v>
                </c:pt>
                <c:pt idx="1">
                  <c:v>ვერ დააკმაყოფილა 2268</c:v>
                </c:pt>
                <c:pt idx="2">
                  <c:v>არ იყო მზად 4503</c:v>
                </c:pt>
              </c:strCache>
            </c:strRef>
          </c:cat>
          <c:val>
            <c:numRef>
              <c:f>Sheet1!$J$352:$J$354</c:f>
              <c:numCache>
                <c:formatCode>General</c:formatCode>
                <c:ptCount val="3"/>
                <c:pt idx="0">
                  <c:v>33.857575461561005</c:v>
                </c:pt>
                <c:pt idx="1">
                  <c:v>22.154928201621569</c:v>
                </c:pt>
                <c:pt idx="2">
                  <c:v>43.987496336817429</c:v>
                </c:pt>
              </c:numCache>
            </c:numRef>
          </c:val>
          <c:extLst>
            <c:ext xmlns:c16="http://schemas.microsoft.com/office/drawing/2014/chart" uri="{C3380CC4-5D6E-409C-BE32-E72D297353CC}">
              <c16:uniqueId val="{00000006-6E4B-48B3-977F-86015EC24473}"/>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
          <c:y val="0.85298643940632823"/>
          <c:w val="0.99900859243561713"/>
          <c:h val="0.1286071543913409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lt1"/>
                </a:solidFill>
                <a:latin typeface="+mn-lt"/>
                <a:ea typeface="+mn-ea"/>
                <a:cs typeface="+mn-cs"/>
              </a:defRPr>
            </a:pPr>
            <a:r>
              <a:rPr lang="ka-GE" sz="1800" b="1" dirty="0"/>
              <a:t>01-18 მაისს სულ შემოწმდა </a:t>
            </a:r>
            <a:r>
              <a:rPr lang="ka-GE" sz="1800" b="1" dirty="0" smtClean="0"/>
              <a:t>10237 ობიექტი</a:t>
            </a:r>
            <a:endParaRPr lang="en-GB" sz="1800" b="1" dirty="0"/>
          </a:p>
        </c:rich>
      </c:tx>
      <c:layout/>
      <c:overlay val="0"/>
      <c:spPr>
        <a:noFill/>
        <a:ln>
          <a:noFill/>
        </a:ln>
        <a:effectLst/>
      </c:spPr>
      <c:txPr>
        <a:bodyPr rot="0" spcFirstLastPara="1" vertOverflow="ellipsis" vert="horz" wrap="square" anchor="ctr" anchorCtr="1"/>
        <a:lstStyle/>
        <a:p>
          <a:pPr>
            <a:defRPr sz="1800" b="1"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'01 მაისიდან'!$C$422</c:f>
              <c:strCache>
                <c:ptCount val="1"/>
                <c:pt idx="0">
                  <c:v>აკმაყოფილებს</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cat>
            <c:multiLvlStrRef>
              <c:f>'01 მაისიდან'!$A$423:$B$433</c:f>
              <c:multiLvlStrCache>
                <c:ptCount val="11"/>
                <c:lvl>
                  <c:pt idx="0">
                    <c:v>4117</c:v>
                  </c:pt>
                  <c:pt idx="1">
                    <c:v>769</c:v>
                  </c:pt>
                  <c:pt idx="2">
                    <c:v>1337</c:v>
                  </c:pt>
                  <c:pt idx="3">
                    <c:v>163</c:v>
                  </c:pt>
                  <c:pt idx="4">
                    <c:v>1614</c:v>
                  </c:pt>
                  <c:pt idx="5">
                    <c:v>215</c:v>
                  </c:pt>
                  <c:pt idx="6">
                    <c:v>125</c:v>
                  </c:pt>
                  <c:pt idx="7">
                    <c:v>350</c:v>
                  </c:pt>
                  <c:pt idx="8">
                    <c:v>409</c:v>
                  </c:pt>
                  <c:pt idx="9">
                    <c:v>627</c:v>
                  </c:pt>
                  <c:pt idx="10">
                    <c:v>511</c:v>
                  </c:pt>
                </c:lvl>
                <c:lvl>
                  <c:pt idx="0">
                    <c:v>თბილისი</c:v>
                  </c:pt>
                  <c:pt idx="1">
                    <c:v>სამეგრელო-ზემო სვანეთი</c:v>
                  </c:pt>
                  <c:pt idx="2">
                    <c:v>აჭარა</c:v>
                  </c:pt>
                  <c:pt idx="3">
                    <c:v>გურია</c:v>
                  </c:pt>
                  <c:pt idx="4">
                    <c:v>იმერეთი</c:v>
                  </c:pt>
                  <c:pt idx="5">
                    <c:v>მცხეთა-მთიანეთი</c:v>
                  </c:pt>
                  <c:pt idx="6">
                    <c:v>რაჭა-ლეჩხუმი</c:v>
                  </c:pt>
                  <c:pt idx="7">
                    <c:v>სამცხე-ჯავახეთი</c:v>
                  </c:pt>
                  <c:pt idx="8">
                    <c:v>შიდა ქართლი</c:v>
                  </c:pt>
                  <c:pt idx="9">
                    <c:v>ქვემო ქართლი </c:v>
                  </c:pt>
                  <c:pt idx="10">
                    <c:v>კახეთი</c:v>
                  </c:pt>
                </c:lvl>
              </c:multiLvlStrCache>
            </c:multiLvlStrRef>
          </c:cat>
          <c:val>
            <c:numRef>
              <c:f>'01 მაისიდან'!$C$423:$C$433</c:f>
              <c:numCache>
                <c:formatCode>General</c:formatCode>
                <c:ptCount val="11"/>
                <c:pt idx="0">
                  <c:v>1519</c:v>
                </c:pt>
                <c:pt idx="1">
                  <c:v>258</c:v>
                </c:pt>
                <c:pt idx="2">
                  <c:v>297</c:v>
                </c:pt>
                <c:pt idx="3">
                  <c:v>62</c:v>
                </c:pt>
                <c:pt idx="4">
                  <c:v>567</c:v>
                </c:pt>
                <c:pt idx="5">
                  <c:v>50</c:v>
                </c:pt>
                <c:pt idx="6">
                  <c:v>64</c:v>
                </c:pt>
                <c:pt idx="7">
                  <c:v>146</c:v>
                </c:pt>
                <c:pt idx="8">
                  <c:v>180</c:v>
                </c:pt>
                <c:pt idx="9">
                  <c:v>168</c:v>
                </c:pt>
                <c:pt idx="10">
                  <c:v>155</c:v>
                </c:pt>
              </c:numCache>
            </c:numRef>
          </c:val>
          <c:extLst>
            <c:ext xmlns:c16="http://schemas.microsoft.com/office/drawing/2014/chart" uri="{C3380CC4-5D6E-409C-BE32-E72D297353CC}">
              <c16:uniqueId val="{00000000-D72A-4C16-88A3-1B74DAE27648}"/>
            </c:ext>
          </c:extLst>
        </c:ser>
        <c:ser>
          <c:idx val="1"/>
          <c:order val="1"/>
          <c:tx>
            <c:strRef>
              <c:f>'01 მაისიდან'!$D$422</c:f>
              <c:strCache>
                <c:ptCount val="1"/>
                <c:pt idx="0">
                  <c:v>ვერ აკმაყოფილებს</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cat>
            <c:multiLvlStrRef>
              <c:f>'01 მაისიდან'!$A$423:$B$433</c:f>
              <c:multiLvlStrCache>
                <c:ptCount val="11"/>
                <c:lvl>
                  <c:pt idx="0">
                    <c:v>4117</c:v>
                  </c:pt>
                  <c:pt idx="1">
                    <c:v>769</c:v>
                  </c:pt>
                  <c:pt idx="2">
                    <c:v>1337</c:v>
                  </c:pt>
                  <c:pt idx="3">
                    <c:v>163</c:v>
                  </c:pt>
                  <c:pt idx="4">
                    <c:v>1614</c:v>
                  </c:pt>
                  <c:pt idx="5">
                    <c:v>215</c:v>
                  </c:pt>
                  <c:pt idx="6">
                    <c:v>125</c:v>
                  </c:pt>
                  <c:pt idx="7">
                    <c:v>350</c:v>
                  </c:pt>
                  <c:pt idx="8">
                    <c:v>409</c:v>
                  </c:pt>
                  <c:pt idx="9">
                    <c:v>627</c:v>
                  </c:pt>
                  <c:pt idx="10">
                    <c:v>511</c:v>
                  </c:pt>
                </c:lvl>
                <c:lvl>
                  <c:pt idx="0">
                    <c:v>თბილისი</c:v>
                  </c:pt>
                  <c:pt idx="1">
                    <c:v>სამეგრელო-ზემო სვანეთი</c:v>
                  </c:pt>
                  <c:pt idx="2">
                    <c:v>აჭარა</c:v>
                  </c:pt>
                  <c:pt idx="3">
                    <c:v>გურია</c:v>
                  </c:pt>
                  <c:pt idx="4">
                    <c:v>იმერეთი</c:v>
                  </c:pt>
                  <c:pt idx="5">
                    <c:v>მცხეთა-მთიანეთი</c:v>
                  </c:pt>
                  <c:pt idx="6">
                    <c:v>რაჭა-ლეჩხუმი</c:v>
                  </c:pt>
                  <c:pt idx="7">
                    <c:v>სამცხე-ჯავახეთი</c:v>
                  </c:pt>
                  <c:pt idx="8">
                    <c:v>შიდა ქართლი</c:v>
                  </c:pt>
                  <c:pt idx="9">
                    <c:v>ქვემო ქართლი </c:v>
                  </c:pt>
                  <c:pt idx="10">
                    <c:v>კახეთი</c:v>
                  </c:pt>
                </c:lvl>
              </c:multiLvlStrCache>
            </c:multiLvlStrRef>
          </c:cat>
          <c:val>
            <c:numRef>
              <c:f>'01 მაისიდან'!$D$423:$D$433</c:f>
              <c:numCache>
                <c:formatCode>General</c:formatCode>
                <c:ptCount val="11"/>
                <c:pt idx="0">
                  <c:v>979</c:v>
                </c:pt>
                <c:pt idx="1">
                  <c:v>52</c:v>
                </c:pt>
                <c:pt idx="2">
                  <c:v>428</c:v>
                </c:pt>
                <c:pt idx="3">
                  <c:v>54</c:v>
                </c:pt>
                <c:pt idx="4">
                  <c:v>257</c:v>
                </c:pt>
                <c:pt idx="5">
                  <c:v>69</c:v>
                </c:pt>
                <c:pt idx="6">
                  <c:v>5</c:v>
                </c:pt>
                <c:pt idx="7">
                  <c:v>43</c:v>
                </c:pt>
                <c:pt idx="8">
                  <c:v>170</c:v>
                </c:pt>
                <c:pt idx="9">
                  <c:v>46</c:v>
                </c:pt>
                <c:pt idx="10">
                  <c:v>165</c:v>
                </c:pt>
              </c:numCache>
            </c:numRef>
          </c:val>
          <c:extLst>
            <c:ext xmlns:c16="http://schemas.microsoft.com/office/drawing/2014/chart" uri="{C3380CC4-5D6E-409C-BE32-E72D297353CC}">
              <c16:uniqueId val="{00000001-D72A-4C16-88A3-1B74DAE27648}"/>
            </c:ext>
          </c:extLst>
        </c:ser>
        <c:ser>
          <c:idx val="2"/>
          <c:order val="2"/>
          <c:tx>
            <c:strRef>
              <c:f>'01 მაისიდან'!$E$422</c:f>
              <c:strCache>
                <c:ptCount val="1"/>
                <c:pt idx="0">
                  <c:v>არ იყო მზად</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cat>
            <c:multiLvlStrRef>
              <c:f>'01 მაისიდან'!$A$423:$B$433</c:f>
              <c:multiLvlStrCache>
                <c:ptCount val="11"/>
                <c:lvl>
                  <c:pt idx="0">
                    <c:v>4117</c:v>
                  </c:pt>
                  <c:pt idx="1">
                    <c:v>769</c:v>
                  </c:pt>
                  <c:pt idx="2">
                    <c:v>1337</c:v>
                  </c:pt>
                  <c:pt idx="3">
                    <c:v>163</c:v>
                  </c:pt>
                  <c:pt idx="4">
                    <c:v>1614</c:v>
                  </c:pt>
                  <c:pt idx="5">
                    <c:v>215</c:v>
                  </c:pt>
                  <c:pt idx="6">
                    <c:v>125</c:v>
                  </c:pt>
                  <c:pt idx="7">
                    <c:v>350</c:v>
                  </c:pt>
                  <c:pt idx="8">
                    <c:v>409</c:v>
                  </c:pt>
                  <c:pt idx="9">
                    <c:v>627</c:v>
                  </c:pt>
                  <c:pt idx="10">
                    <c:v>511</c:v>
                  </c:pt>
                </c:lvl>
                <c:lvl>
                  <c:pt idx="0">
                    <c:v>თბილისი</c:v>
                  </c:pt>
                  <c:pt idx="1">
                    <c:v>სამეგრელო-ზემო სვანეთი</c:v>
                  </c:pt>
                  <c:pt idx="2">
                    <c:v>აჭარა</c:v>
                  </c:pt>
                  <c:pt idx="3">
                    <c:v>გურია</c:v>
                  </c:pt>
                  <c:pt idx="4">
                    <c:v>იმერეთი</c:v>
                  </c:pt>
                  <c:pt idx="5">
                    <c:v>მცხეთა-მთიანეთი</c:v>
                  </c:pt>
                  <c:pt idx="6">
                    <c:v>რაჭა-ლეჩხუმი</c:v>
                  </c:pt>
                  <c:pt idx="7">
                    <c:v>სამცხე-ჯავახეთი</c:v>
                  </c:pt>
                  <c:pt idx="8">
                    <c:v>შიდა ქართლი</c:v>
                  </c:pt>
                  <c:pt idx="9">
                    <c:v>ქვემო ქართლი </c:v>
                  </c:pt>
                  <c:pt idx="10">
                    <c:v>კახეთი</c:v>
                  </c:pt>
                </c:lvl>
              </c:multiLvlStrCache>
            </c:multiLvlStrRef>
          </c:cat>
          <c:val>
            <c:numRef>
              <c:f>'01 მაისიდან'!$E$423:$E$433</c:f>
              <c:numCache>
                <c:formatCode>General</c:formatCode>
                <c:ptCount val="11"/>
                <c:pt idx="0">
                  <c:v>1619</c:v>
                </c:pt>
                <c:pt idx="1">
                  <c:v>459</c:v>
                </c:pt>
                <c:pt idx="2">
                  <c:v>612</c:v>
                </c:pt>
                <c:pt idx="3">
                  <c:v>47</c:v>
                </c:pt>
                <c:pt idx="4">
                  <c:v>790</c:v>
                </c:pt>
                <c:pt idx="5">
                  <c:v>96</c:v>
                </c:pt>
                <c:pt idx="6">
                  <c:v>56</c:v>
                </c:pt>
                <c:pt idx="7">
                  <c:v>161</c:v>
                </c:pt>
                <c:pt idx="8">
                  <c:v>59</c:v>
                </c:pt>
                <c:pt idx="9">
                  <c:v>413</c:v>
                </c:pt>
                <c:pt idx="10">
                  <c:v>191</c:v>
                </c:pt>
              </c:numCache>
            </c:numRef>
          </c:val>
          <c:extLst>
            <c:ext xmlns:c16="http://schemas.microsoft.com/office/drawing/2014/chart" uri="{C3380CC4-5D6E-409C-BE32-E72D297353CC}">
              <c16:uniqueId val="{00000002-D72A-4C16-88A3-1B74DAE27648}"/>
            </c:ext>
          </c:extLst>
        </c:ser>
        <c:dLbls>
          <c:showLegendKey val="0"/>
          <c:showVal val="0"/>
          <c:showCatName val="0"/>
          <c:showSerName val="0"/>
          <c:showPercent val="0"/>
          <c:showBubbleSize val="0"/>
        </c:dLbls>
        <c:gapWidth val="84"/>
        <c:gapDepth val="53"/>
        <c:shape val="box"/>
        <c:axId val="1607810704"/>
        <c:axId val="1607811248"/>
        <c:axId val="0"/>
      </c:bar3DChart>
      <c:catAx>
        <c:axId val="1607810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607811248"/>
        <c:crosses val="autoZero"/>
        <c:auto val="1"/>
        <c:lblAlgn val="ctr"/>
        <c:lblOffset val="100"/>
        <c:noMultiLvlLbl val="0"/>
      </c:catAx>
      <c:valAx>
        <c:axId val="1607811248"/>
        <c:scaling>
          <c:orientation val="minMax"/>
        </c:scaling>
        <c:delete val="1"/>
        <c:axPos val="l"/>
        <c:numFmt formatCode="General" sourceLinked="1"/>
        <c:majorTickMark val="out"/>
        <c:minorTickMark val="none"/>
        <c:tickLblPos val="nextTo"/>
        <c:crossAx val="160781070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200" b="0" i="0" u="none" strike="noStrike" kern="1200" baseline="0">
                <a:solidFill>
                  <a:schemeClr val="lt1">
                    <a:lumMod val="75000"/>
                  </a:schemeClr>
                </a:solidFill>
                <a:latin typeface="+mn-lt"/>
                <a:ea typeface="+mn-ea"/>
                <a:cs typeface="+mn-cs"/>
              </a:defRPr>
            </a:pPr>
            <a:endParaRPr lang="en-US"/>
          </a:p>
        </c:txPr>
      </c:dTable>
      <c:spPr>
        <a:noFill/>
        <a:ln>
          <a:noFill/>
        </a:ln>
        <a:effectLst/>
      </c:spPr>
    </c:plotArea>
    <c:plotVisOnly val="1"/>
    <c:dispBlanksAs val="gap"/>
    <c:showDLblsOverMax val="0"/>
  </c:chart>
  <c:spPr>
    <a:solidFill>
      <a:srgbClr val="404040"/>
    </a:solidFill>
    <a:ln w="6350" cap="flat" cmpd="sng" algn="ctr">
      <a:solidFill>
        <a:schemeClr val="dk1">
          <a:tint val="7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17B53-8A54-49A7-B7F1-11B448FDB05D}" type="doc">
      <dgm:prSet loTypeId="urn:microsoft.com/office/officeart/2005/8/layout/hProcess9" loCatId="process" qsTypeId="urn:microsoft.com/office/officeart/2005/8/quickstyle/simple5" qsCatId="simple" csTypeId="urn:microsoft.com/office/officeart/2005/8/colors/accent0_3" csCatId="mainScheme" phldr="1"/>
      <dgm:spPr/>
      <dgm:t>
        <a:bodyPr/>
        <a:lstStyle/>
        <a:p>
          <a:endParaRPr lang="en-US"/>
        </a:p>
      </dgm:t>
    </dgm:pt>
    <dgm:pt modelId="{E70B3308-2DAF-4133-A38D-17115E37A904}">
      <dgm:prSet phldrT="[Text]" custT="1"/>
      <dgm:spPr/>
      <dgm:t>
        <a:bodyPr/>
        <a:lstStyle/>
        <a:p>
          <a:pPr algn="l"/>
          <a:r>
            <a:rPr lang="ka-GE" sz="1000" dirty="0" smtClean="0">
              <a:solidFill>
                <a:schemeClr val="accent3">
                  <a:lumMod val="60000"/>
                  <a:lumOff val="40000"/>
                </a:schemeClr>
              </a:solidFill>
            </a:rPr>
            <a:t>1.ზოგადი რეკომენდაციები; </a:t>
          </a:r>
        </a:p>
        <a:p>
          <a:pPr algn="l"/>
          <a:r>
            <a:rPr lang="ka-GE" sz="1000" dirty="0" smtClean="0">
              <a:solidFill>
                <a:schemeClr val="accent3">
                  <a:lumMod val="60000"/>
                  <a:lumOff val="40000"/>
                </a:schemeClr>
              </a:solidFill>
            </a:rPr>
            <a:t>2. სამშენებლო; </a:t>
          </a:r>
        </a:p>
        <a:p>
          <a:pPr algn="l"/>
          <a:r>
            <a:rPr lang="ka-GE" sz="1000" dirty="0" smtClean="0">
              <a:solidFill>
                <a:schemeClr val="accent3">
                  <a:lumMod val="60000"/>
                  <a:lumOff val="40000"/>
                </a:schemeClr>
              </a:solidFill>
            </a:rPr>
            <a:t>3. სასაზღვრო-გამშვები პუნქტები; </a:t>
          </a:r>
        </a:p>
        <a:p>
          <a:pPr algn="l"/>
          <a:r>
            <a:rPr lang="ka-GE" sz="1000" dirty="0" smtClean="0">
              <a:solidFill>
                <a:schemeClr val="accent3">
                  <a:lumMod val="60000"/>
                  <a:lumOff val="40000"/>
                </a:schemeClr>
              </a:solidFill>
            </a:rPr>
            <a:t>4. სასტუმრო/განთავსება; </a:t>
          </a:r>
        </a:p>
        <a:p>
          <a:pPr algn="l"/>
          <a:r>
            <a:rPr lang="ka-GE" sz="1000" dirty="0" smtClean="0">
              <a:solidFill>
                <a:schemeClr val="accent3">
                  <a:lumMod val="60000"/>
                  <a:lumOff val="40000"/>
                </a:schemeClr>
              </a:solidFill>
            </a:rPr>
            <a:t>5. მომსახურება (აფთიაქები,ბანკები,მარკეტები,სავაჭრო ობიექტები); </a:t>
          </a:r>
        </a:p>
        <a:p>
          <a:pPr algn="l"/>
          <a:r>
            <a:rPr lang="ka-GE" sz="1000" dirty="0" smtClean="0">
              <a:solidFill>
                <a:schemeClr val="accent3">
                  <a:lumMod val="60000"/>
                  <a:lumOff val="40000"/>
                </a:schemeClr>
              </a:solidFill>
            </a:rPr>
            <a:t> 6. ტრანსპორტი;</a:t>
          </a:r>
        </a:p>
        <a:p>
          <a:pPr algn="l"/>
          <a:r>
            <a:rPr lang="ka-GE" sz="1000" dirty="0" smtClean="0">
              <a:solidFill>
                <a:schemeClr val="accent3">
                  <a:lumMod val="60000"/>
                  <a:lumOff val="40000"/>
                </a:schemeClr>
              </a:solidFill>
            </a:rPr>
            <a:t>7. სამთომოპოვებით მრეწველობა;</a:t>
          </a:r>
          <a:endParaRPr lang="en-US" sz="1000" dirty="0">
            <a:solidFill>
              <a:schemeClr val="accent3">
                <a:lumMod val="60000"/>
                <a:lumOff val="40000"/>
              </a:schemeClr>
            </a:solidFill>
          </a:endParaRPr>
        </a:p>
      </dgm:t>
    </dgm:pt>
    <dgm:pt modelId="{5E809F07-F7DB-4FEE-8E37-70E8714AC7A3}" type="parTrans" cxnId="{7790C32E-5948-4AAE-9331-19EC14F5681A}">
      <dgm:prSet/>
      <dgm:spPr/>
      <dgm:t>
        <a:bodyPr/>
        <a:lstStyle/>
        <a:p>
          <a:endParaRPr lang="en-US" sz="1000"/>
        </a:p>
      </dgm:t>
    </dgm:pt>
    <dgm:pt modelId="{6956597F-5FC9-45D3-8867-1321CD57327F}" type="sibTrans" cxnId="{7790C32E-5948-4AAE-9331-19EC14F5681A}">
      <dgm:prSet/>
      <dgm:spPr/>
      <dgm:t>
        <a:bodyPr/>
        <a:lstStyle/>
        <a:p>
          <a:endParaRPr lang="en-US" sz="1000"/>
        </a:p>
      </dgm:t>
    </dgm:pt>
    <dgm:pt modelId="{361AC887-43C5-49A3-8714-ECF6F5FFF627}">
      <dgm:prSet phldrT="[Text]" custT="1"/>
      <dgm:spPr/>
      <dgm:t>
        <a:bodyPr/>
        <a:lstStyle/>
        <a:p>
          <a:pPr algn="l"/>
          <a:r>
            <a:rPr lang="ka-GE" sz="1000" dirty="0" smtClean="0">
              <a:solidFill>
                <a:schemeClr val="accent3">
                  <a:lumMod val="60000"/>
                  <a:lumOff val="40000"/>
                </a:schemeClr>
              </a:solidFill>
            </a:rPr>
            <a:t>8. დამამუშავებელი მრეწველობა; </a:t>
          </a:r>
        </a:p>
        <a:p>
          <a:pPr algn="l"/>
          <a:r>
            <a:rPr lang="ka-GE" sz="1000" dirty="0" smtClean="0">
              <a:solidFill>
                <a:schemeClr val="accent3">
                  <a:lumMod val="60000"/>
                  <a:lumOff val="40000"/>
                </a:schemeClr>
              </a:solidFill>
            </a:rPr>
            <a:t>9.  საგამომცემლო საქმიანობა (ბეჭდური მედიის, წიგნების და ბროშურების გამოცემა); </a:t>
          </a:r>
        </a:p>
        <a:p>
          <a:pPr algn="l"/>
          <a:r>
            <a:rPr lang="ka-GE" sz="1000" dirty="0" smtClean="0">
              <a:solidFill>
                <a:schemeClr val="accent3">
                  <a:lumMod val="60000"/>
                  <a:lumOff val="40000"/>
                </a:schemeClr>
              </a:solidFill>
            </a:rPr>
            <a:t>10.  ელექტროენერგიის მიწოდება, წყლის დაგროვება/დამუშავება/განაწილება და ნარჩენების მართვა</a:t>
          </a:r>
          <a:endParaRPr lang="en-US" sz="1000" dirty="0">
            <a:solidFill>
              <a:schemeClr val="accent3">
                <a:lumMod val="60000"/>
                <a:lumOff val="40000"/>
              </a:schemeClr>
            </a:solidFill>
          </a:endParaRPr>
        </a:p>
      </dgm:t>
    </dgm:pt>
    <dgm:pt modelId="{4EE14BA1-FF82-4DE9-B5B0-DEB723F886E4}" type="parTrans" cxnId="{AC27D848-8922-4930-85F6-2250A0C3D6C8}">
      <dgm:prSet/>
      <dgm:spPr/>
      <dgm:t>
        <a:bodyPr/>
        <a:lstStyle/>
        <a:p>
          <a:endParaRPr lang="en-US" sz="1000"/>
        </a:p>
      </dgm:t>
    </dgm:pt>
    <dgm:pt modelId="{688C9073-D4ED-48FE-BCC5-91F7FC560465}" type="sibTrans" cxnId="{AC27D848-8922-4930-85F6-2250A0C3D6C8}">
      <dgm:prSet/>
      <dgm:spPr/>
      <dgm:t>
        <a:bodyPr/>
        <a:lstStyle/>
        <a:p>
          <a:endParaRPr lang="en-US" sz="1000"/>
        </a:p>
      </dgm:t>
    </dgm:pt>
    <dgm:pt modelId="{1A9E4B70-9BD8-4200-ABCF-77A7B27DA313}">
      <dgm:prSet phldrT="[Text]" custT="1"/>
      <dgm:spPr/>
      <dgm:t>
        <a:bodyPr/>
        <a:lstStyle/>
        <a:p>
          <a:pPr algn="l"/>
          <a:r>
            <a:rPr lang="ka-GE" sz="1000" smtClean="0">
              <a:solidFill>
                <a:schemeClr val="accent3">
                  <a:lumMod val="60000"/>
                  <a:lumOff val="40000"/>
                </a:schemeClr>
              </a:solidFill>
            </a:rPr>
            <a:t>11. დასაქმებულთა ტრანსპორტირებასთან დაკავშირები; </a:t>
          </a:r>
        </a:p>
        <a:p>
          <a:pPr algn="l"/>
          <a:r>
            <a:rPr lang="ka-GE" sz="1000" smtClean="0">
              <a:solidFill>
                <a:schemeClr val="accent3">
                  <a:lumMod val="60000"/>
                  <a:lumOff val="40000"/>
                </a:schemeClr>
              </a:solidFill>
            </a:rPr>
            <a:t>12.  მომსახურების/საოფისე სექტორი; </a:t>
          </a:r>
        </a:p>
        <a:p>
          <a:pPr algn="l"/>
          <a:r>
            <a:rPr lang="ka-GE" sz="1000" smtClean="0">
              <a:solidFill>
                <a:schemeClr val="accent3">
                  <a:lumMod val="60000"/>
                  <a:lumOff val="40000"/>
                </a:schemeClr>
              </a:solidFill>
            </a:rPr>
            <a:t>13.  სოფლის მეურნეობის </a:t>
          </a:r>
        </a:p>
        <a:p>
          <a:pPr algn="l"/>
          <a:r>
            <a:rPr lang="ka-GE" sz="1000" smtClean="0">
              <a:solidFill>
                <a:schemeClr val="accent3">
                  <a:lumMod val="60000"/>
                  <a:lumOff val="40000"/>
                </a:schemeClr>
              </a:solidFill>
            </a:rPr>
            <a:t>14.  წარმოების; </a:t>
          </a:r>
        </a:p>
        <a:p>
          <a:pPr algn="l"/>
          <a:r>
            <a:rPr lang="ka-GE" sz="1000" smtClean="0">
              <a:solidFill>
                <a:schemeClr val="accent3">
                  <a:lumMod val="60000"/>
                  <a:lumOff val="40000"/>
                </a:schemeClr>
              </a:solidFill>
            </a:rPr>
            <a:t>15.  მიტანის მომსახურების (ე.წ. „დელივერი სერვისი“/„საკურიერო სერვისი“) საქმიანობებითვის</a:t>
          </a:r>
          <a:endParaRPr lang="en-US" sz="1000" dirty="0">
            <a:solidFill>
              <a:schemeClr val="accent3">
                <a:lumMod val="60000"/>
                <a:lumOff val="40000"/>
              </a:schemeClr>
            </a:solidFill>
          </a:endParaRPr>
        </a:p>
      </dgm:t>
    </dgm:pt>
    <dgm:pt modelId="{2BCE285D-B11F-4F20-B06E-87ABFA494F71}" type="parTrans" cxnId="{B3FA4448-8A75-4531-9B4B-CA599A28B548}">
      <dgm:prSet/>
      <dgm:spPr/>
      <dgm:t>
        <a:bodyPr/>
        <a:lstStyle/>
        <a:p>
          <a:endParaRPr lang="en-US" sz="1000"/>
        </a:p>
      </dgm:t>
    </dgm:pt>
    <dgm:pt modelId="{1FE006AA-9A36-4D23-8223-9AC4E65126F7}" type="sibTrans" cxnId="{B3FA4448-8A75-4531-9B4B-CA599A28B548}">
      <dgm:prSet/>
      <dgm:spPr/>
      <dgm:t>
        <a:bodyPr/>
        <a:lstStyle/>
        <a:p>
          <a:endParaRPr lang="en-US" sz="1000"/>
        </a:p>
      </dgm:t>
    </dgm:pt>
    <dgm:pt modelId="{ADB03CD4-A3F6-47BC-8348-E89684301881}">
      <dgm:prSet custT="1"/>
      <dgm:spPr/>
      <dgm:t>
        <a:bodyPr/>
        <a:lstStyle/>
        <a:p>
          <a:pPr algn="l"/>
          <a:r>
            <a:rPr lang="ka-GE" sz="1000" smtClean="0">
              <a:solidFill>
                <a:schemeClr val="accent3">
                  <a:lumMod val="60000"/>
                  <a:lumOff val="40000"/>
                </a:schemeClr>
              </a:solidFill>
            </a:rPr>
            <a:t>16. სილამზის სალონებისა და ესთეთიკური მედიცინის ცენტრებისთვის; </a:t>
          </a:r>
        </a:p>
        <a:p>
          <a:pPr algn="l"/>
          <a:r>
            <a:rPr lang="ka-GE" sz="1000" smtClean="0">
              <a:solidFill>
                <a:schemeClr val="accent3">
                  <a:lumMod val="60000"/>
                  <a:lumOff val="40000"/>
                </a:schemeClr>
              </a:solidFill>
            </a:rPr>
            <a:t>17. საგანმანათლებლო დაწესებულების ლაბორატორიებისა და შიდა საგამოცდო ცენტრი; </a:t>
          </a:r>
        </a:p>
        <a:p>
          <a:pPr algn="l"/>
          <a:r>
            <a:rPr lang="ka-GE" sz="1000" smtClean="0">
              <a:solidFill>
                <a:schemeClr val="accent3">
                  <a:lumMod val="60000"/>
                  <a:lumOff val="40000"/>
                </a:schemeClr>
              </a:solidFill>
            </a:rPr>
            <a:t>18. საცალო და საბითუმო ვაჭრობა </a:t>
          </a:r>
        </a:p>
        <a:p>
          <a:pPr algn="l"/>
          <a:r>
            <a:rPr lang="ka-GE" sz="1000" smtClean="0">
              <a:solidFill>
                <a:schemeClr val="accent3">
                  <a:lumMod val="60000"/>
                  <a:lumOff val="40000"/>
                </a:schemeClr>
              </a:solidFill>
            </a:rPr>
            <a:t>19. ავტოტექმომსახურება.</a:t>
          </a:r>
          <a:endParaRPr lang="en-US" sz="1000" dirty="0">
            <a:solidFill>
              <a:schemeClr val="accent3">
                <a:lumMod val="60000"/>
                <a:lumOff val="40000"/>
              </a:schemeClr>
            </a:solidFill>
          </a:endParaRPr>
        </a:p>
      </dgm:t>
    </dgm:pt>
    <dgm:pt modelId="{831596BC-C287-49C3-8E28-0DFF794ADB11}" type="parTrans" cxnId="{51DBCDBE-4FC5-4B9C-A1D7-47FC413F75EF}">
      <dgm:prSet/>
      <dgm:spPr/>
      <dgm:t>
        <a:bodyPr/>
        <a:lstStyle/>
        <a:p>
          <a:endParaRPr lang="en-US" sz="1000"/>
        </a:p>
      </dgm:t>
    </dgm:pt>
    <dgm:pt modelId="{0F283950-26C0-4AA0-8548-71A5337696E7}" type="sibTrans" cxnId="{51DBCDBE-4FC5-4B9C-A1D7-47FC413F75EF}">
      <dgm:prSet/>
      <dgm:spPr/>
      <dgm:t>
        <a:bodyPr/>
        <a:lstStyle/>
        <a:p>
          <a:endParaRPr lang="en-US" sz="1000"/>
        </a:p>
      </dgm:t>
    </dgm:pt>
    <dgm:pt modelId="{12A3227D-4948-4883-82D9-77BB91BDDEA8}" type="pres">
      <dgm:prSet presAssocID="{B0517B53-8A54-49A7-B7F1-11B448FDB05D}" presName="CompostProcess" presStyleCnt="0">
        <dgm:presLayoutVars>
          <dgm:dir/>
          <dgm:resizeHandles val="exact"/>
        </dgm:presLayoutVars>
      </dgm:prSet>
      <dgm:spPr/>
      <dgm:t>
        <a:bodyPr/>
        <a:lstStyle/>
        <a:p>
          <a:endParaRPr lang="en-US"/>
        </a:p>
      </dgm:t>
    </dgm:pt>
    <dgm:pt modelId="{23A3CB25-B9B3-41B7-9793-2A1068F0ECB8}" type="pres">
      <dgm:prSet presAssocID="{B0517B53-8A54-49A7-B7F1-11B448FDB05D}" presName="arrow" presStyleLbl="bgShp" presStyleIdx="0" presStyleCnt="1" custScaleX="117647"/>
      <dgm:spPr/>
      <dgm:t>
        <a:bodyPr/>
        <a:lstStyle/>
        <a:p>
          <a:endParaRPr lang="en-US"/>
        </a:p>
      </dgm:t>
    </dgm:pt>
    <dgm:pt modelId="{61A8A381-AA83-4F27-AB30-B67DC3649419}" type="pres">
      <dgm:prSet presAssocID="{B0517B53-8A54-49A7-B7F1-11B448FDB05D}" presName="linearProcess" presStyleCnt="0"/>
      <dgm:spPr/>
      <dgm:t>
        <a:bodyPr/>
        <a:lstStyle/>
        <a:p>
          <a:endParaRPr lang="en-US"/>
        </a:p>
      </dgm:t>
    </dgm:pt>
    <dgm:pt modelId="{A80F05F0-7194-4DEE-B12B-275130E37EC1}" type="pres">
      <dgm:prSet presAssocID="{E70B3308-2DAF-4133-A38D-17115E37A904}" presName="textNode" presStyleLbl="node1" presStyleIdx="0" presStyleCnt="4">
        <dgm:presLayoutVars>
          <dgm:bulletEnabled val="1"/>
        </dgm:presLayoutVars>
      </dgm:prSet>
      <dgm:spPr/>
      <dgm:t>
        <a:bodyPr/>
        <a:lstStyle/>
        <a:p>
          <a:endParaRPr lang="en-US"/>
        </a:p>
      </dgm:t>
    </dgm:pt>
    <dgm:pt modelId="{32B0DEFE-4763-4C22-88E7-1BD99FA42C26}" type="pres">
      <dgm:prSet presAssocID="{6956597F-5FC9-45D3-8867-1321CD57327F}" presName="sibTrans" presStyleCnt="0"/>
      <dgm:spPr/>
      <dgm:t>
        <a:bodyPr/>
        <a:lstStyle/>
        <a:p>
          <a:endParaRPr lang="en-US"/>
        </a:p>
      </dgm:t>
    </dgm:pt>
    <dgm:pt modelId="{CAD87DEA-AAA8-44FC-9C68-901263B31CB6}" type="pres">
      <dgm:prSet presAssocID="{361AC887-43C5-49A3-8714-ECF6F5FFF627}" presName="textNode" presStyleLbl="node1" presStyleIdx="1" presStyleCnt="4">
        <dgm:presLayoutVars>
          <dgm:bulletEnabled val="1"/>
        </dgm:presLayoutVars>
      </dgm:prSet>
      <dgm:spPr/>
      <dgm:t>
        <a:bodyPr/>
        <a:lstStyle/>
        <a:p>
          <a:endParaRPr lang="en-US"/>
        </a:p>
      </dgm:t>
    </dgm:pt>
    <dgm:pt modelId="{D728B1B2-9E85-40D4-98D3-0890CCEB33DF}" type="pres">
      <dgm:prSet presAssocID="{688C9073-D4ED-48FE-BCC5-91F7FC560465}" presName="sibTrans" presStyleCnt="0"/>
      <dgm:spPr/>
      <dgm:t>
        <a:bodyPr/>
        <a:lstStyle/>
        <a:p>
          <a:endParaRPr lang="en-US"/>
        </a:p>
      </dgm:t>
    </dgm:pt>
    <dgm:pt modelId="{531ACC35-89B7-4DF9-B080-793ACF242597}" type="pres">
      <dgm:prSet presAssocID="{1A9E4B70-9BD8-4200-ABCF-77A7B27DA313}" presName="textNode" presStyleLbl="node1" presStyleIdx="2" presStyleCnt="4">
        <dgm:presLayoutVars>
          <dgm:bulletEnabled val="1"/>
        </dgm:presLayoutVars>
      </dgm:prSet>
      <dgm:spPr/>
      <dgm:t>
        <a:bodyPr/>
        <a:lstStyle/>
        <a:p>
          <a:endParaRPr lang="en-US"/>
        </a:p>
      </dgm:t>
    </dgm:pt>
    <dgm:pt modelId="{A436AA98-6D00-4D00-B8FB-7AA6FE564BE7}" type="pres">
      <dgm:prSet presAssocID="{1FE006AA-9A36-4D23-8223-9AC4E65126F7}" presName="sibTrans" presStyleCnt="0"/>
      <dgm:spPr/>
      <dgm:t>
        <a:bodyPr/>
        <a:lstStyle/>
        <a:p>
          <a:endParaRPr lang="en-US"/>
        </a:p>
      </dgm:t>
    </dgm:pt>
    <dgm:pt modelId="{23E25622-D19D-4F84-9339-D1B07C21B90F}" type="pres">
      <dgm:prSet presAssocID="{ADB03CD4-A3F6-47BC-8348-E89684301881}" presName="textNode" presStyleLbl="node1" presStyleIdx="3" presStyleCnt="4">
        <dgm:presLayoutVars>
          <dgm:bulletEnabled val="1"/>
        </dgm:presLayoutVars>
      </dgm:prSet>
      <dgm:spPr/>
      <dgm:t>
        <a:bodyPr/>
        <a:lstStyle/>
        <a:p>
          <a:endParaRPr lang="en-US"/>
        </a:p>
      </dgm:t>
    </dgm:pt>
  </dgm:ptLst>
  <dgm:cxnLst>
    <dgm:cxn modelId="{D83B30DA-5BBA-458B-AA66-EA611167E654}" type="presOf" srcId="{ADB03CD4-A3F6-47BC-8348-E89684301881}" destId="{23E25622-D19D-4F84-9339-D1B07C21B90F}" srcOrd="0" destOrd="0" presId="urn:microsoft.com/office/officeart/2005/8/layout/hProcess9"/>
    <dgm:cxn modelId="{523138E6-854C-450A-A2C3-EE326F89437A}" type="presOf" srcId="{B0517B53-8A54-49A7-B7F1-11B448FDB05D}" destId="{12A3227D-4948-4883-82D9-77BB91BDDEA8}" srcOrd="0" destOrd="0" presId="urn:microsoft.com/office/officeart/2005/8/layout/hProcess9"/>
    <dgm:cxn modelId="{7790C32E-5948-4AAE-9331-19EC14F5681A}" srcId="{B0517B53-8A54-49A7-B7F1-11B448FDB05D}" destId="{E70B3308-2DAF-4133-A38D-17115E37A904}" srcOrd="0" destOrd="0" parTransId="{5E809F07-F7DB-4FEE-8E37-70E8714AC7A3}" sibTransId="{6956597F-5FC9-45D3-8867-1321CD57327F}"/>
    <dgm:cxn modelId="{827AB771-70E8-4682-ABE9-742CBF3CA1D1}" type="presOf" srcId="{1A9E4B70-9BD8-4200-ABCF-77A7B27DA313}" destId="{531ACC35-89B7-4DF9-B080-793ACF242597}" srcOrd="0" destOrd="0" presId="urn:microsoft.com/office/officeart/2005/8/layout/hProcess9"/>
    <dgm:cxn modelId="{877BB86F-7321-4768-A710-C78D2DEC9593}" type="presOf" srcId="{E70B3308-2DAF-4133-A38D-17115E37A904}" destId="{A80F05F0-7194-4DEE-B12B-275130E37EC1}" srcOrd="0" destOrd="0" presId="urn:microsoft.com/office/officeart/2005/8/layout/hProcess9"/>
    <dgm:cxn modelId="{AC27D848-8922-4930-85F6-2250A0C3D6C8}" srcId="{B0517B53-8A54-49A7-B7F1-11B448FDB05D}" destId="{361AC887-43C5-49A3-8714-ECF6F5FFF627}" srcOrd="1" destOrd="0" parTransId="{4EE14BA1-FF82-4DE9-B5B0-DEB723F886E4}" sibTransId="{688C9073-D4ED-48FE-BCC5-91F7FC560465}"/>
    <dgm:cxn modelId="{DA9F8EA4-D4F7-4A6F-ACC6-917FF8D6C715}" type="presOf" srcId="{361AC887-43C5-49A3-8714-ECF6F5FFF627}" destId="{CAD87DEA-AAA8-44FC-9C68-901263B31CB6}" srcOrd="0" destOrd="0" presId="urn:microsoft.com/office/officeart/2005/8/layout/hProcess9"/>
    <dgm:cxn modelId="{B3FA4448-8A75-4531-9B4B-CA599A28B548}" srcId="{B0517B53-8A54-49A7-B7F1-11B448FDB05D}" destId="{1A9E4B70-9BD8-4200-ABCF-77A7B27DA313}" srcOrd="2" destOrd="0" parTransId="{2BCE285D-B11F-4F20-B06E-87ABFA494F71}" sibTransId="{1FE006AA-9A36-4D23-8223-9AC4E65126F7}"/>
    <dgm:cxn modelId="{51DBCDBE-4FC5-4B9C-A1D7-47FC413F75EF}" srcId="{B0517B53-8A54-49A7-B7F1-11B448FDB05D}" destId="{ADB03CD4-A3F6-47BC-8348-E89684301881}" srcOrd="3" destOrd="0" parTransId="{831596BC-C287-49C3-8E28-0DFF794ADB11}" sibTransId="{0F283950-26C0-4AA0-8548-71A5337696E7}"/>
    <dgm:cxn modelId="{7954E18F-0953-4D8C-898E-4B7A7C46A4F3}" type="presParOf" srcId="{12A3227D-4948-4883-82D9-77BB91BDDEA8}" destId="{23A3CB25-B9B3-41B7-9793-2A1068F0ECB8}" srcOrd="0" destOrd="0" presId="urn:microsoft.com/office/officeart/2005/8/layout/hProcess9"/>
    <dgm:cxn modelId="{1A80E446-1E81-4217-892B-D1699907F527}" type="presParOf" srcId="{12A3227D-4948-4883-82D9-77BB91BDDEA8}" destId="{61A8A381-AA83-4F27-AB30-B67DC3649419}" srcOrd="1" destOrd="0" presId="urn:microsoft.com/office/officeart/2005/8/layout/hProcess9"/>
    <dgm:cxn modelId="{216F7A5C-43F4-47AE-AC15-2762DF769538}" type="presParOf" srcId="{61A8A381-AA83-4F27-AB30-B67DC3649419}" destId="{A80F05F0-7194-4DEE-B12B-275130E37EC1}" srcOrd="0" destOrd="0" presId="urn:microsoft.com/office/officeart/2005/8/layout/hProcess9"/>
    <dgm:cxn modelId="{1EA8FB47-1A27-4B23-B40B-2B68E6424571}" type="presParOf" srcId="{61A8A381-AA83-4F27-AB30-B67DC3649419}" destId="{32B0DEFE-4763-4C22-88E7-1BD99FA42C26}" srcOrd="1" destOrd="0" presId="urn:microsoft.com/office/officeart/2005/8/layout/hProcess9"/>
    <dgm:cxn modelId="{EA68F934-C81D-4048-B6CC-336CD8B300A3}" type="presParOf" srcId="{61A8A381-AA83-4F27-AB30-B67DC3649419}" destId="{CAD87DEA-AAA8-44FC-9C68-901263B31CB6}" srcOrd="2" destOrd="0" presId="urn:microsoft.com/office/officeart/2005/8/layout/hProcess9"/>
    <dgm:cxn modelId="{24ABDC9B-2644-4FE4-9B39-B7AA03296451}" type="presParOf" srcId="{61A8A381-AA83-4F27-AB30-B67DC3649419}" destId="{D728B1B2-9E85-40D4-98D3-0890CCEB33DF}" srcOrd="3" destOrd="0" presId="urn:microsoft.com/office/officeart/2005/8/layout/hProcess9"/>
    <dgm:cxn modelId="{CD2657D7-886F-4839-A61E-77FE84A942A0}" type="presParOf" srcId="{61A8A381-AA83-4F27-AB30-B67DC3649419}" destId="{531ACC35-89B7-4DF9-B080-793ACF242597}" srcOrd="4" destOrd="0" presId="urn:microsoft.com/office/officeart/2005/8/layout/hProcess9"/>
    <dgm:cxn modelId="{B66D97F3-954F-4D94-A26F-6A4B0DB2C81D}" type="presParOf" srcId="{61A8A381-AA83-4F27-AB30-B67DC3649419}" destId="{A436AA98-6D00-4D00-B8FB-7AA6FE564BE7}" srcOrd="5" destOrd="0" presId="urn:microsoft.com/office/officeart/2005/8/layout/hProcess9"/>
    <dgm:cxn modelId="{80BDB14C-3F2D-4786-878D-28D24E8E7854}" type="presParOf" srcId="{61A8A381-AA83-4F27-AB30-B67DC3649419}" destId="{23E25622-D19D-4F84-9339-D1B07C21B90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24356-75A3-46B7-A672-B04F0C0A6006}" type="doc">
      <dgm:prSet loTypeId="urn:microsoft.com/office/officeart/2005/8/layout/gear1" loCatId="cycle" qsTypeId="urn:microsoft.com/office/officeart/2005/8/quickstyle/simple5" qsCatId="simple" csTypeId="urn:microsoft.com/office/officeart/2005/8/colors/accent0_3" csCatId="mainScheme" phldr="1"/>
      <dgm:spPr/>
      <dgm:t>
        <a:bodyPr/>
        <a:lstStyle/>
        <a:p>
          <a:endParaRPr lang="en-US"/>
        </a:p>
      </dgm:t>
    </dgm:pt>
    <dgm:pt modelId="{F8EF54CF-9633-4B9B-8D33-15BB90B8997B}">
      <dgm:prSet phldrT="[Text]" custT="1"/>
      <dgm:spPr/>
      <dgm:t>
        <a:bodyPr/>
        <a:lstStyle/>
        <a:p>
          <a:r>
            <a:rPr lang="ka-GE" sz="2400" b="1" dirty="0" smtClean="0"/>
            <a:t>ზოგადი მოთხოვნები ყველა ტიპის საქმიანობისთვის</a:t>
          </a:r>
          <a:endParaRPr lang="en-US" sz="2400" b="1" dirty="0"/>
        </a:p>
      </dgm:t>
    </dgm:pt>
    <dgm:pt modelId="{361B2EF5-0C52-4C79-A2D7-1F25BD127DE2}" type="parTrans" cxnId="{436CE220-7DB9-4D0F-8BBB-900483D9A025}">
      <dgm:prSet/>
      <dgm:spPr/>
      <dgm:t>
        <a:bodyPr/>
        <a:lstStyle/>
        <a:p>
          <a:endParaRPr lang="en-US" sz="1400"/>
        </a:p>
      </dgm:t>
    </dgm:pt>
    <dgm:pt modelId="{4AE6C473-EA00-43EF-92DC-157674C18392}" type="sibTrans" cxnId="{436CE220-7DB9-4D0F-8BBB-900483D9A025}">
      <dgm:prSet/>
      <dgm:spPr/>
      <dgm:t>
        <a:bodyPr/>
        <a:lstStyle/>
        <a:p>
          <a:endParaRPr lang="en-US" sz="1400"/>
        </a:p>
      </dgm:t>
    </dgm:pt>
    <dgm:pt modelId="{C8773E49-1E55-4424-B4BE-A005D0204C9B}">
      <dgm:prSet custT="1"/>
      <dgm:spPr/>
      <dgm:t>
        <a:bodyPr/>
        <a:lstStyle/>
        <a:p>
          <a:r>
            <a:rPr lang="ka-GE" sz="1800" b="1" dirty="0" smtClean="0"/>
            <a:t>საქმიანობის შესაბამისი სპეციფიკური მოთხოვნები</a:t>
          </a:r>
          <a:endParaRPr lang="en-US" sz="1800" dirty="0"/>
        </a:p>
      </dgm:t>
    </dgm:pt>
    <dgm:pt modelId="{2E15103E-29DC-4EEE-B631-A3DE30B203D3}" type="parTrans" cxnId="{B515A4EC-EECA-4E86-8A8D-156C69BC4DBC}">
      <dgm:prSet/>
      <dgm:spPr/>
      <dgm:t>
        <a:bodyPr/>
        <a:lstStyle/>
        <a:p>
          <a:endParaRPr lang="en-US"/>
        </a:p>
      </dgm:t>
    </dgm:pt>
    <dgm:pt modelId="{09D037DD-6C51-4B5D-A9D3-95E202477D50}" type="sibTrans" cxnId="{B515A4EC-EECA-4E86-8A8D-156C69BC4DBC}">
      <dgm:prSet/>
      <dgm:spPr/>
      <dgm:t>
        <a:bodyPr/>
        <a:lstStyle/>
        <a:p>
          <a:endParaRPr lang="en-US"/>
        </a:p>
      </dgm:t>
    </dgm:pt>
    <dgm:pt modelId="{D9630E49-AAFC-4CB4-838B-D30C87BA4CFD}">
      <dgm:prSet/>
      <dgm:spPr/>
      <dgm:t>
        <a:bodyPr/>
        <a:lstStyle/>
        <a:p>
          <a:r>
            <a:rPr lang="ka-GE" b="1" dirty="0" smtClean="0"/>
            <a:t>მოთხოვნები დასაქმებულთა მიმართ</a:t>
          </a:r>
          <a:endParaRPr lang="en-US" dirty="0"/>
        </a:p>
      </dgm:t>
    </dgm:pt>
    <dgm:pt modelId="{8169AF88-8504-47F6-BC9A-631BAE9975F3}" type="parTrans" cxnId="{2C8EB68F-6D78-4F48-AED5-2D97A1CCA42E}">
      <dgm:prSet/>
      <dgm:spPr/>
      <dgm:t>
        <a:bodyPr/>
        <a:lstStyle/>
        <a:p>
          <a:endParaRPr lang="en-US"/>
        </a:p>
      </dgm:t>
    </dgm:pt>
    <dgm:pt modelId="{5F71AA10-8D9E-4190-8762-8F4161FD5021}" type="sibTrans" cxnId="{2C8EB68F-6D78-4F48-AED5-2D97A1CCA42E}">
      <dgm:prSet/>
      <dgm:spPr/>
      <dgm:t>
        <a:bodyPr/>
        <a:lstStyle/>
        <a:p>
          <a:endParaRPr lang="en-US"/>
        </a:p>
      </dgm:t>
    </dgm:pt>
    <dgm:pt modelId="{B1A97FD9-C7A4-4AB1-98C5-B8E590329165}">
      <dgm:prSet phldrT="[Text]" custT="1"/>
      <dgm:spPr/>
      <dgm:t>
        <a:bodyPr/>
        <a:lstStyle/>
        <a:p>
          <a:r>
            <a:rPr lang="ka-GE" sz="2800" b="1" dirty="0" smtClean="0"/>
            <a:t>რეკომენდაციების სტრუქტურა</a:t>
          </a:r>
          <a:endParaRPr lang="en-US" sz="2800" b="1" dirty="0"/>
        </a:p>
      </dgm:t>
    </dgm:pt>
    <dgm:pt modelId="{917E3EDE-B518-41B0-9580-80367FDE941F}" type="sibTrans" cxnId="{191562E7-B219-461C-99CF-8A6823CAFDA6}">
      <dgm:prSet/>
      <dgm:spPr/>
      <dgm:t>
        <a:bodyPr/>
        <a:lstStyle/>
        <a:p>
          <a:endParaRPr lang="en-US" sz="1400"/>
        </a:p>
      </dgm:t>
    </dgm:pt>
    <dgm:pt modelId="{4CC6B1AE-043B-46D2-B36B-66221585587A}" type="parTrans" cxnId="{191562E7-B219-461C-99CF-8A6823CAFDA6}">
      <dgm:prSet/>
      <dgm:spPr/>
      <dgm:t>
        <a:bodyPr/>
        <a:lstStyle/>
        <a:p>
          <a:endParaRPr lang="en-US" sz="1400"/>
        </a:p>
      </dgm:t>
    </dgm:pt>
    <dgm:pt modelId="{8E20D91B-13C0-4B8D-BCB8-B8DDEDE50E63}" type="pres">
      <dgm:prSet presAssocID="{67924356-75A3-46B7-A672-B04F0C0A6006}" presName="composite" presStyleCnt="0">
        <dgm:presLayoutVars>
          <dgm:chMax val="3"/>
          <dgm:animLvl val="lvl"/>
          <dgm:resizeHandles val="exact"/>
        </dgm:presLayoutVars>
      </dgm:prSet>
      <dgm:spPr/>
      <dgm:t>
        <a:bodyPr/>
        <a:lstStyle/>
        <a:p>
          <a:endParaRPr lang="en-US"/>
        </a:p>
      </dgm:t>
    </dgm:pt>
    <dgm:pt modelId="{5BAC2146-C138-462A-A603-48019B7FA98F}" type="pres">
      <dgm:prSet presAssocID="{F8EF54CF-9633-4B9B-8D33-15BB90B8997B}" presName="gear1" presStyleLbl="node1" presStyleIdx="0" presStyleCnt="3" custScaleX="145192" custScaleY="121230" custLinFactNeighborX="6078" custLinFactNeighborY="-4456">
        <dgm:presLayoutVars>
          <dgm:chMax val="1"/>
          <dgm:bulletEnabled val="1"/>
        </dgm:presLayoutVars>
      </dgm:prSet>
      <dgm:spPr/>
      <dgm:t>
        <a:bodyPr/>
        <a:lstStyle/>
        <a:p>
          <a:endParaRPr lang="en-US"/>
        </a:p>
      </dgm:t>
    </dgm:pt>
    <dgm:pt modelId="{37CA7EF7-5744-442C-A0E3-E013EE316CA7}" type="pres">
      <dgm:prSet presAssocID="{F8EF54CF-9633-4B9B-8D33-15BB90B8997B}" presName="gear1srcNode" presStyleLbl="node1" presStyleIdx="0" presStyleCnt="3"/>
      <dgm:spPr/>
      <dgm:t>
        <a:bodyPr/>
        <a:lstStyle/>
        <a:p>
          <a:endParaRPr lang="en-US"/>
        </a:p>
      </dgm:t>
    </dgm:pt>
    <dgm:pt modelId="{4C5B2EC4-951C-4864-98B6-5501A4BBA279}" type="pres">
      <dgm:prSet presAssocID="{F8EF54CF-9633-4B9B-8D33-15BB90B8997B}" presName="gear1dstNode" presStyleLbl="node1" presStyleIdx="0" presStyleCnt="3"/>
      <dgm:spPr/>
      <dgm:t>
        <a:bodyPr/>
        <a:lstStyle/>
        <a:p>
          <a:endParaRPr lang="en-US"/>
        </a:p>
      </dgm:t>
    </dgm:pt>
    <dgm:pt modelId="{5B3F39A7-7631-4C76-9A76-3AC0AA8D04C0}" type="pres">
      <dgm:prSet presAssocID="{F8EF54CF-9633-4B9B-8D33-15BB90B8997B}" presName="gear1ch" presStyleLbl="fgAcc1" presStyleIdx="0" presStyleCnt="1" custScaleX="291933" custLinFactNeighborX="3501" custLinFactNeighborY="42229">
        <dgm:presLayoutVars>
          <dgm:chMax val="0"/>
          <dgm:bulletEnabled val="1"/>
        </dgm:presLayoutVars>
      </dgm:prSet>
      <dgm:spPr/>
      <dgm:t>
        <a:bodyPr/>
        <a:lstStyle/>
        <a:p>
          <a:endParaRPr lang="en-US"/>
        </a:p>
      </dgm:t>
    </dgm:pt>
    <dgm:pt modelId="{2D4C765F-E190-441E-A80C-97FEAC8181B5}" type="pres">
      <dgm:prSet presAssocID="{C8773E49-1E55-4424-B4BE-A005D0204C9B}" presName="gear2" presStyleLbl="node1" presStyleIdx="1" presStyleCnt="3" custAng="21435817" custScaleX="129855" custScaleY="120739" custLinFactNeighborX="-29411" custLinFactNeighborY="-6741">
        <dgm:presLayoutVars>
          <dgm:chMax val="1"/>
          <dgm:bulletEnabled val="1"/>
        </dgm:presLayoutVars>
      </dgm:prSet>
      <dgm:spPr/>
      <dgm:t>
        <a:bodyPr/>
        <a:lstStyle/>
        <a:p>
          <a:endParaRPr lang="en-US"/>
        </a:p>
      </dgm:t>
    </dgm:pt>
    <dgm:pt modelId="{529C11F8-4F90-4A48-9A1C-DE9B2C0E52F6}" type="pres">
      <dgm:prSet presAssocID="{C8773E49-1E55-4424-B4BE-A005D0204C9B}" presName="gear2srcNode" presStyleLbl="node1" presStyleIdx="1" presStyleCnt="3"/>
      <dgm:spPr/>
      <dgm:t>
        <a:bodyPr/>
        <a:lstStyle/>
        <a:p>
          <a:endParaRPr lang="en-US"/>
        </a:p>
      </dgm:t>
    </dgm:pt>
    <dgm:pt modelId="{98D4411E-4915-4E87-A56F-5B3E9431F397}" type="pres">
      <dgm:prSet presAssocID="{C8773E49-1E55-4424-B4BE-A005D0204C9B}" presName="gear2dstNode" presStyleLbl="node1" presStyleIdx="1" presStyleCnt="3"/>
      <dgm:spPr/>
      <dgm:t>
        <a:bodyPr/>
        <a:lstStyle/>
        <a:p>
          <a:endParaRPr lang="en-US"/>
        </a:p>
      </dgm:t>
    </dgm:pt>
    <dgm:pt modelId="{4E8DEAC3-59B9-4C43-93A5-1BCA0235AEB2}" type="pres">
      <dgm:prSet presAssocID="{D9630E49-AAFC-4CB4-838B-D30C87BA4CFD}" presName="gear3" presStyleLbl="node1" presStyleIdx="2" presStyleCnt="3" custAng="21525969" custScaleX="115597" custScaleY="113243" custLinFactNeighborX="7659" custLinFactNeighborY="-6638"/>
      <dgm:spPr/>
      <dgm:t>
        <a:bodyPr/>
        <a:lstStyle/>
        <a:p>
          <a:endParaRPr lang="en-US"/>
        </a:p>
      </dgm:t>
    </dgm:pt>
    <dgm:pt modelId="{C6031F31-5687-4E8F-A361-47393F1E0814}" type="pres">
      <dgm:prSet presAssocID="{D9630E49-AAFC-4CB4-838B-D30C87BA4CFD}" presName="gear3tx" presStyleLbl="node1" presStyleIdx="2" presStyleCnt="3">
        <dgm:presLayoutVars>
          <dgm:chMax val="1"/>
          <dgm:bulletEnabled val="1"/>
        </dgm:presLayoutVars>
      </dgm:prSet>
      <dgm:spPr/>
      <dgm:t>
        <a:bodyPr/>
        <a:lstStyle/>
        <a:p>
          <a:endParaRPr lang="en-US"/>
        </a:p>
      </dgm:t>
    </dgm:pt>
    <dgm:pt modelId="{6CC31CE0-ED88-44C0-9CC3-9308BB07B31C}" type="pres">
      <dgm:prSet presAssocID="{D9630E49-AAFC-4CB4-838B-D30C87BA4CFD}" presName="gear3srcNode" presStyleLbl="node1" presStyleIdx="2" presStyleCnt="3"/>
      <dgm:spPr/>
      <dgm:t>
        <a:bodyPr/>
        <a:lstStyle/>
        <a:p>
          <a:endParaRPr lang="en-US"/>
        </a:p>
      </dgm:t>
    </dgm:pt>
    <dgm:pt modelId="{D694B12B-5B9D-4B59-869B-D55600108993}" type="pres">
      <dgm:prSet presAssocID="{D9630E49-AAFC-4CB4-838B-D30C87BA4CFD}" presName="gear3dstNode" presStyleLbl="node1" presStyleIdx="2" presStyleCnt="3"/>
      <dgm:spPr/>
      <dgm:t>
        <a:bodyPr/>
        <a:lstStyle/>
        <a:p>
          <a:endParaRPr lang="en-US"/>
        </a:p>
      </dgm:t>
    </dgm:pt>
    <dgm:pt modelId="{4EA8EA52-7B89-48CF-A3ED-C1BD47354796}" type="pres">
      <dgm:prSet presAssocID="{4AE6C473-EA00-43EF-92DC-157674C18392}" presName="connector1" presStyleLbl="sibTrans2D1" presStyleIdx="0" presStyleCnt="3" custScaleX="156160" custScaleY="131126" custLinFactNeighborX="-2500" custLinFactNeighborY="-1455"/>
      <dgm:spPr/>
      <dgm:t>
        <a:bodyPr/>
        <a:lstStyle/>
        <a:p>
          <a:endParaRPr lang="en-US"/>
        </a:p>
      </dgm:t>
    </dgm:pt>
    <dgm:pt modelId="{8F55BCD2-5542-485A-B6F3-A28CC69226A4}" type="pres">
      <dgm:prSet presAssocID="{09D037DD-6C51-4B5D-A9D3-95E202477D50}" presName="connector2" presStyleLbl="sibTrans2D1" presStyleIdx="1" presStyleCnt="3" custLinFactNeighborX="-32584" custLinFactNeighborY="959"/>
      <dgm:spPr/>
      <dgm:t>
        <a:bodyPr/>
        <a:lstStyle/>
        <a:p>
          <a:endParaRPr lang="en-US"/>
        </a:p>
      </dgm:t>
    </dgm:pt>
    <dgm:pt modelId="{F8D4C8DA-5B93-4234-B7FB-CCFDD68E684F}" type="pres">
      <dgm:prSet presAssocID="{5F71AA10-8D9E-4190-8762-8F4161FD5021}" presName="connector3" presStyleLbl="sibTrans2D1" presStyleIdx="2" presStyleCnt="3" custLinFactNeighborX="4889" custLinFactNeighborY="445"/>
      <dgm:spPr/>
      <dgm:t>
        <a:bodyPr/>
        <a:lstStyle/>
        <a:p>
          <a:endParaRPr lang="en-US"/>
        </a:p>
      </dgm:t>
    </dgm:pt>
  </dgm:ptLst>
  <dgm:cxnLst>
    <dgm:cxn modelId="{72CBAF95-F4AB-4A03-960D-C3C08919F489}" type="presOf" srcId="{D9630E49-AAFC-4CB4-838B-D30C87BA4CFD}" destId="{6CC31CE0-ED88-44C0-9CC3-9308BB07B31C}" srcOrd="2" destOrd="0" presId="urn:microsoft.com/office/officeart/2005/8/layout/gear1"/>
    <dgm:cxn modelId="{191562E7-B219-461C-99CF-8A6823CAFDA6}" srcId="{F8EF54CF-9633-4B9B-8D33-15BB90B8997B}" destId="{B1A97FD9-C7A4-4AB1-98C5-B8E590329165}" srcOrd="0" destOrd="0" parTransId="{4CC6B1AE-043B-46D2-B36B-66221585587A}" sibTransId="{917E3EDE-B518-41B0-9580-80367FDE941F}"/>
    <dgm:cxn modelId="{DECA4E0C-333E-4C4F-AA09-6233D5488DB9}" type="presOf" srcId="{B1A97FD9-C7A4-4AB1-98C5-B8E590329165}" destId="{5B3F39A7-7631-4C76-9A76-3AC0AA8D04C0}" srcOrd="0" destOrd="0" presId="urn:microsoft.com/office/officeart/2005/8/layout/gear1"/>
    <dgm:cxn modelId="{B515A4EC-EECA-4E86-8A8D-156C69BC4DBC}" srcId="{67924356-75A3-46B7-A672-B04F0C0A6006}" destId="{C8773E49-1E55-4424-B4BE-A005D0204C9B}" srcOrd="1" destOrd="0" parTransId="{2E15103E-29DC-4EEE-B631-A3DE30B203D3}" sibTransId="{09D037DD-6C51-4B5D-A9D3-95E202477D50}"/>
    <dgm:cxn modelId="{DCB332CD-43E8-4BC2-8F15-9E93C09D3734}" type="presOf" srcId="{D9630E49-AAFC-4CB4-838B-D30C87BA4CFD}" destId="{C6031F31-5687-4E8F-A361-47393F1E0814}" srcOrd="1" destOrd="0" presId="urn:microsoft.com/office/officeart/2005/8/layout/gear1"/>
    <dgm:cxn modelId="{8825FB23-81A2-45AF-8F69-FD102D2EA632}" type="presOf" srcId="{C8773E49-1E55-4424-B4BE-A005D0204C9B}" destId="{2D4C765F-E190-441E-A80C-97FEAC8181B5}" srcOrd="0" destOrd="0" presId="urn:microsoft.com/office/officeart/2005/8/layout/gear1"/>
    <dgm:cxn modelId="{3990D1E2-658D-4426-B48E-8F5DF91D14B8}" type="presOf" srcId="{F8EF54CF-9633-4B9B-8D33-15BB90B8997B}" destId="{4C5B2EC4-951C-4864-98B6-5501A4BBA279}" srcOrd="2" destOrd="0" presId="urn:microsoft.com/office/officeart/2005/8/layout/gear1"/>
    <dgm:cxn modelId="{8770D14D-C3DF-42E3-8E4F-EC8DCCD532B8}" type="presOf" srcId="{67924356-75A3-46B7-A672-B04F0C0A6006}" destId="{8E20D91B-13C0-4B8D-BCB8-B8DDEDE50E63}" srcOrd="0" destOrd="0" presId="urn:microsoft.com/office/officeart/2005/8/layout/gear1"/>
    <dgm:cxn modelId="{10F7DA4A-1329-4AC6-B376-7F1375365AF6}" type="presOf" srcId="{D9630E49-AAFC-4CB4-838B-D30C87BA4CFD}" destId="{D694B12B-5B9D-4B59-869B-D55600108993}" srcOrd="3" destOrd="0" presId="urn:microsoft.com/office/officeart/2005/8/layout/gear1"/>
    <dgm:cxn modelId="{3AF7E0A4-FC68-4242-87FA-E3F50E389F7B}" type="presOf" srcId="{D9630E49-AAFC-4CB4-838B-D30C87BA4CFD}" destId="{4E8DEAC3-59B9-4C43-93A5-1BCA0235AEB2}" srcOrd="0" destOrd="0" presId="urn:microsoft.com/office/officeart/2005/8/layout/gear1"/>
    <dgm:cxn modelId="{BF36030B-34E0-445A-832D-72AD67E67551}" type="presOf" srcId="{C8773E49-1E55-4424-B4BE-A005D0204C9B}" destId="{98D4411E-4915-4E87-A56F-5B3E9431F397}" srcOrd="2" destOrd="0" presId="urn:microsoft.com/office/officeart/2005/8/layout/gear1"/>
    <dgm:cxn modelId="{813BAAAF-F080-4B86-9442-491F8FF0E318}" type="presOf" srcId="{4AE6C473-EA00-43EF-92DC-157674C18392}" destId="{4EA8EA52-7B89-48CF-A3ED-C1BD47354796}" srcOrd="0" destOrd="0" presId="urn:microsoft.com/office/officeart/2005/8/layout/gear1"/>
    <dgm:cxn modelId="{C8016FD9-0DAE-4DED-8D2D-858D7304E4D0}" type="presOf" srcId="{5F71AA10-8D9E-4190-8762-8F4161FD5021}" destId="{F8D4C8DA-5B93-4234-B7FB-CCFDD68E684F}" srcOrd="0" destOrd="0" presId="urn:microsoft.com/office/officeart/2005/8/layout/gear1"/>
    <dgm:cxn modelId="{EC3AEEBD-2516-4E69-BD83-66B5147FAB82}" type="presOf" srcId="{F8EF54CF-9633-4B9B-8D33-15BB90B8997B}" destId="{5BAC2146-C138-462A-A603-48019B7FA98F}" srcOrd="0" destOrd="0" presId="urn:microsoft.com/office/officeart/2005/8/layout/gear1"/>
    <dgm:cxn modelId="{436CE220-7DB9-4D0F-8BBB-900483D9A025}" srcId="{67924356-75A3-46B7-A672-B04F0C0A6006}" destId="{F8EF54CF-9633-4B9B-8D33-15BB90B8997B}" srcOrd="0" destOrd="0" parTransId="{361B2EF5-0C52-4C79-A2D7-1F25BD127DE2}" sibTransId="{4AE6C473-EA00-43EF-92DC-157674C18392}"/>
    <dgm:cxn modelId="{2C8EB68F-6D78-4F48-AED5-2D97A1CCA42E}" srcId="{67924356-75A3-46B7-A672-B04F0C0A6006}" destId="{D9630E49-AAFC-4CB4-838B-D30C87BA4CFD}" srcOrd="2" destOrd="0" parTransId="{8169AF88-8504-47F6-BC9A-631BAE9975F3}" sibTransId="{5F71AA10-8D9E-4190-8762-8F4161FD5021}"/>
    <dgm:cxn modelId="{03E336D2-F909-4C23-B481-DE027BFD5146}" type="presOf" srcId="{09D037DD-6C51-4B5D-A9D3-95E202477D50}" destId="{8F55BCD2-5542-485A-B6F3-A28CC69226A4}" srcOrd="0" destOrd="0" presId="urn:microsoft.com/office/officeart/2005/8/layout/gear1"/>
    <dgm:cxn modelId="{099A6F3E-556E-4C89-84F9-43075462265A}" type="presOf" srcId="{F8EF54CF-9633-4B9B-8D33-15BB90B8997B}" destId="{37CA7EF7-5744-442C-A0E3-E013EE316CA7}" srcOrd="1" destOrd="0" presId="urn:microsoft.com/office/officeart/2005/8/layout/gear1"/>
    <dgm:cxn modelId="{7854576B-B402-4DFB-8FE2-3BA93DE1A371}" type="presOf" srcId="{C8773E49-1E55-4424-B4BE-A005D0204C9B}" destId="{529C11F8-4F90-4A48-9A1C-DE9B2C0E52F6}" srcOrd="1" destOrd="0" presId="urn:microsoft.com/office/officeart/2005/8/layout/gear1"/>
    <dgm:cxn modelId="{3C0B6642-F26F-48B0-B72C-B8A0152AB0AD}" type="presParOf" srcId="{8E20D91B-13C0-4B8D-BCB8-B8DDEDE50E63}" destId="{5BAC2146-C138-462A-A603-48019B7FA98F}" srcOrd="0" destOrd="0" presId="urn:microsoft.com/office/officeart/2005/8/layout/gear1"/>
    <dgm:cxn modelId="{6532F65C-4920-43CC-BE07-887939CDEFF7}" type="presParOf" srcId="{8E20D91B-13C0-4B8D-BCB8-B8DDEDE50E63}" destId="{37CA7EF7-5744-442C-A0E3-E013EE316CA7}" srcOrd="1" destOrd="0" presId="urn:microsoft.com/office/officeart/2005/8/layout/gear1"/>
    <dgm:cxn modelId="{1869D40C-E2B5-4E92-A8BE-EE496ED78E29}" type="presParOf" srcId="{8E20D91B-13C0-4B8D-BCB8-B8DDEDE50E63}" destId="{4C5B2EC4-951C-4864-98B6-5501A4BBA279}" srcOrd="2" destOrd="0" presId="urn:microsoft.com/office/officeart/2005/8/layout/gear1"/>
    <dgm:cxn modelId="{925A77FB-2F30-45F9-8623-0D9BD340FF84}" type="presParOf" srcId="{8E20D91B-13C0-4B8D-BCB8-B8DDEDE50E63}" destId="{5B3F39A7-7631-4C76-9A76-3AC0AA8D04C0}" srcOrd="3" destOrd="0" presId="urn:microsoft.com/office/officeart/2005/8/layout/gear1"/>
    <dgm:cxn modelId="{452D28E2-3939-4625-B99C-C6FF8E71B131}" type="presParOf" srcId="{8E20D91B-13C0-4B8D-BCB8-B8DDEDE50E63}" destId="{2D4C765F-E190-441E-A80C-97FEAC8181B5}" srcOrd="4" destOrd="0" presId="urn:microsoft.com/office/officeart/2005/8/layout/gear1"/>
    <dgm:cxn modelId="{8AE50939-5DB9-46F0-A37B-A3FB5AC28501}" type="presParOf" srcId="{8E20D91B-13C0-4B8D-BCB8-B8DDEDE50E63}" destId="{529C11F8-4F90-4A48-9A1C-DE9B2C0E52F6}" srcOrd="5" destOrd="0" presId="urn:microsoft.com/office/officeart/2005/8/layout/gear1"/>
    <dgm:cxn modelId="{93E8F3F5-8141-41FB-A3C7-4FC283626CDE}" type="presParOf" srcId="{8E20D91B-13C0-4B8D-BCB8-B8DDEDE50E63}" destId="{98D4411E-4915-4E87-A56F-5B3E9431F397}" srcOrd="6" destOrd="0" presId="urn:microsoft.com/office/officeart/2005/8/layout/gear1"/>
    <dgm:cxn modelId="{3F4A7044-88E7-41B9-A1E7-9F9FCB5D4FB7}" type="presParOf" srcId="{8E20D91B-13C0-4B8D-BCB8-B8DDEDE50E63}" destId="{4E8DEAC3-59B9-4C43-93A5-1BCA0235AEB2}" srcOrd="7" destOrd="0" presId="urn:microsoft.com/office/officeart/2005/8/layout/gear1"/>
    <dgm:cxn modelId="{61738BB1-0187-4497-8773-882295872551}" type="presParOf" srcId="{8E20D91B-13C0-4B8D-BCB8-B8DDEDE50E63}" destId="{C6031F31-5687-4E8F-A361-47393F1E0814}" srcOrd="8" destOrd="0" presId="urn:microsoft.com/office/officeart/2005/8/layout/gear1"/>
    <dgm:cxn modelId="{A20F1F88-573A-43A4-ABB5-895A5C90F493}" type="presParOf" srcId="{8E20D91B-13C0-4B8D-BCB8-B8DDEDE50E63}" destId="{6CC31CE0-ED88-44C0-9CC3-9308BB07B31C}" srcOrd="9" destOrd="0" presId="urn:microsoft.com/office/officeart/2005/8/layout/gear1"/>
    <dgm:cxn modelId="{DFD3D1B9-F0F3-4728-BC94-4B00C1FAE5D9}" type="presParOf" srcId="{8E20D91B-13C0-4B8D-BCB8-B8DDEDE50E63}" destId="{D694B12B-5B9D-4B59-869B-D55600108993}" srcOrd="10" destOrd="0" presId="urn:microsoft.com/office/officeart/2005/8/layout/gear1"/>
    <dgm:cxn modelId="{79E209A2-8D72-4C5B-A18F-9872F4F2034D}" type="presParOf" srcId="{8E20D91B-13C0-4B8D-BCB8-B8DDEDE50E63}" destId="{4EA8EA52-7B89-48CF-A3ED-C1BD47354796}" srcOrd="11" destOrd="0" presId="urn:microsoft.com/office/officeart/2005/8/layout/gear1"/>
    <dgm:cxn modelId="{5998D1A5-E101-495C-8A45-E79DD8FEF73F}" type="presParOf" srcId="{8E20D91B-13C0-4B8D-BCB8-B8DDEDE50E63}" destId="{8F55BCD2-5542-485A-B6F3-A28CC69226A4}" srcOrd="12" destOrd="0" presId="urn:microsoft.com/office/officeart/2005/8/layout/gear1"/>
    <dgm:cxn modelId="{00307BC1-34F9-471F-A523-DF477AD2EF78}" type="presParOf" srcId="{8E20D91B-13C0-4B8D-BCB8-B8DDEDE50E63}" destId="{F8D4C8DA-5B93-4234-B7FB-CCFDD68E684F}" srcOrd="1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colorful1" csCatId="colorful" phldr="1"/>
      <dgm:spPr/>
    </dgm:pt>
    <dgm:pt modelId="{E924DC90-2427-4BE5-A522-6ACD4563EB45}">
      <dgm:prSet phldrT="[Text]" custT="1"/>
      <dgm:spPr>
        <a:solidFill>
          <a:srgbClr val="C00000"/>
        </a:solidFill>
      </dgm:spPr>
      <dgm:t>
        <a:bodyPr anchor="ctr"/>
        <a:lstStyle/>
        <a:p>
          <a:pPr algn="ctr"/>
          <a:r>
            <a:rPr lang="ka-GE" sz="1600" b="1" dirty="0" smtClean="0">
              <a:latin typeface="Arial" pitchFamily="34" charset="0"/>
              <a:cs typeface="Arial" pitchFamily="34" charset="0"/>
            </a:rPr>
            <a:t>ძალიან მაღალი</a:t>
          </a:r>
          <a:endParaRPr lang="en-JM" sz="1600" b="1" dirty="0">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dgm:t>
        <a:bodyPr anchor="ctr"/>
        <a:lstStyle/>
        <a:p>
          <a:pPr algn="ctr"/>
          <a:r>
            <a:rPr lang="ka-GE" sz="1600" b="1" dirty="0" smtClean="0">
              <a:latin typeface="Arial" pitchFamily="34" charset="0"/>
              <a:cs typeface="Arial" pitchFamily="34" charset="0"/>
            </a:rPr>
            <a:t>საშუალო</a:t>
          </a:r>
          <a:endParaRPr lang="en-JM" sz="1600" b="1" dirty="0">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solidFill>
          <a:srgbClr val="00B0F0"/>
        </a:solidFill>
      </dgm:spPr>
      <dgm:t>
        <a:bodyPr anchor="ctr"/>
        <a:lstStyle/>
        <a:p>
          <a:pPr algn="ctr"/>
          <a:r>
            <a:rPr lang="ka-GE" sz="1600" b="1" dirty="0" smtClean="0">
              <a:latin typeface="Arial" pitchFamily="34" charset="0"/>
              <a:cs typeface="Arial" pitchFamily="34" charset="0"/>
            </a:rPr>
            <a:t>დაბალი</a:t>
          </a:r>
          <a:endParaRPr lang="en-JM" sz="1600" b="1" dirty="0">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solidFill>
          <a:srgbClr val="FFC000"/>
        </a:solidFill>
      </dgm:spPr>
      <dgm:t>
        <a:bodyPr anchor="ctr"/>
        <a:lstStyle/>
        <a:p>
          <a:pPr algn="ctr"/>
          <a:r>
            <a:rPr lang="ka-GE" altLang="ko-KR" sz="1600" b="1" dirty="0" smtClean="0">
              <a:latin typeface="Arial" pitchFamily="34" charset="0"/>
              <a:cs typeface="Arial" pitchFamily="34" charset="0"/>
            </a:rPr>
            <a:t>მაღალი</a:t>
          </a:r>
          <a:r>
            <a:rPr lang="ko-KR" altLang="en-US" sz="1600" b="1" dirty="0" smtClean="0">
              <a:latin typeface="Arial" pitchFamily="34" charset="0"/>
              <a:cs typeface="Arial" pitchFamily="34" charset="0"/>
            </a:rPr>
            <a:t> </a:t>
          </a:r>
          <a:r>
            <a:rPr lang="en-US" altLang="ko-KR" sz="1600" b="1" dirty="0" smtClean="0">
              <a:latin typeface="Arial" pitchFamily="34" charset="0"/>
              <a:cs typeface="Arial" pitchFamily="34" charset="0"/>
            </a:rPr>
            <a:t> </a:t>
          </a:r>
          <a:endParaRPr lang="en-JM" sz="1600" b="1" dirty="0">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4" custScaleX="98552" custScaleY="139063">
        <dgm:presLayoutVars>
          <dgm:chMax val="1"/>
          <dgm:bulletEnabled val="1"/>
        </dgm:presLayoutVars>
      </dgm:prSet>
      <dgm:spPr/>
      <dgm:t>
        <a:bodyPr/>
        <a:lstStyle/>
        <a:p>
          <a:endParaRPr lang="en-US"/>
        </a:p>
      </dgm:t>
    </dgm:pt>
    <dgm:pt modelId="{A8AE7F33-3372-4D78-96A6-FD2B204E9D9D}" type="pres">
      <dgm:prSet presAssocID="{E924DC90-2427-4BE5-A522-6ACD4563EB45}" presName="levelTx" presStyleLbl="revTx" presStyleIdx="0" presStyleCnt="0">
        <dgm:presLayoutVars>
          <dgm:chMax val="1"/>
          <dgm:bulletEnabled val="1"/>
        </dgm:presLayoutVars>
      </dgm:prSet>
      <dgm:spPr/>
      <dgm:t>
        <a:bodyPr/>
        <a:lstStyle/>
        <a:p>
          <a:endParaRPr lang="en-US"/>
        </a:p>
      </dgm:t>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4">
        <dgm:presLayoutVars>
          <dgm:chMax val="1"/>
          <dgm:bulletEnabled val="1"/>
        </dgm:presLayoutVars>
      </dgm:prSet>
      <dgm:spPr/>
      <dgm:t>
        <a:bodyPr/>
        <a:lstStyle/>
        <a:p>
          <a:endParaRPr lang="en-US"/>
        </a:p>
      </dgm:t>
    </dgm:pt>
    <dgm:pt modelId="{DC549F7C-7B63-4EBA-944C-0C5CAC570546}" type="pres">
      <dgm:prSet presAssocID="{85631E1F-364A-4A2A-9989-E896E5049557}" presName="levelTx" presStyleLbl="revTx" presStyleIdx="0" presStyleCnt="0">
        <dgm:presLayoutVars>
          <dgm:chMax val="1"/>
          <dgm:bulletEnabled val="1"/>
        </dgm:presLayoutVars>
      </dgm:prSet>
      <dgm:spPr/>
      <dgm:t>
        <a:bodyPr/>
        <a:lstStyle/>
        <a:p>
          <a:endParaRPr lang="en-US"/>
        </a:p>
      </dgm:t>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4">
        <dgm:presLayoutVars>
          <dgm:chMax val="1"/>
          <dgm:bulletEnabled val="1"/>
        </dgm:presLayoutVars>
      </dgm:prSet>
      <dgm:spPr/>
      <dgm:t>
        <a:bodyPr/>
        <a:lstStyle/>
        <a:p>
          <a:endParaRPr lang="en-US"/>
        </a:p>
      </dgm:t>
    </dgm:pt>
    <dgm:pt modelId="{7E617F38-6BB2-4E03-8198-FF7E7F898924}" type="pres">
      <dgm:prSet presAssocID="{9D67B1F7-C4FF-4E1E-94F4-69209A4E7C47}" presName="levelTx" presStyleLbl="revTx" presStyleIdx="0" presStyleCnt="0">
        <dgm:presLayoutVars>
          <dgm:chMax val="1"/>
          <dgm:bulletEnabled val="1"/>
        </dgm:presLayoutVars>
      </dgm:prSet>
      <dgm:spPr/>
      <dgm:t>
        <a:bodyPr/>
        <a:lstStyle/>
        <a:p>
          <a:endParaRPr lang="en-US"/>
        </a:p>
      </dgm:t>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4">
        <dgm:presLayoutVars>
          <dgm:chMax val="1"/>
          <dgm:bulletEnabled val="1"/>
        </dgm:presLayoutVars>
      </dgm:prSet>
      <dgm:spPr/>
      <dgm:t>
        <a:bodyPr/>
        <a:lstStyle/>
        <a:p>
          <a:endParaRPr lang="en-US"/>
        </a:p>
      </dgm:t>
    </dgm:pt>
    <dgm:pt modelId="{2E9D1362-172A-4369-8415-6E089FA67356}" type="pres">
      <dgm:prSet presAssocID="{53563D61-A301-4644-8AE7-FCAFDA9A58AB}" presName="levelTx" presStyleLbl="revTx" presStyleIdx="0" presStyleCnt="0">
        <dgm:presLayoutVars>
          <dgm:chMax val="1"/>
          <dgm:bulletEnabled val="1"/>
        </dgm:presLayoutVars>
      </dgm:prSet>
      <dgm:spPr/>
      <dgm:t>
        <a:bodyPr/>
        <a:lstStyle/>
        <a:p>
          <a:endParaRPr lang="en-US"/>
        </a:p>
      </dgm:t>
    </dgm:pt>
  </dgm:ptLst>
  <dgm:cxnLst>
    <dgm:cxn modelId="{685D1073-2D3C-412E-A123-0EF4D596743E}" srcId="{28FD3D57-F3BB-4E5E-B091-1500A3C92E81}" destId="{E924DC90-2427-4BE5-A522-6ACD4563EB45}" srcOrd="0" destOrd="0" parTransId="{9E545862-1292-4DB6-B36C-D6247532E625}" sibTransId="{BD5A33EB-119A-4BA7-8787-7DF55D1248BC}"/>
    <dgm:cxn modelId="{BD1903A1-E006-4340-B4CF-7CD782490A38}" type="presOf" srcId="{53563D61-A301-4644-8AE7-FCAFDA9A58AB}" destId="{E6279944-4AC5-4561-B5D0-64EE0E57E695}" srcOrd="0" destOrd="0" presId="urn:microsoft.com/office/officeart/2005/8/layout/pyramid1"/>
    <dgm:cxn modelId="{31A5E032-4767-484E-9516-2D6EC1BAC818}" type="presOf" srcId="{53563D61-A301-4644-8AE7-FCAFDA9A58AB}" destId="{2E9D1362-172A-4369-8415-6E089FA67356}" srcOrd="1" destOrd="0" presId="urn:microsoft.com/office/officeart/2005/8/layout/pyramid1"/>
    <dgm:cxn modelId="{66D00D19-FA9D-4051-B6B5-B80F0AC47E4A}" type="presOf" srcId="{85631E1F-364A-4A2A-9989-E896E5049557}" destId="{DC549F7C-7B63-4EBA-944C-0C5CAC570546}" srcOrd="1" destOrd="0" presId="urn:microsoft.com/office/officeart/2005/8/layout/pyramid1"/>
    <dgm:cxn modelId="{A88E4273-F7D4-48AF-943F-7FA4DF9C2606}" type="presOf" srcId="{E924DC90-2427-4BE5-A522-6ACD4563EB45}" destId="{A8AE7F33-3372-4D78-96A6-FD2B204E9D9D}" srcOrd="1" destOrd="0" presId="urn:microsoft.com/office/officeart/2005/8/layout/pyramid1"/>
    <dgm:cxn modelId="{04570C11-0AAF-4105-B53C-59BDB2A1EB11}" type="presOf" srcId="{28FD3D57-F3BB-4E5E-B091-1500A3C92E81}" destId="{6346E340-6B27-47A2-93A8-AA7F0249167F}" srcOrd="0" destOrd="0" presId="urn:microsoft.com/office/officeart/2005/8/layout/pyramid1"/>
    <dgm:cxn modelId="{F2629F3A-4FE3-4B3E-B83D-0555BE7C8FBD}" type="presOf" srcId="{85631E1F-364A-4A2A-9989-E896E5049557}" destId="{3CE8FECB-ADC6-4195-8C29-ECF1EEE9F8FA}" srcOrd="0" destOrd="0" presId="urn:microsoft.com/office/officeart/2005/8/layout/pyramid1"/>
    <dgm:cxn modelId="{723E9675-955D-4A18-A032-DE43ECB85624}" type="presOf" srcId="{E924DC90-2427-4BE5-A522-6ACD4563EB45}" destId="{864F954D-81D4-4546-B08E-448FBA7A18FE}"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F3697A49-7026-40CE-A2B9-71761A0223E3}" srcId="{28FD3D57-F3BB-4E5E-B091-1500A3C92E81}" destId="{53563D61-A301-4644-8AE7-FCAFDA9A58AB}" srcOrd="3" destOrd="0" parTransId="{B60323EE-B859-4184-88BB-62221AE106AB}" sibTransId="{426A8813-506E-429E-87DB-53AA3F5535D1}"/>
    <dgm:cxn modelId="{1263D722-8372-4789-B9F5-BFD8D9C870F1}" srcId="{28FD3D57-F3BB-4E5E-B091-1500A3C92E81}" destId="{9D67B1F7-C4FF-4E1E-94F4-69209A4E7C47}" srcOrd="2" destOrd="0" parTransId="{BD4D3042-AB5C-4E8F-B8BE-BC3A20988EB3}" sibTransId="{B379D14A-425C-47B8-B779-1E5D839E4BC8}"/>
    <dgm:cxn modelId="{8FDB5E6D-661C-41AC-9FA0-91D3F8FFD6D9}" type="presOf" srcId="{9D67B1F7-C4FF-4E1E-94F4-69209A4E7C47}" destId="{7E617F38-6BB2-4E03-8198-FF7E7F898924}" srcOrd="1" destOrd="0" presId="urn:microsoft.com/office/officeart/2005/8/layout/pyramid1"/>
    <dgm:cxn modelId="{739B5CEA-1932-4053-852F-247E63691C79}" type="presOf" srcId="{9D67B1F7-C4FF-4E1E-94F4-69209A4E7C47}" destId="{753AA43A-5097-42D8-A3EF-20B11215D8F3}" srcOrd="0" destOrd="0" presId="urn:microsoft.com/office/officeart/2005/8/layout/pyramid1"/>
    <dgm:cxn modelId="{724B3B8E-5A8F-455C-8CB0-246FA07650C9}" type="presParOf" srcId="{6346E340-6B27-47A2-93A8-AA7F0249167F}" destId="{8351BCDF-D287-464A-AB10-4261CFFC4E79}" srcOrd="0" destOrd="0" presId="urn:microsoft.com/office/officeart/2005/8/layout/pyramid1"/>
    <dgm:cxn modelId="{B83998B2-F33F-4A19-AA8B-C12ABE92F459}" type="presParOf" srcId="{8351BCDF-D287-464A-AB10-4261CFFC4E79}" destId="{864F954D-81D4-4546-B08E-448FBA7A18FE}" srcOrd="0" destOrd="0" presId="urn:microsoft.com/office/officeart/2005/8/layout/pyramid1"/>
    <dgm:cxn modelId="{FF697D92-14FA-49DE-854A-3B45160627C8}" type="presParOf" srcId="{8351BCDF-D287-464A-AB10-4261CFFC4E79}" destId="{A8AE7F33-3372-4D78-96A6-FD2B204E9D9D}" srcOrd="1" destOrd="0" presId="urn:microsoft.com/office/officeart/2005/8/layout/pyramid1"/>
    <dgm:cxn modelId="{6D9A8C80-BA20-44C0-99AE-EE8926DED6ED}" type="presParOf" srcId="{6346E340-6B27-47A2-93A8-AA7F0249167F}" destId="{45295FEF-34B7-47B0-80DB-E881F25871A9}" srcOrd="1" destOrd="0" presId="urn:microsoft.com/office/officeart/2005/8/layout/pyramid1"/>
    <dgm:cxn modelId="{8C832AED-0FDB-40CA-9B4E-8C02CD2D33C4}" type="presParOf" srcId="{45295FEF-34B7-47B0-80DB-E881F25871A9}" destId="{3CE8FECB-ADC6-4195-8C29-ECF1EEE9F8FA}" srcOrd="0" destOrd="0" presId="urn:microsoft.com/office/officeart/2005/8/layout/pyramid1"/>
    <dgm:cxn modelId="{ACBFE7D8-DD9F-41BE-A1DD-16390180B717}" type="presParOf" srcId="{45295FEF-34B7-47B0-80DB-E881F25871A9}" destId="{DC549F7C-7B63-4EBA-944C-0C5CAC570546}" srcOrd="1" destOrd="0" presId="urn:microsoft.com/office/officeart/2005/8/layout/pyramid1"/>
    <dgm:cxn modelId="{2EDC6386-FD2E-4944-AD02-6C33BADDF850}" type="presParOf" srcId="{6346E340-6B27-47A2-93A8-AA7F0249167F}" destId="{BF7100C5-692A-476D-9242-E6DE2BFA407E}" srcOrd="2" destOrd="0" presId="urn:microsoft.com/office/officeart/2005/8/layout/pyramid1"/>
    <dgm:cxn modelId="{9F690A36-CAD6-4D83-A70F-6D713D279C68}" type="presParOf" srcId="{BF7100C5-692A-476D-9242-E6DE2BFA407E}" destId="{753AA43A-5097-42D8-A3EF-20B11215D8F3}" srcOrd="0" destOrd="0" presId="urn:microsoft.com/office/officeart/2005/8/layout/pyramid1"/>
    <dgm:cxn modelId="{5F0851C6-5FFF-49BF-8B49-C965411D433D}" type="presParOf" srcId="{BF7100C5-692A-476D-9242-E6DE2BFA407E}" destId="{7E617F38-6BB2-4E03-8198-FF7E7F898924}" srcOrd="1" destOrd="0" presId="urn:microsoft.com/office/officeart/2005/8/layout/pyramid1"/>
    <dgm:cxn modelId="{2A13AAA8-9828-4015-BBB7-DE44145677B4}" type="presParOf" srcId="{6346E340-6B27-47A2-93A8-AA7F0249167F}" destId="{29C42FD2-6503-4F77-8487-9B33E0527141}" srcOrd="3" destOrd="0" presId="urn:microsoft.com/office/officeart/2005/8/layout/pyramid1"/>
    <dgm:cxn modelId="{00F821B7-D3E5-4C49-B208-956861463A6F}" type="presParOf" srcId="{29C42FD2-6503-4F77-8487-9B33E0527141}" destId="{E6279944-4AC5-4561-B5D0-64EE0E57E695}" srcOrd="0" destOrd="0" presId="urn:microsoft.com/office/officeart/2005/8/layout/pyramid1"/>
    <dgm:cxn modelId="{C91F242C-6B21-4D23-AA2B-248635A67730}" type="presParOf" srcId="{29C42FD2-6503-4F77-8487-9B33E0527141}" destId="{2E9D1362-172A-4369-8415-6E089FA67356}"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1DF615-4FD0-4363-9650-3860C7546FF8}" type="doc">
      <dgm:prSet loTypeId="urn:microsoft.com/office/officeart/2008/layout/PictureStrips" loCatId="list" qsTypeId="urn:microsoft.com/office/officeart/2005/8/quickstyle/simple5" qsCatId="simple" csTypeId="urn:microsoft.com/office/officeart/2005/8/colors/accent0_3" csCatId="mainScheme" phldr="1"/>
      <dgm:spPr/>
      <dgm:t>
        <a:bodyPr/>
        <a:lstStyle/>
        <a:p>
          <a:endParaRPr lang="en-US"/>
        </a:p>
      </dgm:t>
    </dgm:pt>
    <dgm:pt modelId="{3D6899AD-5A1B-4AB5-981D-380D1EFD7E3F}">
      <dgm:prSet phldrT="[Text]"/>
      <dgm:spPr/>
      <dgm:t>
        <a:bodyPr/>
        <a:lstStyle/>
        <a:p>
          <a:r>
            <a:rPr lang="ka-GE" b="1" smtClean="0"/>
            <a:t>სილამაზის სალონები</a:t>
          </a:r>
          <a:endParaRPr lang="en-US" b="1" dirty="0"/>
        </a:p>
      </dgm:t>
    </dgm:pt>
    <dgm:pt modelId="{5E841887-7DF2-4F04-8D34-589CC63B0218}" type="parTrans" cxnId="{014D49AB-AB90-41C6-9391-FA4C0B66AD9D}">
      <dgm:prSet/>
      <dgm:spPr/>
      <dgm:t>
        <a:bodyPr/>
        <a:lstStyle/>
        <a:p>
          <a:endParaRPr lang="en-US">
            <a:solidFill>
              <a:srgbClr val="08684E"/>
            </a:solidFill>
          </a:endParaRPr>
        </a:p>
      </dgm:t>
    </dgm:pt>
    <dgm:pt modelId="{655B4AF1-263F-47FB-995C-E10CB5ABFDF3}" type="sibTrans" cxnId="{014D49AB-AB90-41C6-9391-FA4C0B66AD9D}">
      <dgm:prSet/>
      <dgm:spPr/>
      <dgm:t>
        <a:bodyPr/>
        <a:lstStyle/>
        <a:p>
          <a:endParaRPr lang="en-US">
            <a:solidFill>
              <a:srgbClr val="08684E"/>
            </a:solidFill>
          </a:endParaRPr>
        </a:p>
      </dgm:t>
    </dgm:pt>
    <dgm:pt modelId="{F79B730E-3C2B-4896-96F5-590968EABCF6}">
      <dgm:prSet phldrT="[Text]"/>
      <dgm:spPr/>
      <dgm:t>
        <a:bodyPr/>
        <a:lstStyle/>
        <a:p>
          <a:r>
            <a:rPr lang="ka-GE" b="1" smtClean="0"/>
            <a:t>სასტუმროები</a:t>
          </a:r>
          <a:endParaRPr lang="en-US" b="1" dirty="0"/>
        </a:p>
      </dgm:t>
    </dgm:pt>
    <dgm:pt modelId="{42FBD8CB-F91F-43D8-B0B3-12849E4E5875}" type="parTrans" cxnId="{67101A23-F839-4DC5-9F1D-71BB8A07A577}">
      <dgm:prSet/>
      <dgm:spPr/>
      <dgm:t>
        <a:bodyPr/>
        <a:lstStyle/>
        <a:p>
          <a:endParaRPr lang="en-US">
            <a:solidFill>
              <a:srgbClr val="08684E"/>
            </a:solidFill>
          </a:endParaRPr>
        </a:p>
      </dgm:t>
    </dgm:pt>
    <dgm:pt modelId="{01E4A2A2-1455-4295-B7E8-E37EFFA3F54A}" type="sibTrans" cxnId="{67101A23-F839-4DC5-9F1D-71BB8A07A577}">
      <dgm:prSet/>
      <dgm:spPr/>
      <dgm:t>
        <a:bodyPr/>
        <a:lstStyle/>
        <a:p>
          <a:endParaRPr lang="en-US">
            <a:solidFill>
              <a:srgbClr val="08684E"/>
            </a:solidFill>
          </a:endParaRPr>
        </a:p>
      </dgm:t>
    </dgm:pt>
    <dgm:pt modelId="{0FD23C71-C69B-4CA9-A223-1F2C85C0E891}">
      <dgm:prSet phldrT="[Text]"/>
      <dgm:spPr/>
      <dgm:t>
        <a:bodyPr/>
        <a:lstStyle/>
        <a:p>
          <a:r>
            <a:rPr lang="ka-GE" b="1" smtClean="0"/>
            <a:t>საზოგადოებრივი </a:t>
          </a:r>
          <a:br>
            <a:rPr lang="ka-GE" b="1" smtClean="0"/>
          </a:br>
          <a:r>
            <a:rPr lang="ka-GE" b="1" smtClean="0"/>
            <a:t>კვების ობიექტები</a:t>
          </a:r>
          <a:endParaRPr lang="en-US" dirty="0"/>
        </a:p>
      </dgm:t>
    </dgm:pt>
    <dgm:pt modelId="{D927827B-5633-4CB7-ADC2-73C6473975B8}" type="parTrans" cxnId="{660D6E04-358D-4FE4-B203-A523290D03EC}">
      <dgm:prSet/>
      <dgm:spPr/>
      <dgm:t>
        <a:bodyPr/>
        <a:lstStyle/>
        <a:p>
          <a:endParaRPr lang="en-US">
            <a:solidFill>
              <a:srgbClr val="08684E"/>
            </a:solidFill>
          </a:endParaRPr>
        </a:p>
      </dgm:t>
    </dgm:pt>
    <dgm:pt modelId="{33584D4F-9129-4141-8AE6-238F0B183798}" type="sibTrans" cxnId="{660D6E04-358D-4FE4-B203-A523290D03EC}">
      <dgm:prSet/>
      <dgm:spPr/>
      <dgm:t>
        <a:bodyPr/>
        <a:lstStyle/>
        <a:p>
          <a:endParaRPr lang="en-US">
            <a:solidFill>
              <a:srgbClr val="08684E"/>
            </a:solidFill>
          </a:endParaRPr>
        </a:p>
      </dgm:t>
    </dgm:pt>
    <dgm:pt modelId="{8EA9F5B4-DDDB-4CA1-B787-489A08191CAB}">
      <dgm:prSet/>
      <dgm:spPr/>
      <dgm:t>
        <a:bodyPr/>
        <a:lstStyle/>
        <a:p>
          <a:r>
            <a:rPr lang="ka-GE" b="1" dirty="0" smtClean="0"/>
            <a:t>გიდებისა და ტუროპერატორებისთვის</a:t>
          </a:r>
          <a:endParaRPr lang="en-US" dirty="0"/>
        </a:p>
      </dgm:t>
    </dgm:pt>
    <dgm:pt modelId="{15582B2E-548E-4227-BDBE-1AC1E73A78E4}" type="parTrans" cxnId="{CBFCC133-EA65-4AF6-9B50-75F734CE4BC2}">
      <dgm:prSet/>
      <dgm:spPr/>
      <dgm:t>
        <a:bodyPr/>
        <a:lstStyle/>
        <a:p>
          <a:endParaRPr lang="en-US"/>
        </a:p>
      </dgm:t>
    </dgm:pt>
    <dgm:pt modelId="{C21C2697-9BFC-4841-BB65-7CDAA49DA6B8}" type="sibTrans" cxnId="{CBFCC133-EA65-4AF6-9B50-75F734CE4BC2}">
      <dgm:prSet/>
      <dgm:spPr/>
      <dgm:t>
        <a:bodyPr/>
        <a:lstStyle/>
        <a:p>
          <a:endParaRPr lang="en-US"/>
        </a:p>
      </dgm:t>
    </dgm:pt>
    <dgm:pt modelId="{0F0D3052-9C41-4984-904E-5206F54D9070}" type="pres">
      <dgm:prSet presAssocID="{AD1DF615-4FD0-4363-9650-3860C7546FF8}" presName="Name0" presStyleCnt="0">
        <dgm:presLayoutVars>
          <dgm:dir/>
          <dgm:resizeHandles val="exact"/>
        </dgm:presLayoutVars>
      </dgm:prSet>
      <dgm:spPr/>
      <dgm:t>
        <a:bodyPr/>
        <a:lstStyle/>
        <a:p>
          <a:endParaRPr lang="en-US"/>
        </a:p>
      </dgm:t>
    </dgm:pt>
    <dgm:pt modelId="{2CCA2B76-7B12-4A34-B0A2-DBCE13E384A7}" type="pres">
      <dgm:prSet presAssocID="{3D6899AD-5A1B-4AB5-981D-380D1EFD7E3F}" presName="composite" presStyleCnt="0"/>
      <dgm:spPr/>
      <dgm:t>
        <a:bodyPr/>
        <a:lstStyle/>
        <a:p>
          <a:endParaRPr lang="en-US"/>
        </a:p>
      </dgm:t>
    </dgm:pt>
    <dgm:pt modelId="{2085DBEA-F0C2-4B2D-AE2C-3513DC060F10}" type="pres">
      <dgm:prSet presAssocID="{3D6899AD-5A1B-4AB5-981D-380D1EFD7E3F}" presName="rect1" presStyleLbl="trAlignAcc1" presStyleIdx="0" presStyleCnt="4">
        <dgm:presLayoutVars>
          <dgm:bulletEnabled val="1"/>
        </dgm:presLayoutVars>
      </dgm:prSet>
      <dgm:spPr/>
      <dgm:t>
        <a:bodyPr/>
        <a:lstStyle/>
        <a:p>
          <a:endParaRPr lang="en-US"/>
        </a:p>
      </dgm:t>
    </dgm:pt>
    <dgm:pt modelId="{C5A0E499-A919-4E4E-AD56-C6BDAD8ECDAD}" type="pres">
      <dgm:prSet presAssocID="{3D6899AD-5A1B-4AB5-981D-380D1EFD7E3F}" presName="rect2" presStyleLbl="fgImgPlace1" presStyleIdx="0" presStyleCnt="4" custScaleX="89920" custScaleY="66838" custLinFactNeighborX="-6280" custLinFactNeighborY="9828"/>
      <dgm:spPr>
        <a:blipFill rotWithShape="1">
          <a:blip xmlns:r="http://schemas.openxmlformats.org/officeDocument/2006/relationships" r:embed="rId1"/>
          <a:stretch>
            <a:fillRect/>
          </a:stretch>
        </a:blipFill>
      </dgm:spPr>
      <dgm:t>
        <a:bodyPr/>
        <a:lstStyle/>
        <a:p>
          <a:endParaRPr lang="en-US"/>
        </a:p>
      </dgm:t>
    </dgm:pt>
    <dgm:pt modelId="{4D0B621B-B914-43F6-8106-0FFDE7FDBE38}" type="pres">
      <dgm:prSet presAssocID="{655B4AF1-263F-47FB-995C-E10CB5ABFDF3}" presName="sibTrans" presStyleCnt="0"/>
      <dgm:spPr/>
      <dgm:t>
        <a:bodyPr/>
        <a:lstStyle/>
        <a:p>
          <a:endParaRPr lang="en-US"/>
        </a:p>
      </dgm:t>
    </dgm:pt>
    <dgm:pt modelId="{9456B2AE-F2F8-4086-AC95-C69DDE2A2755}" type="pres">
      <dgm:prSet presAssocID="{F79B730E-3C2B-4896-96F5-590968EABCF6}" presName="composite" presStyleCnt="0"/>
      <dgm:spPr/>
      <dgm:t>
        <a:bodyPr/>
        <a:lstStyle/>
        <a:p>
          <a:endParaRPr lang="en-US"/>
        </a:p>
      </dgm:t>
    </dgm:pt>
    <dgm:pt modelId="{DC75072D-762B-4724-B77F-04E4F358535B}" type="pres">
      <dgm:prSet presAssocID="{F79B730E-3C2B-4896-96F5-590968EABCF6}" presName="rect1" presStyleLbl="trAlignAcc1" presStyleIdx="1" presStyleCnt="4">
        <dgm:presLayoutVars>
          <dgm:bulletEnabled val="1"/>
        </dgm:presLayoutVars>
      </dgm:prSet>
      <dgm:spPr/>
      <dgm:t>
        <a:bodyPr/>
        <a:lstStyle/>
        <a:p>
          <a:endParaRPr lang="en-US"/>
        </a:p>
      </dgm:t>
    </dgm:pt>
    <dgm:pt modelId="{196598E6-D22F-487E-BB32-D699FFC7DE52}" type="pres">
      <dgm:prSet presAssocID="{F79B730E-3C2B-4896-96F5-590968EABCF6}" presName="rect2" presStyleLbl="fgImgPlace1" presStyleIdx="1" presStyleCnt="4" custScaleX="83097" custScaleY="60401" custLinFactNeighborY="9023"/>
      <dgm:spPr>
        <a:blipFill rotWithShape="1">
          <a:blip xmlns:r="http://schemas.openxmlformats.org/officeDocument/2006/relationships" r:embed="rId2"/>
          <a:stretch>
            <a:fillRect/>
          </a:stretch>
        </a:blipFill>
      </dgm:spPr>
      <dgm:t>
        <a:bodyPr/>
        <a:lstStyle/>
        <a:p>
          <a:endParaRPr lang="en-US"/>
        </a:p>
      </dgm:t>
    </dgm:pt>
    <dgm:pt modelId="{00AE64EF-4A84-4716-AF99-2920E28DDB69}" type="pres">
      <dgm:prSet presAssocID="{01E4A2A2-1455-4295-B7E8-E37EFFA3F54A}" presName="sibTrans" presStyleCnt="0"/>
      <dgm:spPr/>
      <dgm:t>
        <a:bodyPr/>
        <a:lstStyle/>
        <a:p>
          <a:endParaRPr lang="en-US"/>
        </a:p>
      </dgm:t>
    </dgm:pt>
    <dgm:pt modelId="{F84A3A39-9B59-4F95-ABA2-C88110ED229C}" type="pres">
      <dgm:prSet presAssocID="{0FD23C71-C69B-4CA9-A223-1F2C85C0E891}" presName="composite" presStyleCnt="0"/>
      <dgm:spPr/>
      <dgm:t>
        <a:bodyPr/>
        <a:lstStyle/>
        <a:p>
          <a:endParaRPr lang="en-US"/>
        </a:p>
      </dgm:t>
    </dgm:pt>
    <dgm:pt modelId="{ED9674C4-D023-487A-82E3-5C934D215B6B}" type="pres">
      <dgm:prSet presAssocID="{0FD23C71-C69B-4CA9-A223-1F2C85C0E891}" presName="rect1" presStyleLbl="trAlignAcc1" presStyleIdx="2" presStyleCnt="4">
        <dgm:presLayoutVars>
          <dgm:bulletEnabled val="1"/>
        </dgm:presLayoutVars>
      </dgm:prSet>
      <dgm:spPr/>
      <dgm:t>
        <a:bodyPr/>
        <a:lstStyle/>
        <a:p>
          <a:endParaRPr lang="en-US"/>
        </a:p>
      </dgm:t>
    </dgm:pt>
    <dgm:pt modelId="{FED757F9-C64A-4598-A8E3-02B826FFB0F2}" type="pres">
      <dgm:prSet presAssocID="{0FD23C71-C69B-4CA9-A223-1F2C85C0E891}" presName="rect2" presStyleLbl="fgImgPlace1" presStyleIdx="2" presStyleCnt="4" custScaleX="79861" custScaleY="64835" custLinFactNeighborX="1340" custLinFactNeighborY="12508"/>
      <dgm:spPr>
        <a:blipFill rotWithShape="1">
          <a:blip xmlns:r="http://schemas.openxmlformats.org/officeDocument/2006/relationships" r:embed="rId3"/>
          <a:stretch>
            <a:fillRect/>
          </a:stretch>
        </a:blipFill>
      </dgm:spPr>
      <dgm:t>
        <a:bodyPr/>
        <a:lstStyle/>
        <a:p>
          <a:endParaRPr lang="en-US"/>
        </a:p>
      </dgm:t>
    </dgm:pt>
    <dgm:pt modelId="{0D0E2471-24D8-47D3-A8B6-7746AFE68AFE}" type="pres">
      <dgm:prSet presAssocID="{33584D4F-9129-4141-8AE6-238F0B183798}" presName="sibTrans" presStyleCnt="0"/>
      <dgm:spPr/>
      <dgm:t>
        <a:bodyPr/>
        <a:lstStyle/>
        <a:p>
          <a:endParaRPr lang="en-US"/>
        </a:p>
      </dgm:t>
    </dgm:pt>
    <dgm:pt modelId="{51D9900A-1A58-4311-872B-67ED2D8C3DC0}" type="pres">
      <dgm:prSet presAssocID="{8EA9F5B4-DDDB-4CA1-B787-489A08191CAB}" presName="composite" presStyleCnt="0"/>
      <dgm:spPr/>
      <dgm:t>
        <a:bodyPr/>
        <a:lstStyle/>
        <a:p>
          <a:endParaRPr lang="en-US"/>
        </a:p>
      </dgm:t>
    </dgm:pt>
    <dgm:pt modelId="{4E686557-0B82-471F-BBE7-2D17003DF560}" type="pres">
      <dgm:prSet presAssocID="{8EA9F5B4-DDDB-4CA1-B787-489A08191CAB}" presName="rect1" presStyleLbl="trAlignAcc1" presStyleIdx="3" presStyleCnt="4">
        <dgm:presLayoutVars>
          <dgm:bulletEnabled val="1"/>
        </dgm:presLayoutVars>
      </dgm:prSet>
      <dgm:spPr/>
      <dgm:t>
        <a:bodyPr/>
        <a:lstStyle/>
        <a:p>
          <a:endParaRPr lang="en-US"/>
        </a:p>
      </dgm:t>
    </dgm:pt>
    <dgm:pt modelId="{451FAF76-692E-4E0F-9D51-4F4234B9E8B4}" type="pres">
      <dgm:prSet presAssocID="{8EA9F5B4-DDDB-4CA1-B787-489A08191CAB}" presName="rect2" presStyleLbl="fgImgPlace1" presStyleIdx="3" presStyleCnt="4" custScaleX="84682" custScaleY="72171" custLinFactNeighborX="2669" custLinFactNeighborY="11569"/>
      <dgm:spPr>
        <a:blipFill rotWithShape="1">
          <a:blip xmlns:r="http://schemas.openxmlformats.org/officeDocument/2006/relationships" r:embed="rId4"/>
          <a:stretch>
            <a:fillRect/>
          </a:stretch>
        </a:blipFill>
      </dgm:spPr>
      <dgm:t>
        <a:bodyPr/>
        <a:lstStyle/>
        <a:p>
          <a:endParaRPr lang="en-US"/>
        </a:p>
      </dgm:t>
    </dgm:pt>
  </dgm:ptLst>
  <dgm:cxnLst>
    <dgm:cxn modelId="{12CD2200-E383-4198-BD76-5516BFC6D7F9}" type="presOf" srcId="{F79B730E-3C2B-4896-96F5-590968EABCF6}" destId="{DC75072D-762B-4724-B77F-04E4F358535B}" srcOrd="0" destOrd="0" presId="urn:microsoft.com/office/officeart/2008/layout/PictureStrips"/>
    <dgm:cxn modelId="{35470F07-29CA-459F-B5ED-FB6566ADDA56}" type="presOf" srcId="{AD1DF615-4FD0-4363-9650-3860C7546FF8}" destId="{0F0D3052-9C41-4984-904E-5206F54D9070}" srcOrd="0" destOrd="0" presId="urn:microsoft.com/office/officeart/2008/layout/PictureStrips"/>
    <dgm:cxn modelId="{660D6E04-358D-4FE4-B203-A523290D03EC}" srcId="{AD1DF615-4FD0-4363-9650-3860C7546FF8}" destId="{0FD23C71-C69B-4CA9-A223-1F2C85C0E891}" srcOrd="2" destOrd="0" parTransId="{D927827B-5633-4CB7-ADC2-73C6473975B8}" sibTransId="{33584D4F-9129-4141-8AE6-238F0B183798}"/>
    <dgm:cxn modelId="{014D49AB-AB90-41C6-9391-FA4C0B66AD9D}" srcId="{AD1DF615-4FD0-4363-9650-3860C7546FF8}" destId="{3D6899AD-5A1B-4AB5-981D-380D1EFD7E3F}" srcOrd="0" destOrd="0" parTransId="{5E841887-7DF2-4F04-8D34-589CC63B0218}" sibTransId="{655B4AF1-263F-47FB-995C-E10CB5ABFDF3}"/>
    <dgm:cxn modelId="{765EB55E-C9CB-4C71-8C48-725150603591}" type="presOf" srcId="{0FD23C71-C69B-4CA9-A223-1F2C85C0E891}" destId="{ED9674C4-D023-487A-82E3-5C934D215B6B}" srcOrd="0" destOrd="0" presId="urn:microsoft.com/office/officeart/2008/layout/PictureStrips"/>
    <dgm:cxn modelId="{59D35D51-14E7-4FE5-A830-FBD9E5D9F950}" type="presOf" srcId="{3D6899AD-5A1B-4AB5-981D-380D1EFD7E3F}" destId="{2085DBEA-F0C2-4B2D-AE2C-3513DC060F10}" srcOrd="0" destOrd="0" presId="urn:microsoft.com/office/officeart/2008/layout/PictureStrips"/>
    <dgm:cxn modelId="{CBFCC133-EA65-4AF6-9B50-75F734CE4BC2}" srcId="{AD1DF615-4FD0-4363-9650-3860C7546FF8}" destId="{8EA9F5B4-DDDB-4CA1-B787-489A08191CAB}" srcOrd="3" destOrd="0" parTransId="{15582B2E-548E-4227-BDBE-1AC1E73A78E4}" sibTransId="{C21C2697-9BFC-4841-BB65-7CDAA49DA6B8}"/>
    <dgm:cxn modelId="{67101A23-F839-4DC5-9F1D-71BB8A07A577}" srcId="{AD1DF615-4FD0-4363-9650-3860C7546FF8}" destId="{F79B730E-3C2B-4896-96F5-590968EABCF6}" srcOrd="1" destOrd="0" parTransId="{42FBD8CB-F91F-43D8-B0B3-12849E4E5875}" sibTransId="{01E4A2A2-1455-4295-B7E8-E37EFFA3F54A}"/>
    <dgm:cxn modelId="{8B6687F0-1D59-4270-BB33-AEF2F06C7548}" type="presOf" srcId="{8EA9F5B4-DDDB-4CA1-B787-489A08191CAB}" destId="{4E686557-0B82-471F-BBE7-2D17003DF560}" srcOrd="0" destOrd="0" presId="urn:microsoft.com/office/officeart/2008/layout/PictureStrips"/>
    <dgm:cxn modelId="{2A6FA187-4FA0-47FA-ABBB-4F2B74EDC10D}" type="presParOf" srcId="{0F0D3052-9C41-4984-904E-5206F54D9070}" destId="{2CCA2B76-7B12-4A34-B0A2-DBCE13E384A7}" srcOrd="0" destOrd="0" presId="urn:microsoft.com/office/officeart/2008/layout/PictureStrips"/>
    <dgm:cxn modelId="{802E7CB4-647D-45DF-98E9-75581D233098}" type="presParOf" srcId="{2CCA2B76-7B12-4A34-B0A2-DBCE13E384A7}" destId="{2085DBEA-F0C2-4B2D-AE2C-3513DC060F10}" srcOrd="0" destOrd="0" presId="urn:microsoft.com/office/officeart/2008/layout/PictureStrips"/>
    <dgm:cxn modelId="{29A0B742-5DAB-41CA-B7A6-C566002A396A}" type="presParOf" srcId="{2CCA2B76-7B12-4A34-B0A2-DBCE13E384A7}" destId="{C5A0E499-A919-4E4E-AD56-C6BDAD8ECDAD}" srcOrd="1" destOrd="0" presId="urn:microsoft.com/office/officeart/2008/layout/PictureStrips"/>
    <dgm:cxn modelId="{45EE25ED-4C1B-45B4-8C2A-ABAF5AEC3802}" type="presParOf" srcId="{0F0D3052-9C41-4984-904E-5206F54D9070}" destId="{4D0B621B-B914-43F6-8106-0FFDE7FDBE38}" srcOrd="1" destOrd="0" presId="urn:microsoft.com/office/officeart/2008/layout/PictureStrips"/>
    <dgm:cxn modelId="{D238B3BD-9EF3-4772-98A5-71C8B24DF9BC}" type="presParOf" srcId="{0F0D3052-9C41-4984-904E-5206F54D9070}" destId="{9456B2AE-F2F8-4086-AC95-C69DDE2A2755}" srcOrd="2" destOrd="0" presId="urn:microsoft.com/office/officeart/2008/layout/PictureStrips"/>
    <dgm:cxn modelId="{A6C6E4F0-A654-46CB-A7E4-D9004BB18038}" type="presParOf" srcId="{9456B2AE-F2F8-4086-AC95-C69DDE2A2755}" destId="{DC75072D-762B-4724-B77F-04E4F358535B}" srcOrd="0" destOrd="0" presId="urn:microsoft.com/office/officeart/2008/layout/PictureStrips"/>
    <dgm:cxn modelId="{A2B7B3DC-F4AF-4FC2-AFD2-BCFA10771DC7}" type="presParOf" srcId="{9456B2AE-F2F8-4086-AC95-C69DDE2A2755}" destId="{196598E6-D22F-487E-BB32-D699FFC7DE52}" srcOrd="1" destOrd="0" presId="urn:microsoft.com/office/officeart/2008/layout/PictureStrips"/>
    <dgm:cxn modelId="{C947EE15-B23C-4EE6-B548-B6C0CA8B3B32}" type="presParOf" srcId="{0F0D3052-9C41-4984-904E-5206F54D9070}" destId="{00AE64EF-4A84-4716-AF99-2920E28DDB69}" srcOrd="3" destOrd="0" presId="urn:microsoft.com/office/officeart/2008/layout/PictureStrips"/>
    <dgm:cxn modelId="{8BE3C68C-D1F5-424A-85D2-9D433E8657DF}" type="presParOf" srcId="{0F0D3052-9C41-4984-904E-5206F54D9070}" destId="{F84A3A39-9B59-4F95-ABA2-C88110ED229C}" srcOrd="4" destOrd="0" presId="urn:microsoft.com/office/officeart/2008/layout/PictureStrips"/>
    <dgm:cxn modelId="{A3FBA755-7DBB-4351-B59F-CA2AA36CD490}" type="presParOf" srcId="{F84A3A39-9B59-4F95-ABA2-C88110ED229C}" destId="{ED9674C4-D023-487A-82E3-5C934D215B6B}" srcOrd="0" destOrd="0" presId="urn:microsoft.com/office/officeart/2008/layout/PictureStrips"/>
    <dgm:cxn modelId="{6BA2F153-67B9-4598-BBE2-D53D4243B0D9}" type="presParOf" srcId="{F84A3A39-9B59-4F95-ABA2-C88110ED229C}" destId="{FED757F9-C64A-4598-A8E3-02B826FFB0F2}" srcOrd="1" destOrd="0" presId="urn:microsoft.com/office/officeart/2008/layout/PictureStrips"/>
    <dgm:cxn modelId="{83867A70-629D-4668-BE12-71A3AADD9118}" type="presParOf" srcId="{0F0D3052-9C41-4984-904E-5206F54D9070}" destId="{0D0E2471-24D8-47D3-A8B6-7746AFE68AFE}" srcOrd="5" destOrd="0" presId="urn:microsoft.com/office/officeart/2008/layout/PictureStrips"/>
    <dgm:cxn modelId="{D6DC871A-CFE0-4DE9-8BC1-E39D28BBBEFF}" type="presParOf" srcId="{0F0D3052-9C41-4984-904E-5206F54D9070}" destId="{51D9900A-1A58-4311-872B-67ED2D8C3DC0}" srcOrd="6" destOrd="0" presId="urn:microsoft.com/office/officeart/2008/layout/PictureStrips"/>
    <dgm:cxn modelId="{D3078C16-70BB-491F-825F-B88D7381EFFB}" type="presParOf" srcId="{51D9900A-1A58-4311-872B-67ED2D8C3DC0}" destId="{4E686557-0B82-471F-BBE7-2D17003DF560}" srcOrd="0" destOrd="0" presId="urn:microsoft.com/office/officeart/2008/layout/PictureStrips"/>
    <dgm:cxn modelId="{13E90650-7925-4419-BCDB-9D1A8FF734C9}" type="presParOf" srcId="{51D9900A-1A58-4311-872B-67ED2D8C3DC0}" destId="{451FAF76-692E-4E0F-9D51-4F4234B9E8B4}" srcOrd="1" destOrd="0" presId="urn:microsoft.com/office/officeart/2008/layout/PictureStrip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9B321-B14B-4BEA-B3EE-AF4D6A82336F}" type="doc">
      <dgm:prSet loTypeId="urn:microsoft.com/office/officeart/2005/8/layout/chevron1" loCatId="process" qsTypeId="urn:microsoft.com/office/officeart/2005/8/quickstyle/simple5" qsCatId="simple" csTypeId="urn:microsoft.com/office/officeart/2005/8/colors/accent0_3" csCatId="mainScheme" phldr="1"/>
      <dgm:spPr/>
    </dgm:pt>
    <dgm:pt modelId="{4A8DDC88-7EB5-4BCF-BCF9-A9320DE9EC4D}">
      <dgm:prSet phldrT="[Text]"/>
      <dgm:spPr/>
      <dgm:t>
        <a:bodyPr/>
        <a:lstStyle/>
        <a:p>
          <a:r>
            <a:rPr lang="ka-GE" b="1" dirty="0" smtClean="0">
              <a:solidFill>
                <a:schemeClr val="accent3">
                  <a:lumMod val="60000"/>
                  <a:lumOff val="40000"/>
                </a:schemeClr>
              </a:solidFill>
            </a:rPr>
            <a:t>თეთრეულის  შეკრება</a:t>
          </a:r>
          <a:endParaRPr lang="en-US" b="1" dirty="0">
            <a:solidFill>
              <a:schemeClr val="accent3">
                <a:lumMod val="60000"/>
                <a:lumOff val="40000"/>
              </a:schemeClr>
            </a:solidFill>
          </a:endParaRPr>
        </a:p>
      </dgm:t>
    </dgm:pt>
    <dgm:pt modelId="{C1B88F7E-8874-48B1-8B6C-AE9441C8F1CA}" type="parTrans" cxnId="{6E384344-5326-4C62-92B1-B9B8BDC9EBCB}">
      <dgm:prSet/>
      <dgm:spPr/>
      <dgm:t>
        <a:bodyPr/>
        <a:lstStyle/>
        <a:p>
          <a:endParaRPr lang="en-US" b="1">
            <a:solidFill>
              <a:schemeClr val="accent3">
                <a:lumMod val="60000"/>
                <a:lumOff val="40000"/>
              </a:schemeClr>
            </a:solidFill>
          </a:endParaRPr>
        </a:p>
      </dgm:t>
    </dgm:pt>
    <dgm:pt modelId="{1A8CF54B-17CC-4C03-AB03-D5B81755B0C9}" type="sibTrans" cxnId="{6E384344-5326-4C62-92B1-B9B8BDC9EBCB}">
      <dgm:prSet/>
      <dgm:spPr/>
      <dgm:t>
        <a:bodyPr/>
        <a:lstStyle/>
        <a:p>
          <a:endParaRPr lang="en-US" b="1">
            <a:solidFill>
              <a:schemeClr val="accent3">
                <a:lumMod val="60000"/>
                <a:lumOff val="40000"/>
              </a:schemeClr>
            </a:solidFill>
          </a:endParaRPr>
        </a:p>
      </dgm:t>
    </dgm:pt>
    <dgm:pt modelId="{7596641B-B8EA-4A17-BD59-247888E99924}">
      <dgm:prSet phldrT="[Text]"/>
      <dgm:spPr/>
      <dgm:t>
        <a:bodyPr/>
        <a:lstStyle/>
        <a:p>
          <a:r>
            <a:rPr lang="ka-GE" b="1" dirty="0" smtClean="0">
              <a:solidFill>
                <a:schemeClr val="accent3">
                  <a:lumMod val="60000"/>
                  <a:lumOff val="40000"/>
                </a:schemeClr>
              </a:solidFill>
            </a:rPr>
            <a:t>რეცხვა  და  დეზინფექცია</a:t>
          </a:r>
          <a:endParaRPr lang="en-US" b="1" dirty="0">
            <a:solidFill>
              <a:schemeClr val="accent3">
                <a:lumMod val="60000"/>
                <a:lumOff val="40000"/>
              </a:schemeClr>
            </a:solidFill>
          </a:endParaRPr>
        </a:p>
      </dgm:t>
    </dgm:pt>
    <dgm:pt modelId="{5DE1598F-738D-4E52-8D5C-200D1FC5197C}" type="parTrans" cxnId="{C7FE4CF3-3FA5-4E32-B3C2-8A5C266FD913}">
      <dgm:prSet/>
      <dgm:spPr/>
      <dgm:t>
        <a:bodyPr/>
        <a:lstStyle/>
        <a:p>
          <a:endParaRPr lang="en-US" b="1">
            <a:solidFill>
              <a:schemeClr val="accent3">
                <a:lumMod val="60000"/>
                <a:lumOff val="40000"/>
              </a:schemeClr>
            </a:solidFill>
          </a:endParaRPr>
        </a:p>
      </dgm:t>
    </dgm:pt>
    <dgm:pt modelId="{93C6014C-6A43-49E7-8E0C-13DD10387074}" type="sibTrans" cxnId="{C7FE4CF3-3FA5-4E32-B3C2-8A5C266FD913}">
      <dgm:prSet/>
      <dgm:spPr/>
      <dgm:t>
        <a:bodyPr/>
        <a:lstStyle/>
        <a:p>
          <a:endParaRPr lang="en-US" b="1">
            <a:solidFill>
              <a:schemeClr val="accent3">
                <a:lumMod val="60000"/>
                <a:lumOff val="40000"/>
              </a:schemeClr>
            </a:solidFill>
          </a:endParaRPr>
        </a:p>
      </dgm:t>
    </dgm:pt>
    <dgm:pt modelId="{67FE1064-693B-49CB-93EC-241F26768FF2}">
      <dgm:prSet/>
      <dgm:spPr/>
      <dgm:t>
        <a:bodyPr/>
        <a:lstStyle/>
        <a:p>
          <a:r>
            <a:rPr lang="ka-GE" b="1" dirty="0" smtClean="0">
              <a:solidFill>
                <a:schemeClr val="accent3">
                  <a:lumMod val="60000"/>
                  <a:lumOff val="40000"/>
                </a:schemeClr>
              </a:solidFill>
            </a:rPr>
            <a:t>ტრანსპორტირება</a:t>
          </a:r>
          <a:endParaRPr lang="en-US" b="1" dirty="0">
            <a:solidFill>
              <a:schemeClr val="accent3">
                <a:lumMod val="60000"/>
                <a:lumOff val="40000"/>
              </a:schemeClr>
            </a:solidFill>
          </a:endParaRPr>
        </a:p>
      </dgm:t>
    </dgm:pt>
    <dgm:pt modelId="{2B3491FC-07FE-4796-92DA-2BE26CDEE56F}" type="parTrans" cxnId="{FF698DE7-C2CD-4A15-9E6B-68841DA78BF3}">
      <dgm:prSet/>
      <dgm:spPr/>
      <dgm:t>
        <a:bodyPr/>
        <a:lstStyle/>
        <a:p>
          <a:endParaRPr lang="en-US" b="1">
            <a:solidFill>
              <a:schemeClr val="accent3">
                <a:lumMod val="60000"/>
                <a:lumOff val="40000"/>
              </a:schemeClr>
            </a:solidFill>
          </a:endParaRPr>
        </a:p>
      </dgm:t>
    </dgm:pt>
    <dgm:pt modelId="{33F07572-4003-445C-A005-900352323978}" type="sibTrans" cxnId="{FF698DE7-C2CD-4A15-9E6B-68841DA78BF3}">
      <dgm:prSet/>
      <dgm:spPr/>
      <dgm:t>
        <a:bodyPr/>
        <a:lstStyle/>
        <a:p>
          <a:endParaRPr lang="en-US" b="1">
            <a:solidFill>
              <a:schemeClr val="accent3">
                <a:lumMod val="60000"/>
                <a:lumOff val="40000"/>
              </a:schemeClr>
            </a:solidFill>
          </a:endParaRPr>
        </a:p>
      </dgm:t>
    </dgm:pt>
    <dgm:pt modelId="{4AE74B7F-1716-4899-B2F9-B312C9D3BFFB}">
      <dgm:prSet/>
      <dgm:spPr/>
      <dgm:t>
        <a:bodyPr/>
        <a:lstStyle/>
        <a:p>
          <a:r>
            <a:rPr lang="ka-GE" b="1" dirty="0" smtClean="0">
              <a:solidFill>
                <a:schemeClr val="accent3">
                  <a:lumMod val="60000"/>
                  <a:lumOff val="40000"/>
                </a:schemeClr>
              </a:solidFill>
            </a:rPr>
            <a:t>დაუთოვება</a:t>
          </a:r>
          <a:endParaRPr lang="en-US" b="1" dirty="0">
            <a:solidFill>
              <a:schemeClr val="accent3">
                <a:lumMod val="60000"/>
                <a:lumOff val="40000"/>
              </a:schemeClr>
            </a:solidFill>
          </a:endParaRPr>
        </a:p>
      </dgm:t>
    </dgm:pt>
    <dgm:pt modelId="{C3F0C743-DC02-47E2-AF86-8A082C08CE59}" type="parTrans" cxnId="{1B51D8AA-9064-4BD7-AD2A-3447D6C75A8F}">
      <dgm:prSet/>
      <dgm:spPr/>
      <dgm:t>
        <a:bodyPr/>
        <a:lstStyle/>
        <a:p>
          <a:endParaRPr lang="en-US" b="1">
            <a:solidFill>
              <a:schemeClr val="accent3">
                <a:lumMod val="60000"/>
                <a:lumOff val="40000"/>
              </a:schemeClr>
            </a:solidFill>
          </a:endParaRPr>
        </a:p>
      </dgm:t>
    </dgm:pt>
    <dgm:pt modelId="{08E5000F-3C35-4DF4-B23C-E34C9E836D88}" type="sibTrans" cxnId="{1B51D8AA-9064-4BD7-AD2A-3447D6C75A8F}">
      <dgm:prSet/>
      <dgm:spPr/>
      <dgm:t>
        <a:bodyPr/>
        <a:lstStyle/>
        <a:p>
          <a:endParaRPr lang="en-US" b="1">
            <a:solidFill>
              <a:schemeClr val="accent3">
                <a:lumMod val="60000"/>
                <a:lumOff val="40000"/>
              </a:schemeClr>
            </a:solidFill>
          </a:endParaRPr>
        </a:p>
      </dgm:t>
    </dgm:pt>
    <dgm:pt modelId="{0FCBBDC7-0FB0-4141-B7C1-C9D761789D04}">
      <dgm:prSet/>
      <dgm:spPr/>
      <dgm:t>
        <a:bodyPr/>
        <a:lstStyle/>
        <a:p>
          <a:r>
            <a:rPr lang="ka-GE" b="1" dirty="0" smtClean="0">
              <a:solidFill>
                <a:schemeClr val="accent3">
                  <a:lumMod val="60000"/>
                  <a:lumOff val="40000"/>
                </a:schemeClr>
              </a:solidFill>
            </a:rPr>
            <a:t>შეფუთვა</a:t>
          </a:r>
          <a:endParaRPr lang="en-US" b="1" dirty="0">
            <a:solidFill>
              <a:schemeClr val="accent3">
                <a:lumMod val="60000"/>
                <a:lumOff val="40000"/>
              </a:schemeClr>
            </a:solidFill>
          </a:endParaRPr>
        </a:p>
      </dgm:t>
    </dgm:pt>
    <dgm:pt modelId="{D4826F2F-68B5-4F69-A11A-BA82A5F3C143}" type="parTrans" cxnId="{9305A28E-3FF0-42B8-890D-25176C91869E}">
      <dgm:prSet/>
      <dgm:spPr/>
      <dgm:t>
        <a:bodyPr/>
        <a:lstStyle/>
        <a:p>
          <a:endParaRPr lang="en-US" b="1">
            <a:solidFill>
              <a:schemeClr val="accent3">
                <a:lumMod val="60000"/>
                <a:lumOff val="40000"/>
              </a:schemeClr>
            </a:solidFill>
          </a:endParaRPr>
        </a:p>
      </dgm:t>
    </dgm:pt>
    <dgm:pt modelId="{D387911F-947F-48EE-8541-7A156BD7C09E}" type="sibTrans" cxnId="{9305A28E-3FF0-42B8-890D-25176C91869E}">
      <dgm:prSet/>
      <dgm:spPr/>
      <dgm:t>
        <a:bodyPr/>
        <a:lstStyle/>
        <a:p>
          <a:endParaRPr lang="en-US" b="1">
            <a:solidFill>
              <a:schemeClr val="accent3">
                <a:lumMod val="60000"/>
                <a:lumOff val="40000"/>
              </a:schemeClr>
            </a:solidFill>
          </a:endParaRPr>
        </a:p>
      </dgm:t>
    </dgm:pt>
    <dgm:pt modelId="{AFB3446D-EB07-4FED-95C5-2943BBACDE70}">
      <dgm:prSet/>
      <dgm:spPr/>
      <dgm:t>
        <a:bodyPr/>
        <a:lstStyle/>
        <a:p>
          <a:r>
            <a:rPr lang="ka-GE" b="1" dirty="0" smtClean="0">
              <a:solidFill>
                <a:schemeClr val="accent3">
                  <a:lumMod val="60000"/>
                  <a:lumOff val="40000"/>
                </a:schemeClr>
              </a:solidFill>
            </a:rPr>
            <a:t>სუფთა  თეთრეულის  შენახვა</a:t>
          </a:r>
          <a:endParaRPr lang="en-US" b="1" dirty="0">
            <a:solidFill>
              <a:schemeClr val="accent3">
                <a:lumMod val="60000"/>
                <a:lumOff val="40000"/>
              </a:schemeClr>
            </a:solidFill>
          </a:endParaRPr>
        </a:p>
      </dgm:t>
    </dgm:pt>
    <dgm:pt modelId="{E1DCE447-57F8-453D-AF36-F4EF7E57180E}" type="parTrans" cxnId="{792F1C20-C2B7-41FF-9F68-4AFFDEE010F9}">
      <dgm:prSet/>
      <dgm:spPr/>
      <dgm:t>
        <a:bodyPr/>
        <a:lstStyle/>
        <a:p>
          <a:endParaRPr lang="en-US" b="1">
            <a:solidFill>
              <a:schemeClr val="accent3">
                <a:lumMod val="60000"/>
                <a:lumOff val="40000"/>
              </a:schemeClr>
            </a:solidFill>
          </a:endParaRPr>
        </a:p>
      </dgm:t>
    </dgm:pt>
    <dgm:pt modelId="{A9472E25-E0DA-490F-9E09-E47E07F3010D}" type="sibTrans" cxnId="{792F1C20-C2B7-41FF-9F68-4AFFDEE010F9}">
      <dgm:prSet/>
      <dgm:spPr/>
      <dgm:t>
        <a:bodyPr/>
        <a:lstStyle/>
        <a:p>
          <a:endParaRPr lang="en-US" b="1">
            <a:solidFill>
              <a:schemeClr val="accent3">
                <a:lumMod val="60000"/>
                <a:lumOff val="40000"/>
              </a:schemeClr>
            </a:solidFill>
          </a:endParaRPr>
        </a:p>
      </dgm:t>
    </dgm:pt>
    <dgm:pt modelId="{F66F1DC9-6DD1-43A7-A5CB-338291C37F50}" type="pres">
      <dgm:prSet presAssocID="{4949B321-B14B-4BEA-B3EE-AF4D6A82336F}" presName="Name0" presStyleCnt="0">
        <dgm:presLayoutVars>
          <dgm:dir/>
          <dgm:animLvl val="lvl"/>
          <dgm:resizeHandles val="exact"/>
        </dgm:presLayoutVars>
      </dgm:prSet>
      <dgm:spPr/>
    </dgm:pt>
    <dgm:pt modelId="{1203CD40-C837-4C3B-A777-AC89989521E9}" type="pres">
      <dgm:prSet presAssocID="{4A8DDC88-7EB5-4BCF-BCF9-A9320DE9EC4D}" presName="parTxOnly" presStyleLbl="node1" presStyleIdx="0" presStyleCnt="6">
        <dgm:presLayoutVars>
          <dgm:chMax val="0"/>
          <dgm:chPref val="0"/>
          <dgm:bulletEnabled val="1"/>
        </dgm:presLayoutVars>
      </dgm:prSet>
      <dgm:spPr/>
      <dgm:t>
        <a:bodyPr/>
        <a:lstStyle/>
        <a:p>
          <a:endParaRPr lang="en-US"/>
        </a:p>
      </dgm:t>
    </dgm:pt>
    <dgm:pt modelId="{8C55C5DA-A5B2-4047-B21F-96C90C9BBD1C}" type="pres">
      <dgm:prSet presAssocID="{1A8CF54B-17CC-4C03-AB03-D5B81755B0C9}" presName="parTxOnlySpace" presStyleCnt="0"/>
      <dgm:spPr/>
    </dgm:pt>
    <dgm:pt modelId="{193952D8-3AAE-45BC-AC49-1F8FD83741CA}" type="pres">
      <dgm:prSet presAssocID="{67FE1064-693B-49CB-93EC-241F26768FF2}" presName="parTxOnly" presStyleLbl="node1" presStyleIdx="1" presStyleCnt="6">
        <dgm:presLayoutVars>
          <dgm:chMax val="0"/>
          <dgm:chPref val="0"/>
          <dgm:bulletEnabled val="1"/>
        </dgm:presLayoutVars>
      </dgm:prSet>
      <dgm:spPr/>
      <dgm:t>
        <a:bodyPr/>
        <a:lstStyle/>
        <a:p>
          <a:endParaRPr lang="en-US"/>
        </a:p>
      </dgm:t>
    </dgm:pt>
    <dgm:pt modelId="{472C571B-D25B-484E-A9EB-F0CF711E953E}" type="pres">
      <dgm:prSet presAssocID="{33F07572-4003-445C-A005-900352323978}" presName="parTxOnlySpace" presStyleCnt="0"/>
      <dgm:spPr/>
    </dgm:pt>
    <dgm:pt modelId="{89435215-EE6A-4677-9F61-9E8C7CB769A4}" type="pres">
      <dgm:prSet presAssocID="{7596641B-B8EA-4A17-BD59-247888E99924}" presName="parTxOnly" presStyleLbl="node1" presStyleIdx="2" presStyleCnt="6">
        <dgm:presLayoutVars>
          <dgm:chMax val="0"/>
          <dgm:chPref val="0"/>
          <dgm:bulletEnabled val="1"/>
        </dgm:presLayoutVars>
      </dgm:prSet>
      <dgm:spPr/>
      <dgm:t>
        <a:bodyPr/>
        <a:lstStyle/>
        <a:p>
          <a:endParaRPr lang="en-US"/>
        </a:p>
      </dgm:t>
    </dgm:pt>
    <dgm:pt modelId="{B6BFC633-3FE1-40CE-A057-6926C6D996EA}" type="pres">
      <dgm:prSet presAssocID="{93C6014C-6A43-49E7-8E0C-13DD10387074}" presName="parTxOnlySpace" presStyleCnt="0"/>
      <dgm:spPr/>
    </dgm:pt>
    <dgm:pt modelId="{D0172310-4E4D-4CA5-A7D2-90754DDA46E6}" type="pres">
      <dgm:prSet presAssocID="{4AE74B7F-1716-4899-B2F9-B312C9D3BFFB}" presName="parTxOnly" presStyleLbl="node1" presStyleIdx="3" presStyleCnt="6">
        <dgm:presLayoutVars>
          <dgm:chMax val="0"/>
          <dgm:chPref val="0"/>
          <dgm:bulletEnabled val="1"/>
        </dgm:presLayoutVars>
      </dgm:prSet>
      <dgm:spPr/>
      <dgm:t>
        <a:bodyPr/>
        <a:lstStyle/>
        <a:p>
          <a:endParaRPr lang="en-US"/>
        </a:p>
      </dgm:t>
    </dgm:pt>
    <dgm:pt modelId="{0CE89F11-03DD-47DA-8D37-EA5CDBB0D814}" type="pres">
      <dgm:prSet presAssocID="{08E5000F-3C35-4DF4-B23C-E34C9E836D88}" presName="parTxOnlySpace" presStyleCnt="0"/>
      <dgm:spPr/>
    </dgm:pt>
    <dgm:pt modelId="{7E0D378D-4EB7-445F-952A-40DBDC0CD1CA}" type="pres">
      <dgm:prSet presAssocID="{0FCBBDC7-0FB0-4141-B7C1-C9D761789D04}" presName="parTxOnly" presStyleLbl="node1" presStyleIdx="4" presStyleCnt="6">
        <dgm:presLayoutVars>
          <dgm:chMax val="0"/>
          <dgm:chPref val="0"/>
          <dgm:bulletEnabled val="1"/>
        </dgm:presLayoutVars>
      </dgm:prSet>
      <dgm:spPr/>
      <dgm:t>
        <a:bodyPr/>
        <a:lstStyle/>
        <a:p>
          <a:endParaRPr lang="en-US"/>
        </a:p>
      </dgm:t>
    </dgm:pt>
    <dgm:pt modelId="{73914813-7CEB-43D2-A79C-F50B63CAF9F4}" type="pres">
      <dgm:prSet presAssocID="{D387911F-947F-48EE-8541-7A156BD7C09E}" presName="parTxOnlySpace" presStyleCnt="0"/>
      <dgm:spPr/>
    </dgm:pt>
    <dgm:pt modelId="{BCCACB1B-3355-4348-9E4A-561E7831E436}" type="pres">
      <dgm:prSet presAssocID="{AFB3446D-EB07-4FED-95C5-2943BBACDE70}" presName="parTxOnly" presStyleLbl="node1" presStyleIdx="5" presStyleCnt="6">
        <dgm:presLayoutVars>
          <dgm:chMax val="0"/>
          <dgm:chPref val="0"/>
          <dgm:bulletEnabled val="1"/>
        </dgm:presLayoutVars>
      </dgm:prSet>
      <dgm:spPr/>
      <dgm:t>
        <a:bodyPr/>
        <a:lstStyle/>
        <a:p>
          <a:endParaRPr lang="en-US"/>
        </a:p>
      </dgm:t>
    </dgm:pt>
  </dgm:ptLst>
  <dgm:cxnLst>
    <dgm:cxn modelId="{09A8CBEC-159D-4ECA-BA3E-ECA69CA70CA1}" type="presOf" srcId="{4AE74B7F-1716-4899-B2F9-B312C9D3BFFB}" destId="{D0172310-4E4D-4CA5-A7D2-90754DDA46E6}" srcOrd="0" destOrd="0" presId="urn:microsoft.com/office/officeart/2005/8/layout/chevron1"/>
    <dgm:cxn modelId="{DEC721BA-DDA1-4D4B-A7F3-9A6D858F791D}" type="presOf" srcId="{7596641B-B8EA-4A17-BD59-247888E99924}" destId="{89435215-EE6A-4677-9F61-9E8C7CB769A4}" srcOrd="0" destOrd="0" presId="urn:microsoft.com/office/officeart/2005/8/layout/chevron1"/>
    <dgm:cxn modelId="{33E9121E-384E-4ABC-9898-E8E76AC28164}" type="presOf" srcId="{0FCBBDC7-0FB0-4141-B7C1-C9D761789D04}" destId="{7E0D378D-4EB7-445F-952A-40DBDC0CD1CA}" srcOrd="0" destOrd="0" presId="urn:microsoft.com/office/officeart/2005/8/layout/chevron1"/>
    <dgm:cxn modelId="{FF698DE7-C2CD-4A15-9E6B-68841DA78BF3}" srcId="{4949B321-B14B-4BEA-B3EE-AF4D6A82336F}" destId="{67FE1064-693B-49CB-93EC-241F26768FF2}" srcOrd="1" destOrd="0" parTransId="{2B3491FC-07FE-4796-92DA-2BE26CDEE56F}" sibTransId="{33F07572-4003-445C-A005-900352323978}"/>
    <dgm:cxn modelId="{6E384344-5326-4C62-92B1-B9B8BDC9EBCB}" srcId="{4949B321-B14B-4BEA-B3EE-AF4D6A82336F}" destId="{4A8DDC88-7EB5-4BCF-BCF9-A9320DE9EC4D}" srcOrd="0" destOrd="0" parTransId="{C1B88F7E-8874-48B1-8B6C-AE9441C8F1CA}" sibTransId="{1A8CF54B-17CC-4C03-AB03-D5B81755B0C9}"/>
    <dgm:cxn modelId="{792F1C20-C2B7-41FF-9F68-4AFFDEE010F9}" srcId="{4949B321-B14B-4BEA-B3EE-AF4D6A82336F}" destId="{AFB3446D-EB07-4FED-95C5-2943BBACDE70}" srcOrd="5" destOrd="0" parTransId="{E1DCE447-57F8-453D-AF36-F4EF7E57180E}" sibTransId="{A9472E25-E0DA-490F-9E09-E47E07F3010D}"/>
    <dgm:cxn modelId="{1B51D8AA-9064-4BD7-AD2A-3447D6C75A8F}" srcId="{4949B321-B14B-4BEA-B3EE-AF4D6A82336F}" destId="{4AE74B7F-1716-4899-B2F9-B312C9D3BFFB}" srcOrd="3" destOrd="0" parTransId="{C3F0C743-DC02-47E2-AF86-8A082C08CE59}" sibTransId="{08E5000F-3C35-4DF4-B23C-E34C9E836D88}"/>
    <dgm:cxn modelId="{5DCAF289-5C4C-4D87-BF1B-7B8B8BE1EA75}" type="presOf" srcId="{AFB3446D-EB07-4FED-95C5-2943BBACDE70}" destId="{BCCACB1B-3355-4348-9E4A-561E7831E436}" srcOrd="0" destOrd="0" presId="urn:microsoft.com/office/officeart/2005/8/layout/chevron1"/>
    <dgm:cxn modelId="{C7FE4CF3-3FA5-4E32-B3C2-8A5C266FD913}" srcId="{4949B321-B14B-4BEA-B3EE-AF4D6A82336F}" destId="{7596641B-B8EA-4A17-BD59-247888E99924}" srcOrd="2" destOrd="0" parTransId="{5DE1598F-738D-4E52-8D5C-200D1FC5197C}" sibTransId="{93C6014C-6A43-49E7-8E0C-13DD10387074}"/>
    <dgm:cxn modelId="{D259A80F-609E-4BEB-A234-A6A8118CE835}" type="presOf" srcId="{4A8DDC88-7EB5-4BCF-BCF9-A9320DE9EC4D}" destId="{1203CD40-C837-4C3B-A777-AC89989521E9}" srcOrd="0" destOrd="0" presId="urn:microsoft.com/office/officeart/2005/8/layout/chevron1"/>
    <dgm:cxn modelId="{A236A8F9-BFC1-4158-BDAE-E93FD9F60A87}" type="presOf" srcId="{4949B321-B14B-4BEA-B3EE-AF4D6A82336F}" destId="{F66F1DC9-6DD1-43A7-A5CB-338291C37F50}" srcOrd="0" destOrd="0" presId="urn:microsoft.com/office/officeart/2005/8/layout/chevron1"/>
    <dgm:cxn modelId="{9305A28E-3FF0-42B8-890D-25176C91869E}" srcId="{4949B321-B14B-4BEA-B3EE-AF4D6A82336F}" destId="{0FCBBDC7-0FB0-4141-B7C1-C9D761789D04}" srcOrd="4" destOrd="0" parTransId="{D4826F2F-68B5-4F69-A11A-BA82A5F3C143}" sibTransId="{D387911F-947F-48EE-8541-7A156BD7C09E}"/>
    <dgm:cxn modelId="{CDB4AB0E-0C08-40FE-BD46-21760A5DF10B}" type="presOf" srcId="{67FE1064-693B-49CB-93EC-241F26768FF2}" destId="{193952D8-3AAE-45BC-AC49-1F8FD83741CA}" srcOrd="0" destOrd="0" presId="urn:microsoft.com/office/officeart/2005/8/layout/chevron1"/>
    <dgm:cxn modelId="{8E64809C-CC6B-46F9-8221-7EBB6AFBC9B9}" type="presParOf" srcId="{F66F1DC9-6DD1-43A7-A5CB-338291C37F50}" destId="{1203CD40-C837-4C3B-A777-AC89989521E9}" srcOrd="0" destOrd="0" presId="urn:microsoft.com/office/officeart/2005/8/layout/chevron1"/>
    <dgm:cxn modelId="{FB63B45E-7944-42A1-87F2-293823E86BF0}" type="presParOf" srcId="{F66F1DC9-6DD1-43A7-A5CB-338291C37F50}" destId="{8C55C5DA-A5B2-4047-B21F-96C90C9BBD1C}" srcOrd="1" destOrd="0" presId="urn:microsoft.com/office/officeart/2005/8/layout/chevron1"/>
    <dgm:cxn modelId="{582DB877-B69D-4E7A-A67B-CCF8A31383CB}" type="presParOf" srcId="{F66F1DC9-6DD1-43A7-A5CB-338291C37F50}" destId="{193952D8-3AAE-45BC-AC49-1F8FD83741CA}" srcOrd="2" destOrd="0" presId="urn:microsoft.com/office/officeart/2005/8/layout/chevron1"/>
    <dgm:cxn modelId="{4B723336-D13D-40CA-BC49-A1DC62B70DEA}" type="presParOf" srcId="{F66F1DC9-6DD1-43A7-A5CB-338291C37F50}" destId="{472C571B-D25B-484E-A9EB-F0CF711E953E}" srcOrd="3" destOrd="0" presId="urn:microsoft.com/office/officeart/2005/8/layout/chevron1"/>
    <dgm:cxn modelId="{4F4FF5FC-11A8-48E0-B1FB-9F1F336A3BD6}" type="presParOf" srcId="{F66F1DC9-6DD1-43A7-A5CB-338291C37F50}" destId="{89435215-EE6A-4677-9F61-9E8C7CB769A4}" srcOrd="4" destOrd="0" presId="urn:microsoft.com/office/officeart/2005/8/layout/chevron1"/>
    <dgm:cxn modelId="{125015A8-2C13-4BED-9064-950180A84B4A}" type="presParOf" srcId="{F66F1DC9-6DD1-43A7-A5CB-338291C37F50}" destId="{B6BFC633-3FE1-40CE-A057-6926C6D996EA}" srcOrd="5" destOrd="0" presId="urn:microsoft.com/office/officeart/2005/8/layout/chevron1"/>
    <dgm:cxn modelId="{95CA1811-3936-4F64-8E46-B3AB4DC0DB9F}" type="presParOf" srcId="{F66F1DC9-6DD1-43A7-A5CB-338291C37F50}" destId="{D0172310-4E4D-4CA5-A7D2-90754DDA46E6}" srcOrd="6" destOrd="0" presId="urn:microsoft.com/office/officeart/2005/8/layout/chevron1"/>
    <dgm:cxn modelId="{3DCDDD25-4644-4921-B92B-079579538DBB}" type="presParOf" srcId="{F66F1DC9-6DD1-43A7-A5CB-338291C37F50}" destId="{0CE89F11-03DD-47DA-8D37-EA5CDBB0D814}" srcOrd="7" destOrd="0" presId="urn:microsoft.com/office/officeart/2005/8/layout/chevron1"/>
    <dgm:cxn modelId="{681D73BC-7983-417E-B789-DB6403E79CB8}" type="presParOf" srcId="{F66F1DC9-6DD1-43A7-A5CB-338291C37F50}" destId="{7E0D378D-4EB7-445F-952A-40DBDC0CD1CA}" srcOrd="8" destOrd="0" presId="urn:microsoft.com/office/officeart/2005/8/layout/chevron1"/>
    <dgm:cxn modelId="{645B5337-D9A2-4DB5-9810-AB6498270C37}" type="presParOf" srcId="{F66F1DC9-6DD1-43A7-A5CB-338291C37F50}" destId="{73914813-7CEB-43D2-A79C-F50B63CAF9F4}" srcOrd="9" destOrd="0" presId="urn:microsoft.com/office/officeart/2005/8/layout/chevron1"/>
    <dgm:cxn modelId="{613E3F0E-0146-4422-83A2-EA55D7DB7C9C}" type="presParOf" srcId="{F66F1DC9-6DD1-43A7-A5CB-338291C37F50}" destId="{BCCACB1B-3355-4348-9E4A-561E7831E436}" srcOrd="1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2FF1F-79C8-45D8-8FD1-A71974BD7F1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8FE6B0F-1B7B-4826-8C40-B9BC434E3364}">
      <dgm:prSet phldrT="[Text]"/>
      <dgm:spPr/>
      <dgm:t>
        <a:bodyPr/>
        <a:lstStyle/>
        <a:p>
          <a:r>
            <a:rPr lang="ka-GE" b="1" dirty="0" smtClean="0">
              <a:solidFill>
                <a:schemeClr val="accent3">
                  <a:lumMod val="60000"/>
                  <a:lumOff val="40000"/>
                </a:schemeClr>
              </a:solidFill>
            </a:rPr>
            <a:t>სავაჭრო მოლები</a:t>
          </a:r>
          <a:endParaRPr lang="en-US" b="1" dirty="0">
            <a:solidFill>
              <a:schemeClr val="accent3">
                <a:lumMod val="60000"/>
                <a:lumOff val="40000"/>
              </a:schemeClr>
            </a:solidFill>
          </a:endParaRPr>
        </a:p>
      </dgm:t>
    </dgm:pt>
    <dgm:pt modelId="{329BF6BB-BEC1-4DEE-B3BF-269C51CA6AA5}" type="parTrans" cxnId="{F17C9C98-32E3-4A49-856C-02779811AB85}">
      <dgm:prSet/>
      <dgm:spPr/>
      <dgm:t>
        <a:bodyPr/>
        <a:lstStyle/>
        <a:p>
          <a:endParaRPr lang="en-US"/>
        </a:p>
      </dgm:t>
    </dgm:pt>
    <dgm:pt modelId="{6EB88CBB-9475-4F35-8E63-B72CD463FEF7}" type="sibTrans" cxnId="{F17C9C98-32E3-4A49-856C-02779811AB85}">
      <dgm:prSet/>
      <dgm:spPr/>
      <dgm:t>
        <a:bodyPr/>
        <a:lstStyle/>
        <a:p>
          <a:endParaRPr lang="en-US"/>
        </a:p>
      </dgm:t>
    </dgm:pt>
    <dgm:pt modelId="{CFE7DFCC-3D32-46E4-A9AA-18EE8006B9A4}">
      <dgm:prSet phldrT="[Text]" custT="1"/>
      <dgm:spPr>
        <a:solidFill>
          <a:schemeClr val="lt2">
            <a:hueOff val="0"/>
            <a:satOff val="0"/>
            <a:lumOff val="0"/>
            <a:alpha val="20000"/>
          </a:schemeClr>
        </a:solidFill>
      </dgm:spPr>
      <dgm:t>
        <a:bodyPr/>
        <a:lstStyle/>
        <a:p>
          <a:pPr algn="l"/>
          <a:endParaRPr lang="en-US" sz="1200" dirty="0">
            <a:solidFill>
              <a:srgbClr val="17406D"/>
            </a:solidFill>
          </a:endParaRPr>
        </a:p>
      </dgm:t>
    </dgm:pt>
    <dgm:pt modelId="{B1C16292-EE1A-4DC1-9016-37AA2F83D4BC}" type="parTrans" cxnId="{3A623740-7D49-4405-9D9B-07850DBEA627}">
      <dgm:prSet/>
      <dgm:spPr/>
      <dgm:t>
        <a:bodyPr/>
        <a:lstStyle/>
        <a:p>
          <a:endParaRPr lang="en-US"/>
        </a:p>
      </dgm:t>
    </dgm:pt>
    <dgm:pt modelId="{90C86FAD-80A1-4E7C-A227-844EF0DCB189}" type="sibTrans" cxnId="{3A623740-7D49-4405-9D9B-07850DBEA627}">
      <dgm:prSet/>
      <dgm:spPr/>
      <dgm:t>
        <a:bodyPr/>
        <a:lstStyle/>
        <a:p>
          <a:endParaRPr lang="en-US"/>
        </a:p>
      </dgm:t>
    </dgm:pt>
    <dgm:pt modelId="{81A00FBD-4672-49BD-A9E1-41890EF5A438}">
      <dgm:prSet phldrT="[Text]"/>
      <dgm:spPr/>
      <dgm:t>
        <a:bodyPr/>
        <a:lstStyle/>
        <a:p>
          <a:r>
            <a:rPr lang="ka-GE" b="1" dirty="0" smtClean="0">
              <a:solidFill>
                <a:schemeClr val="accent3">
                  <a:lumMod val="60000"/>
                  <a:lumOff val="40000"/>
                </a:schemeClr>
              </a:solidFill>
            </a:rPr>
            <a:t>დელივერი სერვისი</a:t>
          </a:r>
          <a:endParaRPr lang="en-US" b="1" dirty="0">
            <a:solidFill>
              <a:schemeClr val="accent3">
                <a:lumMod val="60000"/>
                <a:lumOff val="40000"/>
              </a:schemeClr>
            </a:solidFill>
          </a:endParaRPr>
        </a:p>
      </dgm:t>
    </dgm:pt>
    <dgm:pt modelId="{A151B78C-C756-4A08-A469-11E1A1E5607F}" type="parTrans" cxnId="{EA40ADC2-FF8D-46F5-943C-C4F99940C3A5}">
      <dgm:prSet/>
      <dgm:spPr/>
      <dgm:t>
        <a:bodyPr/>
        <a:lstStyle/>
        <a:p>
          <a:endParaRPr lang="en-US"/>
        </a:p>
      </dgm:t>
    </dgm:pt>
    <dgm:pt modelId="{18F46FF3-6932-4893-A245-918CADDFEDCC}" type="sibTrans" cxnId="{EA40ADC2-FF8D-46F5-943C-C4F99940C3A5}">
      <dgm:prSet/>
      <dgm:spPr/>
      <dgm:t>
        <a:bodyPr/>
        <a:lstStyle/>
        <a:p>
          <a:endParaRPr lang="en-US"/>
        </a:p>
      </dgm:t>
    </dgm:pt>
    <dgm:pt modelId="{C5EF58DC-5C76-4067-9841-4220727B7498}">
      <dgm:prSet phldrT="[Text]" custT="1"/>
      <dgm:spPr>
        <a:solidFill>
          <a:schemeClr val="lt2">
            <a:hueOff val="0"/>
            <a:satOff val="0"/>
            <a:lumOff val="0"/>
            <a:alpha val="20000"/>
          </a:schemeClr>
        </a:solidFill>
      </dgm:spPr>
      <dgm:t>
        <a:bodyPr/>
        <a:lstStyle/>
        <a:p>
          <a:pPr algn="just"/>
          <a:r>
            <a:rPr lang="ka-GE" sz="1200" b="0" dirty="0" smtClean="0">
              <a:solidFill>
                <a:srgbClr val="17406D"/>
              </a:solidFill>
            </a:rPr>
            <a:t>ყოველდღიურად აღირიცხება კურიერის გადაადგილების მარშუტი;</a:t>
          </a:r>
          <a:endParaRPr lang="en-US" sz="1200" dirty="0">
            <a:solidFill>
              <a:srgbClr val="17406D"/>
            </a:solidFill>
          </a:endParaRPr>
        </a:p>
      </dgm:t>
    </dgm:pt>
    <dgm:pt modelId="{253DEF0E-7C35-4997-8A44-2EA17909E641}" type="parTrans" cxnId="{6F644AA3-FC29-4BAD-94A9-260F51C9154E}">
      <dgm:prSet/>
      <dgm:spPr/>
      <dgm:t>
        <a:bodyPr/>
        <a:lstStyle/>
        <a:p>
          <a:endParaRPr lang="en-US"/>
        </a:p>
      </dgm:t>
    </dgm:pt>
    <dgm:pt modelId="{9112D331-39E2-484F-A371-7209AA77D7A6}" type="sibTrans" cxnId="{6F644AA3-FC29-4BAD-94A9-260F51C9154E}">
      <dgm:prSet/>
      <dgm:spPr/>
      <dgm:t>
        <a:bodyPr/>
        <a:lstStyle/>
        <a:p>
          <a:endParaRPr lang="en-US"/>
        </a:p>
      </dgm:t>
    </dgm:pt>
    <dgm:pt modelId="{59E1147D-0EA3-478D-902F-A4D16510ADA1}">
      <dgm:prSet/>
      <dgm:spPr/>
      <dgm:t>
        <a:bodyPr/>
        <a:lstStyle/>
        <a:p>
          <a:r>
            <a:rPr lang="ka-GE" b="1" dirty="0" smtClean="0">
              <a:solidFill>
                <a:schemeClr val="accent3">
                  <a:lumMod val="60000"/>
                  <a:lumOff val="40000"/>
                </a:schemeClr>
              </a:solidFill>
            </a:rPr>
            <a:t>კვების </a:t>
          </a:r>
          <a:r>
            <a:rPr lang="ka-GE" b="1" dirty="0" smtClean="0">
              <a:solidFill>
                <a:schemeClr val="accent3">
                  <a:lumMod val="60000"/>
                  <a:lumOff val="40000"/>
                </a:schemeClr>
              </a:solidFill>
            </a:rPr>
            <a:t>მომსახურების სექტორი</a:t>
          </a:r>
          <a:endParaRPr lang="en-US" b="1" dirty="0">
            <a:solidFill>
              <a:schemeClr val="accent3">
                <a:lumMod val="60000"/>
                <a:lumOff val="40000"/>
              </a:schemeClr>
            </a:solidFill>
          </a:endParaRPr>
        </a:p>
      </dgm:t>
    </dgm:pt>
    <dgm:pt modelId="{AA7A06DF-D892-49B0-82AF-EBE97E10339B}" type="parTrans" cxnId="{539B0E9A-9A0B-4069-A063-D2C62BD9D66F}">
      <dgm:prSet/>
      <dgm:spPr/>
      <dgm:t>
        <a:bodyPr/>
        <a:lstStyle/>
        <a:p>
          <a:endParaRPr lang="en-US"/>
        </a:p>
      </dgm:t>
    </dgm:pt>
    <dgm:pt modelId="{B755620E-C0C1-4D90-8A95-0FB960CD2AD1}" type="sibTrans" cxnId="{539B0E9A-9A0B-4069-A063-D2C62BD9D66F}">
      <dgm:prSet/>
      <dgm:spPr/>
      <dgm:t>
        <a:bodyPr/>
        <a:lstStyle/>
        <a:p>
          <a:endParaRPr lang="en-US"/>
        </a:p>
      </dgm:t>
    </dgm:pt>
    <dgm:pt modelId="{7D429046-AE06-48EB-9FCE-6182B54E11DE}">
      <dgm:prSet custT="1"/>
      <dgm:spPr>
        <a:solidFill>
          <a:schemeClr val="lt2">
            <a:hueOff val="0"/>
            <a:satOff val="0"/>
            <a:lumOff val="0"/>
            <a:alpha val="20000"/>
          </a:schemeClr>
        </a:solidFill>
      </dgm:spPr>
      <dgm:t>
        <a:bodyPr/>
        <a:lstStyle/>
        <a:p>
          <a:pPr algn="just"/>
          <a:r>
            <a:rPr lang="ka-GE" sz="1200" dirty="0" smtClean="0">
              <a:solidFill>
                <a:srgbClr val="17406D"/>
              </a:solidFill>
            </a:rPr>
            <a:t>შენობის შესასვლელებში განათავსოს დეზობარიერები, შესაბამისი სავალდებულო ნიშნის მითითებით;</a:t>
          </a:r>
          <a:endParaRPr lang="en-US" sz="1200" dirty="0">
            <a:solidFill>
              <a:srgbClr val="17406D"/>
            </a:solidFill>
          </a:endParaRPr>
        </a:p>
      </dgm:t>
    </dgm:pt>
    <dgm:pt modelId="{9485AF2B-9841-4F78-987D-6E8441C8FE2D}" type="parTrans" cxnId="{47688348-A4D3-41CE-B6E9-E44FAC0EEE01}">
      <dgm:prSet/>
      <dgm:spPr/>
      <dgm:t>
        <a:bodyPr/>
        <a:lstStyle/>
        <a:p>
          <a:endParaRPr lang="en-US"/>
        </a:p>
      </dgm:t>
    </dgm:pt>
    <dgm:pt modelId="{C94E6A48-B470-4CD3-A850-8A3121774869}" type="sibTrans" cxnId="{47688348-A4D3-41CE-B6E9-E44FAC0EEE01}">
      <dgm:prSet/>
      <dgm:spPr/>
      <dgm:t>
        <a:bodyPr/>
        <a:lstStyle/>
        <a:p>
          <a:endParaRPr lang="en-US"/>
        </a:p>
      </dgm:t>
    </dgm:pt>
    <dgm:pt modelId="{2794DFED-6B77-4892-BC7B-2C5F56EE57E6}">
      <dgm:prSet custT="1"/>
      <dgm:spPr>
        <a:solidFill>
          <a:schemeClr val="lt2">
            <a:hueOff val="0"/>
            <a:satOff val="0"/>
            <a:lumOff val="0"/>
            <a:alpha val="20000"/>
          </a:schemeClr>
        </a:solidFill>
      </dgm:spPr>
      <dgm:t>
        <a:bodyPr/>
        <a:lstStyle/>
        <a:p>
          <a:pPr algn="l"/>
          <a:endParaRPr lang="en-US" sz="1200" dirty="0">
            <a:solidFill>
              <a:srgbClr val="17406D"/>
            </a:solidFill>
          </a:endParaRPr>
        </a:p>
      </dgm:t>
    </dgm:pt>
    <dgm:pt modelId="{E97988FE-387C-4987-90C9-0BB9E66C4653}" type="parTrans" cxnId="{09E1BE06-7341-4549-AC3D-F26594D75BA1}">
      <dgm:prSet/>
      <dgm:spPr/>
      <dgm:t>
        <a:bodyPr/>
        <a:lstStyle/>
        <a:p>
          <a:endParaRPr lang="en-US"/>
        </a:p>
      </dgm:t>
    </dgm:pt>
    <dgm:pt modelId="{28594BD1-2D0E-4AF0-AF82-6CD0659542AD}" type="sibTrans" cxnId="{09E1BE06-7341-4549-AC3D-F26594D75BA1}">
      <dgm:prSet/>
      <dgm:spPr/>
      <dgm:t>
        <a:bodyPr/>
        <a:lstStyle/>
        <a:p>
          <a:endParaRPr lang="en-US"/>
        </a:p>
      </dgm:t>
    </dgm:pt>
    <dgm:pt modelId="{6174082D-55F5-4B63-80D1-B38741FD5F5E}">
      <dgm:prSet custT="1"/>
      <dgm:spPr>
        <a:solidFill>
          <a:schemeClr val="lt2">
            <a:hueOff val="0"/>
            <a:satOff val="0"/>
            <a:lumOff val="0"/>
            <a:alpha val="20000"/>
          </a:schemeClr>
        </a:solidFill>
      </dgm:spPr>
      <dgm:t>
        <a:bodyPr/>
        <a:lstStyle/>
        <a:p>
          <a:pPr algn="just"/>
          <a:r>
            <a:rPr lang="ka-GE" sz="1200" dirty="0" smtClean="0">
              <a:solidFill>
                <a:srgbClr val="17406D"/>
              </a:solidFill>
            </a:rPr>
            <a:t>შეზღუდოს მომხმარებლების და ფართო საზოგადოების დაშვება ობიექტებზე, ან ისინი მხოლოდ განსაზღვრულ სამუშაო არეალში დაუშვას. დააწესეოს კონტროლი და შეიმუშავოს შესაბამისი სქემა მომხმარებელთა ნაკადის ეტაპობრივ დაშვებაზე.</a:t>
          </a:r>
          <a:endParaRPr lang="en-US" sz="1200" dirty="0">
            <a:solidFill>
              <a:srgbClr val="17406D"/>
            </a:solidFill>
          </a:endParaRPr>
        </a:p>
      </dgm:t>
    </dgm:pt>
    <dgm:pt modelId="{970FE281-0503-4308-998B-89212A5153AC}" type="parTrans" cxnId="{DDDBFEA5-ACCB-40D1-8059-0709FAE325DF}">
      <dgm:prSet/>
      <dgm:spPr/>
      <dgm:t>
        <a:bodyPr/>
        <a:lstStyle/>
        <a:p>
          <a:endParaRPr lang="en-US"/>
        </a:p>
      </dgm:t>
    </dgm:pt>
    <dgm:pt modelId="{3CC8206B-A1EB-40A8-B0C5-6050432F3E0E}" type="sibTrans" cxnId="{DDDBFEA5-ACCB-40D1-8059-0709FAE325DF}">
      <dgm:prSet/>
      <dgm:spPr/>
      <dgm:t>
        <a:bodyPr/>
        <a:lstStyle/>
        <a:p>
          <a:endParaRPr lang="en-US"/>
        </a:p>
      </dgm:t>
    </dgm:pt>
    <dgm:pt modelId="{975E79D5-98F4-46C2-9A8A-3FBF66FF15C2}">
      <dgm:prSet/>
      <dgm:spPr/>
      <dgm:t>
        <a:bodyPr/>
        <a:lstStyle/>
        <a:p>
          <a:r>
            <a:rPr lang="ka-GE" b="1" dirty="0" smtClean="0">
              <a:solidFill>
                <a:schemeClr val="accent3">
                  <a:lumMod val="60000"/>
                  <a:lumOff val="40000"/>
                </a:schemeClr>
              </a:solidFill>
            </a:rPr>
            <a:t>ტრანსპორტი</a:t>
          </a:r>
          <a:endParaRPr lang="en-US" b="1" dirty="0">
            <a:solidFill>
              <a:schemeClr val="accent3">
                <a:lumMod val="60000"/>
                <a:lumOff val="40000"/>
              </a:schemeClr>
            </a:solidFill>
          </a:endParaRPr>
        </a:p>
      </dgm:t>
    </dgm:pt>
    <dgm:pt modelId="{CCD4F3CA-25DD-46FE-98FF-3F013EEB7804}" type="parTrans" cxnId="{C4F6C1C1-1F84-481F-8334-0DC42D92B9CB}">
      <dgm:prSet/>
      <dgm:spPr/>
      <dgm:t>
        <a:bodyPr/>
        <a:lstStyle/>
        <a:p>
          <a:endParaRPr lang="en-US"/>
        </a:p>
      </dgm:t>
    </dgm:pt>
    <dgm:pt modelId="{DE909AEF-8C2B-448B-BB67-9236EA0FE8BE}" type="sibTrans" cxnId="{C4F6C1C1-1F84-481F-8334-0DC42D92B9CB}">
      <dgm:prSet/>
      <dgm:spPr/>
      <dgm:t>
        <a:bodyPr/>
        <a:lstStyle/>
        <a:p>
          <a:endParaRPr lang="en-US"/>
        </a:p>
      </dgm:t>
    </dgm:pt>
    <dgm:pt modelId="{807D5C12-4C7F-4F37-B7E4-1174F41F4BB3}">
      <dgm:prSet custT="1"/>
      <dgm:spPr>
        <a:solidFill>
          <a:schemeClr val="accent4">
            <a:lumMod val="20000"/>
            <a:lumOff val="80000"/>
            <a:alpha val="14000"/>
          </a:schemeClr>
        </a:solidFill>
      </dgm:spPr>
      <dgm:t>
        <a:bodyPr/>
        <a:lstStyle/>
        <a:p>
          <a:endParaRPr lang="en-US" sz="1200" b="0" dirty="0">
            <a:solidFill>
              <a:srgbClr val="17406D"/>
            </a:solidFill>
          </a:endParaRPr>
        </a:p>
      </dgm:t>
    </dgm:pt>
    <dgm:pt modelId="{381BC4F6-B7C1-422F-9705-E0217882FD08}" type="parTrans" cxnId="{07DB43A7-43A5-493A-83EC-F6B1BC123791}">
      <dgm:prSet/>
      <dgm:spPr/>
      <dgm:t>
        <a:bodyPr/>
        <a:lstStyle/>
        <a:p>
          <a:endParaRPr lang="en-US"/>
        </a:p>
      </dgm:t>
    </dgm:pt>
    <dgm:pt modelId="{3DE40769-D3D2-4556-91EA-5DA74673871B}" type="sibTrans" cxnId="{07DB43A7-43A5-493A-83EC-F6B1BC123791}">
      <dgm:prSet/>
      <dgm:spPr/>
      <dgm:t>
        <a:bodyPr/>
        <a:lstStyle/>
        <a:p>
          <a:endParaRPr lang="en-US"/>
        </a:p>
      </dgm:t>
    </dgm:pt>
    <dgm:pt modelId="{D9CBF7DE-8CAA-4EE8-81B8-876FD8BBF472}">
      <dgm:prSet custT="1"/>
      <dgm:spPr>
        <a:solidFill>
          <a:schemeClr val="accent4">
            <a:lumMod val="20000"/>
            <a:lumOff val="80000"/>
            <a:alpha val="14000"/>
          </a:schemeClr>
        </a:solidFill>
      </dgm:spPr>
      <dgm:t>
        <a:bodyPr/>
        <a:lstStyle/>
        <a:p>
          <a:endParaRPr lang="en-US" sz="1200" b="0" dirty="0">
            <a:solidFill>
              <a:srgbClr val="17406D"/>
            </a:solidFill>
          </a:endParaRPr>
        </a:p>
      </dgm:t>
    </dgm:pt>
    <dgm:pt modelId="{86E1E3E7-091C-43DE-8507-144AC7AE49EF}" type="parTrans" cxnId="{BB4F3C81-076F-41B9-9E5B-4369BA940636}">
      <dgm:prSet/>
      <dgm:spPr/>
      <dgm:t>
        <a:bodyPr/>
        <a:lstStyle/>
        <a:p>
          <a:endParaRPr lang="en-US"/>
        </a:p>
      </dgm:t>
    </dgm:pt>
    <dgm:pt modelId="{046FB6B2-D26D-4752-B824-F38E98717C2F}" type="sibTrans" cxnId="{BB4F3C81-076F-41B9-9E5B-4369BA940636}">
      <dgm:prSet/>
      <dgm:spPr/>
      <dgm:t>
        <a:bodyPr/>
        <a:lstStyle/>
        <a:p>
          <a:endParaRPr lang="en-US"/>
        </a:p>
      </dgm:t>
    </dgm:pt>
    <dgm:pt modelId="{9DAEC58D-72FF-435D-9A89-4FE08623530C}">
      <dgm:prSet custT="1"/>
      <dgm:spPr/>
      <dgm:t>
        <a:bodyPr/>
        <a:lstStyle/>
        <a:p>
          <a:pPr algn="just"/>
          <a:r>
            <a:rPr lang="ka-GE" sz="1200" dirty="0" smtClean="0">
              <a:solidFill>
                <a:srgbClr val="17406D"/>
              </a:solidFill>
            </a:rPr>
            <a:t>სავაჭრო კომპლექსში ერთიანი შესასვლელისა და გასასვლელის  შერჩევა;</a:t>
          </a:r>
          <a:endParaRPr lang="en-US" sz="1200" dirty="0" smtClean="0">
            <a:solidFill>
              <a:srgbClr val="17406D"/>
            </a:solidFill>
          </a:endParaRPr>
        </a:p>
      </dgm:t>
    </dgm:pt>
    <dgm:pt modelId="{8B0144C4-7ECC-4174-9735-EAA4E0791DB6}" type="parTrans" cxnId="{9E632C42-E38E-4651-B9D0-C750F48AD1EF}">
      <dgm:prSet/>
      <dgm:spPr/>
      <dgm:t>
        <a:bodyPr/>
        <a:lstStyle/>
        <a:p>
          <a:endParaRPr lang="en-US"/>
        </a:p>
      </dgm:t>
    </dgm:pt>
    <dgm:pt modelId="{FAE269B4-8DD1-4706-A7AF-54E27B1817C5}" type="sibTrans" cxnId="{9E632C42-E38E-4651-B9D0-C750F48AD1EF}">
      <dgm:prSet/>
      <dgm:spPr/>
      <dgm:t>
        <a:bodyPr/>
        <a:lstStyle/>
        <a:p>
          <a:endParaRPr lang="en-US"/>
        </a:p>
      </dgm:t>
    </dgm:pt>
    <dgm:pt modelId="{EA587A83-3D1B-4FE0-8D00-C5841BB14B0B}">
      <dgm:prSet custT="1"/>
      <dgm:spPr/>
      <dgm:t>
        <a:bodyPr/>
        <a:lstStyle/>
        <a:p>
          <a:pPr algn="just"/>
          <a:r>
            <a:rPr lang="en-US" sz="1200" dirty="0" smtClean="0">
              <a:solidFill>
                <a:srgbClr val="17406D"/>
              </a:solidFill>
            </a:rPr>
            <a:t> </a:t>
          </a:r>
          <a:r>
            <a:rPr lang="ka-GE" sz="1200" dirty="0" smtClean="0">
              <a:solidFill>
                <a:srgbClr val="17406D"/>
              </a:solidFill>
            </a:rPr>
            <a:t>ერთიან შესასვლელთან თერმოსკრინინგი ან ვიდეოსკრინინგის კამერა სკანირებისთვის;</a:t>
          </a:r>
          <a:endParaRPr lang="en-US" sz="1200" dirty="0" smtClean="0">
            <a:solidFill>
              <a:srgbClr val="17406D"/>
            </a:solidFill>
          </a:endParaRPr>
        </a:p>
      </dgm:t>
    </dgm:pt>
    <dgm:pt modelId="{A250FA2E-0BBD-403D-906D-D398DB022F2E}" type="parTrans" cxnId="{6E073F51-0B16-4B9D-8D8E-A45815B377F4}">
      <dgm:prSet/>
      <dgm:spPr/>
      <dgm:t>
        <a:bodyPr/>
        <a:lstStyle/>
        <a:p>
          <a:endParaRPr lang="en-US"/>
        </a:p>
      </dgm:t>
    </dgm:pt>
    <dgm:pt modelId="{255AA528-B530-4B77-A7D6-C6239B92A5BD}" type="sibTrans" cxnId="{6E073F51-0B16-4B9D-8D8E-A45815B377F4}">
      <dgm:prSet/>
      <dgm:spPr/>
      <dgm:t>
        <a:bodyPr/>
        <a:lstStyle/>
        <a:p>
          <a:endParaRPr lang="en-US"/>
        </a:p>
      </dgm:t>
    </dgm:pt>
    <dgm:pt modelId="{CF725FD4-42A6-4DF9-A9F5-C0DDC9F41222}">
      <dgm:prSet custT="1"/>
      <dgm:spPr/>
      <dgm:t>
        <a:bodyPr/>
        <a:lstStyle/>
        <a:p>
          <a:pPr algn="just"/>
          <a:r>
            <a:rPr lang="ka-GE" sz="1200" dirty="0" smtClean="0">
              <a:solidFill>
                <a:srgbClr val="17406D"/>
              </a:solidFill>
            </a:rPr>
            <a:t>მოლის საერთო სივრცეში 10 მ2 ფართზე 1 ადამიანის, ხოლო ინდივიდუალური ფართით მოსარგებლეთა სივრცეში 5 მ2  ფართზე 1 ადამიანის დაშვების შესაძლებლობა; </a:t>
          </a:r>
          <a:endParaRPr lang="en-US" sz="1200" dirty="0" smtClean="0">
            <a:solidFill>
              <a:srgbClr val="17406D"/>
            </a:solidFill>
          </a:endParaRPr>
        </a:p>
      </dgm:t>
    </dgm:pt>
    <dgm:pt modelId="{E773A026-F14B-480A-99AF-3C082D43847B}" type="parTrans" cxnId="{1DA198E8-56AA-4F54-AAEC-DCC99CB38EF2}">
      <dgm:prSet/>
      <dgm:spPr/>
      <dgm:t>
        <a:bodyPr/>
        <a:lstStyle/>
        <a:p>
          <a:endParaRPr lang="en-US"/>
        </a:p>
      </dgm:t>
    </dgm:pt>
    <dgm:pt modelId="{EA9E6FA4-6EFF-4B01-AB13-274CA9902E1D}" type="sibTrans" cxnId="{1DA198E8-56AA-4F54-AAEC-DCC99CB38EF2}">
      <dgm:prSet/>
      <dgm:spPr/>
      <dgm:t>
        <a:bodyPr/>
        <a:lstStyle/>
        <a:p>
          <a:endParaRPr lang="en-US"/>
        </a:p>
      </dgm:t>
    </dgm:pt>
    <dgm:pt modelId="{B0BE917C-3774-46FF-88CF-D4C0BF9D9288}">
      <dgm:prSet custT="1"/>
      <dgm:spPr/>
      <dgm:t>
        <a:bodyPr/>
        <a:lstStyle/>
        <a:p>
          <a:pPr algn="just"/>
          <a:r>
            <a:rPr lang="ka-GE" sz="1200" dirty="0" smtClean="0">
              <a:solidFill>
                <a:srgbClr val="17406D"/>
              </a:solidFill>
            </a:rPr>
            <a:t>მოლის სივრცეში არ დაუშვათ მომხმარებელი ნიღბის გარეშე;</a:t>
          </a:r>
          <a:endParaRPr lang="en-US" sz="1200" dirty="0" smtClean="0">
            <a:solidFill>
              <a:srgbClr val="17406D"/>
            </a:solidFill>
          </a:endParaRPr>
        </a:p>
      </dgm:t>
    </dgm:pt>
    <dgm:pt modelId="{6D3D4FA5-1194-4001-A8F5-1AD80946194C}" type="parTrans" cxnId="{1F11B48F-1846-4B2C-81D3-37F7FCDC931B}">
      <dgm:prSet/>
      <dgm:spPr/>
      <dgm:t>
        <a:bodyPr/>
        <a:lstStyle/>
        <a:p>
          <a:endParaRPr lang="en-US"/>
        </a:p>
      </dgm:t>
    </dgm:pt>
    <dgm:pt modelId="{A0F0A63E-EFCB-4C71-8CEE-6826B6D08F50}" type="sibTrans" cxnId="{1F11B48F-1846-4B2C-81D3-37F7FCDC931B}">
      <dgm:prSet/>
      <dgm:spPr/>
      <dgm:t>
        <a:bodyPr/>
        <a:lstStyle/>
        <a:p>
          <a:endParaRPr lang="en-US"/>
        </a:p>
      </dgm:t>
    </dgm:pt>
    <dgm:pt modelId="{2F3419BA-C86D-4DB5-930D-CC9C68EC37ED}">
      <dgm:prSet custT="1"/>
      <dgm:spPr/>
      <dgm:t>
        <a:bodyPr/>
        <a:lstStyle/>
        <a:p>
          <a:pPr algn="just"/>
          <a:r>
            <a:rPr lang="ka-GE" sz="1200" b="1" dirty="0" smtClean="0">
              <a:solidFill>
                <a:srgbClr val="17406D"/>
              </a:solidFill>
            </a:rPr>
            <a:t>ვენტილაციის სპეფიციური მოთხოვნები:</a:t>
          </a:r>
          <a:endParaRPr lang="en-US" sz="1200" b="1" dirty="0" smtClean="0">
            <a:solidFill>
              <a:srgbClr val="17406D"/>
            </a:solidFill>
          </a:endParaRPr>
        </a:p>
      </dgm:t>
    </dgm:pt>
    <dgm:pt modelId="{63BFF844-344E-43A8-92A4-3C1F795C88DF}" type="parTrans" cxnId="{A39788DD-C2D5-4480-A527-3EBF9D5F957D}">
      <dgm:prSet/>
      <dgm:spPr/>
      <dgm:t>
        <a:bodyPr/>
        <a:lstStyle/>
        <a:p>
          <a:endParaRPr lang="en-US"/>
        </a:p>
      </dgm:t>
    </dgm:pt>
    <dgm:pt modelId="{8752CE73-35C9-4B38-BAB8-C7EBDCB9F611}" type="sibTrans" cxnId="{A39788DD-C2D5-4480-A527-3EBF9D5F957D}">
      <dgm:prSet/>
      <dgm:spPr/>
      <dgm:t>
        <a:bodyPr/>
        <a:lstStyle/>
        <a:p>
          <a:endParaRPr lang="en-US"/>
        </a:p>
      </dgm:t>
    </dgm:pt>
    <dgm:pt modelId="{A79F5E85-788A-42E8-8D46-BBB10EB053EC}">
      <dgm:prSet custT="1"/>
      <dgm:spPr/>
      <dgm:t>
        <a:bodyPr/>
        <a:lstStyle/>
        <a:p>
          <a:pPr algn="just"/>
          <a:r>
            <a:rPr lang="ka-GE" sz="1200" dirty="0" smtClean="0">
              <a:solidFill>
                <a:srgbClr val="17406D"/>
              </a:solidFill>
            </a:rPr>
            <a:t>მოლის გახსნამდე 2 საათით ადრე ვენტილაციის ნომინალურ სიჩქარეზე გადართვა და სიჩქარე შეამცირეთ მინიმალურამდე მოლის დახურვიდან 2 საათის შემდეგ; </a:t>
          </a:r>
          <a:endParaRPr lang="en-US" sz="1200" dirty="0" smtClean="0">
            <a:solidFill>
              <a:srgbClr val="17406D"/>
            </a:solidFill>
          </a:endParaRPr>
        </a:p>
      </dgm:t>
    </dgm:pt>
    <dgm:pt modelId="{FED4842A-5E9C-4A00-866F-81A2D703B1DD}" type="parTrans" cxnId="{C2B9DB60-6998-4EF4-8557-B827DF546148}">
      <dgm:prSet/>
      <dgm:spPr/>
      <dgm:t>
        <a:bodyPr/>
        <a:lstStyle/>
        <a:p>
          <a:endParaRPr lang="en-US"/>
        </a:p>
      </dgm:t>
    </dgm:pt>
    <dgm:pt modelId="{340389A5-FA2E-4DC2-AD9D-E84DDD92ABA1}" type="sibTrans" cxnId="{C2B9DB60-6998-4EF4-8557-B827DF546148}">
      <dgm:prSet/>
      <dgm:spPr/>
      <dgm:t>
        <a:bodyPr/>
        <a:lstStyle/>
        <a:p>
          <a:endParaRPr lang="en-US"/>
        </a:p>
      </dgm:t>
    </dgm:pt>
    <dgm:pt modelId="{00A469A3-A312-4E85-87D5-8B8832019E48}">
      <dgm:prSet custT="1"/>
      <dgm:spPr/>
      <dgm:t>
        <a:bodyPr/>
        <a:lstStyle/>
        <a:p>
          <a:pPr algn="l"/>
          <a:endParaRPr lang="en-US" sz="1200" dirty="0" smtClean="0">
            <a:solidFill>
              <a:srgbClr val="17406D"/>
            </a:solidFill>
          </a:endParaRPr>
        </a:p>
      </dgm:t>
    </dgm:pt>
    <dgm:pt modelId="{191EE7C1-86EC-4B5F-A0AA-FA35931326CF}" type="parTrans" cxnId="{66A40385-3162-4BE2-81C9-C83E9861E883}">
      <dgm:prSet/>
      <dgm:spPr/>
      <dgm:t>
        <a:bodyPr/>
        <a:lstStyle/>
        <a:p>
          <a:endParaRPr lang="en-US"/>
        </a:p>
      </dgm:t>
    </dgm:pt>
    <dgm:pt modelId="{29DA8D76-2C12-4163-9B4D-B00761EEB7B4}" type="sibTrans" cxnId="{66A40385-3162-4BE2-81C9-C83E9861E883}">
      <dgm:prSet/>
      <dgm:spPr/>
      <dgm:t>
        <a:bodyPr/>
        <a:lstStyle/>
        <a:p>
          <a:endParaRPr lang="en-US"/>
        </a:p>
      </dgm:t>
    </dgm:pt>
    <dgm:pt modelId="{3C3C0173-8344-495C-8D77-4F3348CC62AD}">
      <dgm:prSet custT="1"/>
      <dgm:spPr/>
      <dgm:t>
        <a:bodyPr/>
        <a:lstStyle/>
        <a:p>
          <a:pPr algn="just"/>
          <a:r>
            <a:rPr lang="ka-GE" sz="1200" dirty="0" smtClean="0">
              <a:solidFill>
                <a:srgbClr val="17406D"/>
              </a:solidFill>
            </a:rPr>
            <a:t>ცენტრალური კონდიცირების ფილტრების ფილტრების შეცვლა 4 თვიანი ინტერვალით</a:t>
          </a:r>
          <a:endParaRPr lang="en-US" sz="1200" dirty="0" smtClean="0">
            <a:solidFill>
              <a:srgbClr val="17406D"/>
            </a:solidFill>
          </a:endParaRPr>
        </a:p>
      </dgm:t>
    </dgm:pt>
    <dgm:pt modelId="{1AD5405E-F36C-49F4-91A0-F70CBD4393AA}" type="parTrans" cxnId="{8A2B9AE7-C453-457A-9500-86864F097ABE}">
      <dgm:prSet/>
      <dgm:spPr/>
      <dgm:t>
        <a:bodyPr/>
        <a:lstStyle/>
        <a:p>
          <a:endParaRPr lang="en-US"/>
        </a:p>
      </dgm:t>
    </dgm:pt>
    <dgm:pt modelId="{82B49080-DD2A-4565-AAEB-264A86791C0F}" type="sibTrans" cxnId="{8A2B9AE7-C453-457A-9500-86864F097ABE}">
      <dgm:prSet/>
      <dgm:spPr/>
      <dgm:t>
        <a:bodyPr/>
        <a:lstStyle/>
        <a:p>
          <a:endParaRPr lang="en-US"/>
        </a:p>
      </dgm:t>
    </dgm:pt>
    <dgm:pt modelId="{938584CD-6531-4E65-9753-5D1E4CACAE7E}">
      <dgm:prSet custT="1"/>
      <dgm:spPr/>
      <dgm:t>
        <a:bodyPr/>
        <a:lstStyle/>
        <a:p>
          <a:pPr algn="just"/>
          <a:r>
            <a:rPr lang="ka-GE" sz="1200" dirty="0" smtClean="0">
              <a:solidFill>
                <a:srgbClr val="17406D"/>
              </a:solidFill>
            </a:rPr>
            <a:t>შეკვეთის </a:t>
          </a:r>
          <a:r>
            <a:rPr lang="ka-GE" sz="1200" dirty="0">
              <a:solidFill>
                <a:srgbClr val="17406D"/>
              </a:solidFill>
            </a:rPr>
            <a:t>მიღებისას, მოსთხოვოს მომხმარებელს სერვისით სარგებლობისთვის  სახლის კარებთან განათვოსოს სპეციალური სადგამი პროდუქტის დასადებად, უკონტაქტო </a:t>
          </a:r>
          <a:r>
            <a:rPr lang="ka-GE" sz="1200" dirty="0" smtClean="0">
              <a:solidFill>
                <a:srgbClr val="17406D"/>
              </a:solidFill>
            </a:rPr>
            <a:t>გადაცემისათვის </a:t>
          </a:r>
          <a:endParaRPr lang="en-US" sz="1200" dirty="0">
            <a:solidFill>
              <a:srgbClr val="17406D"/>
            </a:solidFill>
          </a:endParaRPr>
        </a:p>
      </dgm:t>
    </dgm:pt>
    <dgm:pt modelId="{AD149288-54F3-483A-A5B4-40C2E81723D9}" type="parTrans" cxnId="{24157F3B-E594-4AC4-A5A7-F8A7329CA37C}">
      <dgm:prSet/>
      <dgm:spPr/>
      <dgm:t>
        <a:bodyPr/>
        <a:lstStyle/>
        <a:p>
          <a:endParaRPr lang="en-US"/>
        </a:p>
      </dgm:t>
    </dgm:pt>
    <dgm:pt modelId="{AD76E37A-7AAF-441C-A27F-B3C22EDE6333}" type="sibTrans" cxnId="{24157F3B-E594-4AC4-A5A7-F8A7329CA37C}">
      <dgm:prSet/>
      <dgm:spPr/>
      <dgm:t>
        <a:bodyPr/>
        <a:lstStyle/>
        <a:p>
          <a:endParaRPr lang="en-US"/>
        </a:p>
      </dgm:t>
    </dgm:pt>
    <dgm:pt modelId="{DB90BAB5-DA17-47A8-82F5-3214C3D7A990}">
      <dgm:prSet custT="1"/>
      <dgm:spPr/>
      <dgm:t>
        <a:bodyPr/>
        <a:lstStyle/>
        <a:p>
          <a:pPr algn="l"/>
          <a:endParaRPr lang="en-US" sz="1200" dirty="0">
            <a:solidFill>
              <a:srgbClr val="17406D"/>
            </a:solidFill>
          </a:endParaRPr>
        </a:p>
      </dgm:t>
    </dgm:pt>
    <dgm:pt modelId="{7850827B-108A-44A3-9DB6-F0D52F61783E}" type="parTrans" cxnId="{6B8A36D6-99CF-4E0D-8946-B032AF2C01E1}">
      <dgm:prSet/>
      <dgm:spPr/>
      <dgm:t>
        <a:bodyPr/>
        <a:lstStyle/>
        <a:p>
          <a:endParaRPr lang="en-US"/>
        </a:p>
      </dgm:t>
    </dgm:pt>
    <dgm:pt modelId="{002E1EE7-4F9B-4C6A-AE0C-2C636E3AF869}" type="sibTrans" cxnId="{6B8A36D6-99CF-4E0D-8946-B032AF2C01E1}">
      <dgm:prSet/>
      <dgm:spPr/>
      <dgm:t>
        <a:bodyPr/>
        <a:lstStyle/>
        <a:p>
          <a:endParaRPr lang="en-US"/>
        </a:p>
      </dgm:t>
    </dgm:pt>
    <dgm:pt modelId="{08D447B6-34D9-41D6-8B0B-15417A4AF705}">
      <dgm:prSet phldrT="[Text]" custT="1"/>
      <dgm:spPr>
        <a:solidFill>
          <a:schemeClr val="lt2">
            <a:hueOff val="0"/>
            <a:satOff val="0"/>
            <a:lumOff val="0"/>
            <a:alpha val="20000"/>
          </a:schemeClr>
        </a:solidFill>
      </dgm:spPr>
      <dgm:t>
        <a:bodyPr/>
        <a:lstStyle/>
        <a:p>
          <a:pPr algn="just"/>
          <a:r>
            <a:rPr lang="ka-GE" sz="1200" dirty="0" smtClean="0">
              <a:solidFill>
                <a:srgbClr val="17406D"/>
              </a:solidFill>
            </a:rPr>
            <a:t>პროდუქტის/ნებისმიერი ნივთის მიწოდებისას, არსებულ შეფუთვას, გარედან უნდა დაემატოს მეორე შეფუთვა, რომლის მოხსნაც მოხდება მიმღების მიერ; </a:t>
          </a:r>
          <a:endParaRPr lang="en-US" sz="1200" dirty="0">
            <a:solidFill>
              <a:srgbClr val="17406D"/>
            </a:solidFill>
          </a:endParaRPr>
        </a:p>
      </dgm:t>
    </dgm:pt>
    <dgm:pt modelId="{F6CD0668-A90D-4C52-B9A0-1F502E10E6F6}" type="parTrans" cxnId="{44FA95B0-11EF-478B-A603-2A4000E1FD63}">
      <dgm:prSet/>
      <dgm:spPr/>
      <dgm:t>
        <a:bodyPr/>
        <a:lstStyle/>
        <a:p>
          <a:endParaRPr lang="en-US"/>
        </a:p>
      </dgm:t>
    </dgm:pt>
    <dgm:pt modelId="{314C2048-9678-4485-869B-5818BB6159B2}" type="sibTrans" cxnId="{44FA95B0-11EF-478B-A603-2A4000E1FD63}">
      <dgm:prSet/>
      <dgm:spPr/>
      <dgm:t>
        <a:bodyPr/>
        <a:lstStyle/>
        <a:p>
          <a:endParaRPr lang="en-US"/>
        </a:p>
      </dgm:t>
    </dgm:pt>
    <dgm:pt modelId="{B2A351CC-49BC-4383-B185-5C6EB61AE30D}">
      <dgm:prSet phldrT="[Text]" custT="1"/>
      <dgm:spPr>
        <a:solidFill>
          <a:schemeClr val="lt2">
            <a:hueOff val="0"/>
            <a:satOff val="0"/>
            <a:lumOff val="0"/>
            <a:alpha val="20000"/>
          </a:schemeClr>
        </a:solidFill>
      </dgm:spPr>
      <dgm:t>
        <a:bodyPr/>
        <a:lstStyle/>
        <a:p>
          <a:pPr algn="just"/>
          <a:r>
            <a:rPr lang="ka-GE" sz="1200" dirty="0" smtClean="0">
              <a:solidFill>
                <a:srgbClr val="17406D"/>
              </a:solidFill>
            </a:rPr>
            <a:t>დეზინფექცია,ინდივიდუალური დაცვის საშუალება;</a:t>
          </a:r>
          <a:endParaRPr lang="en-US" sz="1200" dirty="0">
            <a:solidFill>
              <a:srgbClr val="17406D"/>
            </a:solidFill>
          </a:endParaRPr>
        </a:p>
      </dgm:t>
    </dgm:pt>
    <dgm:pt modelId="{1D23D7AB-4A64-4A77-B116-FD291CCE6C99}" type="parTrans" cxnId="{69535D4A-2851-4E6F-9737-684AB5C18CFC}">
      <dgm:prSet/>
      <dgm:spPr/>
      <dgm:t>
        <a:bodyPr/>
        <a:lstStyle/>
        <a:p>
          <a:endParaRPr lang="en-US"/>
        </a:p>
      </dgm:t>
    </dgm:pt>
    <dgm:pt modelId="{BD8EFFF4-FB39-4BF8-B7B5-8B66BAC8FD15}" type="sibTrans" cxnId="{69535D4A-2851-4E6F-9737-684AB5C18CFC}">
      <dgm:prSet/>
      <dgm:spPr/>
      <dgm:t>
        <a:bodyPr/>
        <a:lstStyle/>
        <a:p>
          <a:endParaRPr lang="en-US"/>
        </a:p>
      </dgm:t>
    </dgm:pt>
    <dgm:pt modelId="{6A110667-6C5C-4911-A090-80DCFC283152}">
      <dgm:prSet custT="1"/>
      <dgm:spPr>
        <a:solidFill>
          <a:schemeClr val="lt2">
            <a:hueOff val="0"/>
            <a:satOff val="0"/>
            <a:lumOff val="0"/>
            <a:alpha val="20000"/>
          </a:schemeClr>
        </a:solidFill>
      </dgm:spPr>
      <dgm:t>
        <a:bodyPr/>
        <a:lstStyle/>
        <a:p>
          <a:pPr algn="just"/>
          <a:r>
            <a:rPr lang="ka-GE" sz="1200" dirty="0" smtClean="0">
              <a:solidFill>
                <a:srgbClr val="17406D"/>
              </a:solidFill>
            </a:rPr>
            <a:t>უშაობის მიმდინარეობისას, სამუშაო დროის განმავლობაში დააწესოს სანიტარული შესვენებები.</a:t>
          </a:r>
          <a:endParaRPr lang="en-US" sz="1200" dirty="0">
            <a:solidFill>
              <a:srgbClr val="17406D"/>
            </a:solidFill>
          </a:endParaRPr>
        </a:p>
      </dgm:t>
    </dgm:pt>
    <dgm:pt modelId="{B8094C37-C878-4E4F-B53D-3DD71DE4727D}" type="parTrans" cxnId="{D4201DB7-580C-483E-9E19-9EF7386E0F9C}">
      <dgm:prSet/>
      <dgm:spPr/>
      <dgm:t>
        <a:bodyPr/>
        <a:lstStyle/>
        <a:p>
          <a:endParaRPr lang="en-US"/>
        </a:p>
      </dgm:t>
    </dgm:pt>
    <dgm:pt modelId="{0E98AA9A-E056-4611-B685-4FF10034281B}" type="sibTrans" cxnId="{D4201DB7-580C-483E-9E19-9EF7386E0F9C}">
      <dgm:prSet/>
      <dgm:spPr/>
      <dgm:t>
        <a:bodyPr/>
        <a:lstStyle/>
        <a:p>
          <a:endParaRPr lang="en-US"/>
        </a:p>
      </dgm:t>
    </dgm:pt>
    <dgm:pt modelId="{E1462BBD-73AD-4695-B1D1-8E6B6F6D1CFF}">
      <dgm:prSet custT="1"/>
      <dgm:spPr>
        <a:solidFill>
          <a:schemeClr val="lt2">
            <a:hueOff val="0"/>
            <a:satOff val="0"/>
            <a:lumOff val="0"/>
            <a:alpha val="20000"/>
          </a:schemeClr>
        </a:solidFill>
      </dgm:spPr>
      <dgm:t>
        <a:bodyPr/>
        <a:lstStyle/>
        <a:p>
          <a:pPr algn="l"/>
          <a:endParaRPr lang="en-US" sz="1200" dirty="0">
            <a:solidFill>
              <a:srgbClr val="17406D"/>
            </a:solidFill>
          </a:endParaRPr>
        </a:p>
      </dgm:t>
    </dgm:pt>
    <dgm:pt modelId="{EB7A7F79-9050-48DF-8115-45B84ED0DC4A}" type="parTrans" cxnId="{E76F3DE8-1086-40DA-8E29-F29861B386C2}">
      <dgm:prSet/>
      <dgm:spPr/>
      <dgm:t>
        <a:bodyPr/>
        <a:lstStyle/>
        <a:p>
          <a:endParaRPr lang="en-US"/>
        </a:p>
      </dgm:t>
    </dgm:pt>
    <dgm:pt modelId="{E765A1AE-2690-468A-B190-2222EB931F6A}" type="sibTrans" cxnId="{E76F3DE8-1086-40DA-8E29-F29861B386C2}">
      <dgm:prSet/>
      <dgm:spPr/>
      <dgm:t>
        <a:bodyPr/>
        <a:lstStyle/>
        <a:p>
          <a:endParaRPr lang="en-US"/>
        </a:p>
      </dgm:t>
    </dgm:pt>
    <dgm:pt modelId="{BB6490FD-FD16-47DC-AC05-34DB8EC2AA5D}">
      <dgm:prSet custT="1"/>
      <dgm:spPr>
        <a:solidFill>
          <a:schemeClr val="lt2">
            <a:hueOff val="0"/>
            <a:satOff val="0"/>
            <a:lumOff val="0"/>
            <a:alpha val="20000"/>
          </a:schemeClr>
        </a:solidFill>
      </dgm:spPr>
      <dgm:t>
        <a:bodyPr/>
        <a:lstStyle/>
        <a:p>
          <a:pPr algn="l"/>
          <a:endParaRPr lang="en-US" sz="1200" dirty="0">
            <a:solidFill>
              <a:srgbClr val="17406D"/>
            </a:solidFill>
          </a:endParaRPr>
        </a:p>
      </dgm:t>
    </dgm:pt>
    <dgm:pt modelId="{AFD16835-2936-485E-898C-89BD46ABDD1F}" type="parTrans" cxnId="{F753C26E-61AC-43CB-B88E-06D732636601}">
      <dgm:prSet/>
      <dgm:spPr/>
      <dgm:t>
        <a:bodyPr/>
        <a:lstStyle/>
        <a:p>
          <a:endParaRPr lang="en-US"/>
        </a:p>
      </dgm:t>
    </dgm:pt>
    <dgm:pt modelId="{4CD49535-7378-495C-888E-2323978EFD74}" type="sibTrans" cxnId="{F753C26E-61AC-43CB-B88E-06D732636601}">
      <dgm:prSet/>
      <dgm:spPr/>
      <dgm:t>
        <a:bodyPr/>
        <a:lstStyle/>
        <a:p>
          <a:endParaRPr lang="en-US"/>
        </a:p>
      </dgm:t>
    </dgm:pt>
    <dgm:pt modelId="{1F2B5CE2-E036-46E5-A2BF-B15F90D37247}">
      <dgm:prSet custT="1"/>
      <dgm:spPr>
        <a:solidFill>
          <a:schemeClr val="lt2">
            <a:hueOff val="0"/>
            <a:satOff val="0"/>
            <a:lumOff val="0"/>
            <a:alpha val="20000"/>
          </a:schemeClr>
        </a:solidFill>
      </dgm:spPr>
      <dgm:t>
        <a:bodyPr/>
        <a:lstStyle/>
        <a:p>
          <a:pPr algn="just"/>
          <a:r>
            <a:rPr lang="ka-GE" sz="1200" dirty="0" smtClean="0">
              <a:solidFill>
                <a:srgbClr val="17406D"/>
              </a:solidFill>
            </a:rPr>
            <a:t>დამცავი ბარიერების დაყენება სამუშაო ადგილებზე, ან უკიდურეს შემთვევაში შესაბამისი ნიღბითა და სახის ფარით თანამშრომელთა უზრუნველყოფა.</a:t>
          </a:r>
          <a:endParaRPr lang="en-US" sz="1200" dirty="0">
            <a:solidFill>
              <a:srgbClr val="17406D"/>
            </a:solidFill>
          </a:endParaRPr>
        </a:p>
      </dgm:t>
    </dgm:pt>
    <dgm:pt modelId="{6C0D7D59-A69F-4940-814A-242387C96AB4}" type="parTrans" cxnId="{196F925D-08E0-4835-9485-A8449FB27006}">
      <dgm:prSet/>
      <dgm:spPr/>
      <dgm:t>
        <a:bodyPr/>
        <a:lstStyle/>
        <a:p>
          <a:endParaRPr lang="en-US"/>
        </a:p>
      </dgm:t>
    </dgm:pt>
    <dgm:pt modelId="{F12B861E-FCBF-467D-8E0B-A923E9D0CF24}" type="sibTrans" cxnId="{196F925D-08E0-4835-9485-A8449FB27006}">
      <dgm:prSet/>
      <dgm:spPr/>
      <dgm:t>
        <a:bodyPr/>
        <a:lstStyle/>
        <a:p>
          <a:endParaRPr lang="en-US"/>
        </a:p>
      </dgm:t>
    </dgm:pt>
    <dgm:pt modelId="{23081AAF-9CDA-4F93-89C5-9D64A85772BE}">
      <dgm:prSet custT="1"/>
      <dgm:spPr>
        <a:solidFill>
          <a:schemeClr val="lt2">
            <a:hueOff val="0"/>
            <a:satOff val="0"/>
            <a:lumOff val="0"/>
            <a:alpha val="20000"/>
          </a:schemeClr>
        </a:solidFill>
      </dgm:spPr>
      <dgm:t>
        <a:bodyPr/>
        <a:lstStyle/>
        <a:p>
          <a:pPr algn="just"/>
          <a:endParaRPr lang="en-US" sz="1200" dirty="0">
            <a:solidFill>
              <a:srgbClr val="17406D"/>
            </a:solidFill>
          </a:endParaRPr>
        </a:p>
      </dgm:t>
    </dgm:pt>
    <dgm:pt modelId="{4227AFF9-E464-442B-AD1E-5C72B8712087}" type="parTrans" cxnId="{0C1748DB-88CE-4495-A89E-A83C0FF87963}">
      <dgm:prSet/>
      <dgm:spPr/>
      <dgm:t>
        <a:bodyPr/>
        <a:lstStyle/>
        <a:p>
          <a:endParaRPr lang="en-US"/>
        </a:p>
      </dgm:t>
    </dgm:pt>
    <dgm:pt modelId="{5CCA9109-D02F-420D-9BA2-9DD25C4E1D49}" type="sibTrans" cxnId="{0C1748DB-88CE-4495-A89E-A83C0FF87963}">
      <dgm:prSet/>
      <dgm:spPr/>
      <dgm:t>
        <a:bodyPr/>
        <a:lstStyle/>
        <a:p>
          <a:endParaRPr lang="en-US"/>
        </a:p>
      </dgm:t>
    </dgm:pt>
    <dgm:pt modelId="{8222BFDB-AA42-487B-9982-68C4016B42DD}">
      <dgm:prSet custT="1"/>
      <dgm:spPr>
        <a:solidFill>
          <a:schemeClr val="lt2">
            <a:hueOff val="0"/>
            <a:satOff val="0"/>
            <a:lumOff val="0"/>
            <a:alpha val="20000"/>
          </a:schemeClr>
        </a:solidFill>
      </dgm:spPr>
      <dgm:t>
        <a:bodyPr/>
        <a:lstStyle/>
        <a:p>
          <a:pPr algn="just"/>
          <a:r>
            <a:rPr lang="ka-GE" sz="1200" dirty="0" smtClean="0">
              <a:solidFill>
                <a:srgbClr val="17406D"/>
              </a:solidFill>
            </a:rPr>
            <a:t>სარეკომენდაციო/ამკრძალავი ნიშნები</a:t>
          </a:r>
          <a:endParaRPr lang="en-US" sz="1200" dirty="0">
            <a:solidFill>
              <a:srgbClr val="17406D"/>
            </a:solidFill>
          </a:endParaRPr>
        </a:p>
      </dgm:t>
    </dgm:pt>
    <dgm:pt modelId="{9F11695A-D994-4D3E-8C2C-DD48AE074BBF}" type="parTrans" cxnId="{B12A2256-17FB-4AA6-920F-BB8F45AB0E26}">
      <dgm:prSet/>
      <dgm:spPr/>
      <dgm:t>
        <a:bodyPr/>
        <a:lstStyle/>
        <a:p>
          <a:endParaRPr lang="en-US"/>
        </a:p>
      </dgm:t>
    </dgm:pt>
    <dgm:pt modelId="{6FB8B94F-0B59-428F-9F77-D0ED514B0312}" type="sibTrans" cxnId="{B12A2256-17FB-4AA6-920F-BB8F45AB0E26}">
      <dgm:prSet/>
      <dgm:spPr/>
      <dgm:t>
        <a:bodyPr/>
        <a:lstStyle/>
        <a:p>
          <a:endParaRPr lang="en-US"/>
        </a:p>
      </dgm:t>
    </dgm:pt>
    <dgm:pt modelId="{49D3FC0E-BE50-4BBB-B9BC-8969BA2272B9}">
      <dgm:prSet custT="1"/>
      <dgm:spPr/>
      <dgm:t>
        <a:bodyPr/>
        <a:lstStyle/>
        <a:p>
          <a:r>
            <a:rPr lang="ka-GE" sz="1200" b="0" dirty="0">
              <a:solidFill>
                <a:srgbClr val="17406D"/>
              </a:solidFill>
            </a:rPr>
            <a:t>მსუბუქი ავტოსატრანსპორტო </a:t>
          </a:r>
          <a:r>
            <a:rPr lang="ka-GE" sz="1200" b="0" dirty="0" smtClean="0">
              <a:solidFill>
                <a:srgbClr val="17406D"/>
              </a:solidFill>
            </a:rPr>
            <a:t>საშუალებით 3 </a:t>
          </a:r>
          <a:r>
            <a:rPr lang="ka-GE" sz="1200" b="0" dirty="0">
              <a:solidFill>
                <a:srgbClr val="17406D"/>
              </a:solidFill>
            </a:rPr>
            <a:t>პირის გადაადგილება. ასეთ შემთხვევაში მგზავრების განთავსება უნდა მოხდეს მძღოლის უკანა სავარძელზე, შესაბამისი დისტანციის დაცვის შესაძლებლობის გათვალისწინებით</a:t>
          </a:r>
          <a:endParaRPr lang="en-US" sz="1200" b="0" dirty="0">
            <a:solidFill>
              <a:srgbClr val="17406D"/>
            </a:solidFill>
          </a:endParaRPr>
        </a:p>
      </dgm:t>
    </dgm:pt>
    <dgm:pt modelId="{6A90F18C-462E-4C85-BE30-2AD989B4BA1C}" type="parTrans" cxnId="{070800BD-65C6-4DB0-99FB-BAC314972197}">
      <dgm:prSet/>
      <dgm:spPr/>
      <dgm:t>
        <a:bodyPr/>
        <a:lstStyle/>
        <a:p>
          <a:endParaRPr lang="en-US"/>
        </a:p>
      </dgm:t>
    </dgm:pt>
    <dgm:pt modelId="{251D0931-DD72-4EE0-9FF8-99396051B9F4}" type="sibTrans" cxnId="{070800BD-65C6-4DB0-99FB-BAC314972197}">
      <dgm:prSet/>
      <dgm:spPr/>
      <dgm:t>
        <a:bodyPr/>
        <a:lstStyle/>
        <a:p>
          <a:endParaRPr lang="en-US"/>
        </a:p>
      </dgm:t>
    </dgm:pt>
    <dgm:pt modelId="{B5105C1F-0968-4628-BDD7-62238A66563E}">
      <dgm:prSet custT="1"/>
      <dgm:spPr/>
      <dgm:t>
        <a:bodyPr/>
        <a:lstStyle/>
        <a:p>
          <a:r>
            <a:rPr lang="en-US" sz="1200" b="0" dirty="0" smtClean="0">
              <a:solidFill>
                <a:srgbClr val="17406D"/>
              </a:solidFill>
            </a:rPr>
            <a:t>M2 </a:t>
          </a:r>
          <a:r>
            <a:rPr lang="ka-GE" sz="1200" b="0" dirty="0" smtClean="0">
              <a:solidFill>
                <a:srgbClr val="17406D"/>
              </a:solidFill>
            </a:rPr>
            <a:t>და </a:t>
          </a:r>
          <a:r>
            <a:rPr lang="en-US" sz="1200" b="0" dirty="0" smtClean="0">
              <a:solidFill>
                <a:srgbClr val="17406D"/>
              </a:solidFill>
            </a:rPr>
            <a:t>M3 </a:t>
          </a:r>
          <a:r>
            <a:rPr lang="ka-GE" sz="1200" b="0" dirty="0" smtClean="0">
              <a:solidFill>
                <a:srgbClr val="17406D"/>
              </a:solidFill>
            </a:rPr>
            <a:t>კატეგორიების ავტოსატრანსპორტო საშუალებებით დასაქმებულთა გადაადგილების შემთხვევაში,   სავარძლებზე მგზავრების განთავსება უნდა განხორციელდეს ჭადრაკისებურად; </a:t>
          </a:r>
          <a:endParaRPr lang="en-US" sz="1200" b="0" dirty="0">
            <a:solidFill>
              <a:srgbClr val="17406D"/>
            </a:solidFill>
          </a:endParaRPr>
        </a:p>
      </dgm:t>
    </dgm:pt>
    <dgm:pt modelId="{22DC0497-9DEC-4868-A15A-9A591EF3D9B6}" type="parTrans" cxnId="{143951FB-67D9-4573-82C9-AEE65845E73D}">
      <dgm:prSet/>
      <dgm:spPr/>
    </dgm:pt>
    <dgm:pt modelId="{D67D06E7-D73C-4BA6-98AE-FA1999D412E4}" type="sibTrans" cxnId="{143951FB-67D9-4573-82C9-AEE65845E73D}">
      <dgm:prSet/>
      <dgm:spPr/>
    </dgm:pt>
    <dgm:pt modelId="{F11BE758-7796-4584-889D-EE1821899088}">
      <dgm:prSet custT="1"/>
      <dgm:spPr/>
      <dgm:t>
        <a:bodyPr/>
        <a:lstStyle/>
        <a:p>
          <a:r>
            <a:rPr lang="ka-GE" sz="1200" b="0" dirty="0" smtClean="0">
              <a:solidFill>
                <a:srgbClr val="17406D"/>
              </a:solidFill>
            </a:rPr>
            <a:t>სატრანსპორტო  საშუალებების  შიგნით  არსებული  ინვენტარის  სანიტარული დამუშავება ყოველი შესრულებული სამარშუტო ხაზის შემდგომ, მაგრამ არაუმეტეს მგზავრების გადაყვანამდე 10 საათით ადრე.</a:t>
          </a:r>
          <a:endParaRPr lang="en-US" sz="1200" b="0" dirty="0">
            <a:solidFill>
              <a:srgbClr val="17406D"/>
            </a:solidFill>
          </a:endParaRPr>
        </a:p>
      </dgm:t>
    </dgm:pt>
    <dgm:pt modelId="{21C3841A-80D2-4160-BC74-E78733D5E191}" type="parTrans" cxnId="{C656606B-1E98-445A-A353-EC8D8A21D28E}">
      <dgm:prSet/>
      <dgm:spPr/>
    </dgm:pt>
    <dgm:pt modelId="{E57F38B7-B86D-46B2-895D-7AD8B559C357}" type="sibTrans" cxnId="{C656606B-1E98-445A-A353-EC8D8A21D28E}">
      <dgm:prSet/>
      <dgm:spPr/>
    </dgm:pt>
    <dgm:pt modelId="{DAE3FF46-E988-4250-94FB-AFA5EFC75FDB}" type="pres">
      <dgm:prSet presAssocID="{01E2FF1F-79C8-45D8-8FD1-A71974BD7F1A}" presName="Name0" presStyleCnt="0">
        <dgm:presLayoutVars>
          <dgm:dir/>
          <dgm:animLvl val="lvl"/>
          <dgm:resizeHandles val="exact"/>
        </dgm:presLayoutVars>
      </dgm:prSet>
      <dgm:spPr/>
      <dgm:t>
        <a:bodyPr/>
        <a:lstStyle/>
        <a:p>
          <a:endParaRPr lang="en-US"/>
        </a:p>
      </dgm:t>
    </dgm:pt>
    <dgm:pt modelId="{4A98BC14-3BD7-4DFE-8E30-B506772CBDE0}" type="pres">
      <dgm:prSet presAssocID="{18FE6B0F-1B7B-4826-8C40-B9BC434E3364}" presName="composite" presStyleCnt="0"/>
      <dgm:spPr/>
      <dgm:t>
        <a:bodyPr/>
        <a:lstStyle/>
        <a:p>
          <a:endParaRPr lang="en-US"/>
        </a:p>
      </dgm:t>
    </dgm:pt>
    <dgm:pt modelId="{7E66CAC8-5D6E-4DAA-8111-4D20280D0199}" type="pres">
      <dgm:prSet presAssocID="{18FE6B0F-1B7B-4826-8C40-B9BC434E3364}" presName="parTx" presStyleLbl="alignNode1" presStyleIdx="0" presStyleCnt="4">
        <dgm:presLayoutVars>
          <dgm:chMax val="0"/>
          <dgm:chPref val="0"/>
          <dgm:bulletEnabled val="1"/>
        </dgm:presLayoutVars>
      </dgm:prSet>
      <dgm:spPr/>
      <dgm:t>
        <a:bodyPr/>
        <a:lstStyle/>
        <a:p>
          <a:endParaRPr lang="en-US"/>
        </a:p>
      </dgm:t>
    </dgm:pt>
    <dgm:pt modelId="{9B76EEB0-BD05-4AD6-9CCD-B5B5D0144008}" type="pres">
      <dgm:prSet presAssocID="{18FE6B0F-1B7B-4826-8C40-B9BC434E3364}" presName="desTx" presStyleLbl="alignAccFollowNode1" presStyleIdx="0" presStyleCnt="4">
        <dgm:presLayoutVars>
          <dgm:bulletEnabled val="1"/>
        </dgm:presLayoutVars>
      </dgm:prSet>
      <dgm:spPr/>
      <dgm:t>
        <a:bodyPr/>
        <a:lstStyle/>
        <a:p>
          <a:endParaRPr lang="en-US"/>
        </a:p>
      </dgm:t>
    </dgm:pt>
    <dgm:pt modelId="{0B368134-F8C2-4DB3-8DE7-92E3480AF758}" type="pres">
      <dgm:prSet presAssocID="{6EB88CBB-9475-4F35-8E63-B72CD463FEF7}" presName="space" presStyleCnt="0"/>
      <dgm:spPr/>
      <dgm:t>
        <a:bodyPr/>
        <a:lstStyle/>
        <a:p>
          <a:endParaRPr lang="en-US"/>
        </a:p>
      </dgm:t>
    </dgm:pt>
    <dgm:pt modelId="{29B7A7C1-EB30-4B8B-9399-B53509F1EB19}" type="pres">
      <dgm:prSet presAssocID="{81A00FBD-4672-49BD-A9E1-41890EF5A438}" presName="composite" presStyleCnt="0"/>
      <dgm:spPr/>
      <dgm:t>
        <a:bodyPr/>
        <a:lstStyle/>
        <a:p>
          <a:endParaRPr lang="en-US"/>
        </a:p>
      </dgm:t>
    </dgm:pt>
    <dgm:pt modelId="{B74A1923-56B5-4E96-B835-801F6ED2A3B7}" type="pres">
      <dgm:prSet presAssocID="{81A00FBD-4672-49BD-A9E1-41890EF5A438}" presName="parTx" presStyleLbl="alignNode1" presStyleIdx="1" presStyleCnt="4">
        <dgm:presLayoutVars>
          <dgm:chMax val="0"/>
          <dgm:chPref val="0"/>
          <dgm:bulletEnabled val="1"/>
        </dgm:presLayoutVars>
      </dgm:prSet>
      <dgm:spPr/>
      <dgm:t>
        <a:bodyPr/>
        <a:lstStyle/>
        <a:p>
          <a:endParaRPr lang="en-US"/>
        </a:p>
      </dgm:t>
    </dgm:pt>
    <dgm:pt modelId="{2101229C-BF9A-4BB5-A8D5-E72FC02C626C}" type="pres">
      <dgm:prSet presAssocID="{81A00FBD-4672-49BD-A9E1-41890EF5A438}" presName="desTx" presStyleLbl="alignAccFollowNode1" presStyleIdx="1" presStyleCnt="4">
        <dgm:presLayoutVars>
          <dgm:bulletEnabled val="1"/>
        </dgm:presLayoutVars>
      </dgm:prSet>
      <dgm:spPr/>
      <dgm:t>
        <a:bodyPr/>
        <a:lstStyle/>
        <a:p>
          <a:endParaRPr lang="en-US"/>
        </a:p>
      </dgm:t>
    </dgm:pt>
    <dgm:pt modelId="{924FAA49-EA01-4CC6-9F47-EE15E81A4225}" type="pres">
      <dgm:prSet presAssocID="{18F46FF3-6932-4893-A245-918CADDFEDCC}" presName="space" presStyleCnt="0"/>
      <dgm:spPr/>
      <dgm:t>
        <a:bodyPr/>
        <a:lstStyle/>
        <a:p>
          <a:endParaRPr lang="en-US"/>
        </a:p>
      </dgm:t>
    </dgm:pt>
    <dgm:pt modelId="{549D61ED-55D9-46D7-84CC-AF88B9A2F519}" type="pres">
      <dgm:prSet presAssocID="{59E1147D-0EA3-478D-902F-A4D16510ADA1}" presName="composite" presStyleCnt="0"/>
      <dgm:spPr/>
      <dgm:t>
        <a:bodyPr/>
        <a:lstStyle/>
        <a:p>
          <a:endParaRPr lang="en-US"/>
        </a:p>
      </dgm:t>
    </dgm:pt>
    <dgm:pt modelId="{FFFD09A3-5CC2-49DE-B30C-FA6C67ACF8B0}" type="pres">
      <dgm:prSet presAssocID="{59E1147D-0EA3-478D-902F-A4D16510ADA1}" presName="parTx" presStyleLbl="alignNode1" presStyleIdx="2" presStyleCnt="4">
        <dgm:presLayoutVars>
          <dgm:chMax val="0"/>
          <dgm:chPref val="0"/>
          <dgm:bulletEnabled val="1"/>
        </dgm:presLayoutVars>
      </dgm:prSet>
      <dgm:spPr/>
      <dgm:t>
        <a:bodyPr/>
        <a:lstStyle/>
        <a:p>
          <a:endParaRPr lang="en-US"/>
        </a:p>
      </dgm:t>
    </dgm:pt>
    <dgm:pt modelId="{F86C5B94-99B0-4D0F-93F7-55DE90E79D3D}" type="pres">
      <dgm:prSet presAssocID="{59E1147D-0EA3-478D-902F-A4D16510ADA1}" presName="desTx" presStyleLbl="alignAccFollowNode1" presStyleIdx="2" presStyleCnt="4">
        <dgm:presLayoutVars>
          <dgm:bulletEnabled val="1"/>
        </dgm:presLayoutVars>
      </dgm:prSet>
      <dgm:spPr/>
      <dgm:t>
        <a:bodyPr/>
        <a:lstStyle/>
        <a:p>
          <a:endParaRPr lang="en-US"/>
        </a:p>
      </dgm:t>
    </dgm:pt>
    <dgm:pt modelId="{FD945389-AC41-420E-97F7-A213A55B9A34}" type="pres">
      <dgm:prSet presAssocID="{B755620E-C0C1-4D90-8A95-0FB960CD2AD1}" presName="space" presStyleCnt="0"/>
      <dgm:spPr/>
      <dgm:t>
        <a:bodyPr/>
        <a:lstStyle/>
        <a:p>
          <a:endParaRPr lang="en-US"/>
        </a:p>
      </dgm:t>
    </dgm:pt>
    <dgm:pt modelId="{22094BD7-4E45-4A60-A4FD-1DCB607AFC39}" type="pres">
      <dgm:prSet presAssocID="{975E79D5-98F4-46C2-9A8A-3FBF66FF15C2}" presName="composite" presStyleCnt="0"/>
      <dgm:spPr/>
      <dgm:t>
        <a:bodyPr/>
        <a:lstStyle/>
        <a:p>
          <a:endParaRPr lang="en-US"/>
        </a:p>
      </dgm:t>
    </dgm:pt>
    <dgm:pt modelId="{A94E42E3-A7B2-4194-9A72-4010AE0EF271}" type="pres">
      <dgm:prSet presAssocID="{975E79D5-98F4-46C2-9A8A-3FBF66FF15C2}" presName="parTx" presStyleLbl="alignNode1" presStyleIdx="3" presStyleCnt="4">
        <dgm:presLayoutVars>
          <dgm:chMax val="0"/>
          <dgm:chPref val="0"/>
          <dgm:bulletEnabled val="1"/>
        </dgm:presLayoutVars>
      </dgm:prSet>
      <dgm:spPr/>
      <dgm:t>
        <a:bodyPr/>
        <a:lstStyle/>
        <a:p>
          <a:endParaRPr lang="en-US"/>
        </a:p>
      </dgm:t>
    </dgm:pt>
    <dgm:pt modelId="{3E3D4584-9F8B-45D2-BCCC-E8BE088964C1}" type="pres">
      <dgm:prSet presAssocID="{975E79D5-98F4-46C2-9A8A-3FBF66FF15C2}" presName="desTx" presStyleLbl="alignAccFollowNode1" presStyleIdx="3" presStyleCnt="4">
        <dgm:presLayoutVars>
          <dgm:bulletEnabled val="1"/>
        </dgm:presLayoutVars>
      </dgm:prSet>
      <dgm:spPr/>
      <dgm:t>
        <a:bodyPr/>
        <a:lstStyle/>
        <a:p>
          <a:endParaRPr lang="en-US"/>
        </a:p>
      </dgm:t>
    </dgm:pt>
  </dgm:ptLst>
  <dgm:cxnLst>
    <dgm:cxn modelId="{458A3BA9-FF96-4C33-9C7A-A024DE0C47F1}" type="presOf" srcId="{C5EF58DC-5C76-4067-9841-4220727B7498}" destId="{2101229C-BF9A-4BB5-A8D5-E72FC02C626C}" srcOrd="0" destOrd="0" presId="urn:microsoft.com/office/officeart/2005/8/layout/hList1"/>
    <dgm:cxn modelId="{E76F3DE8-1086-40DA-8E29-F29861B386C2}" srcId="{59E1147D-0EA3-478D-902F-A4D16510ADA1}" destId="{E1462BBD-73AD-4695-B1D1-8E6B6F6D1CFF}" srcOrd="7" destOrd="0" parTransId="{EB7A7F79-9050-48DF-8115-45B84ED0DC4A}" sibTransId="{E765A1AE-2690-468A-B190-2222EB931F6A}"/>
    <dgm:cxn modelId="{44FA95B0-11EF-478B-A603-2A4000E1FD63}" srcId="{81A00FBD-4672-49BD-A9E1-41890EF5A438}" destId="{08D447B6-34D9-41D6-8B0B-15417A4AF705}" srcOrd="2" destOrd="0" parTransId="{F6CD0668-A90D-4C52-B9A0-1F502E10E6F6}" sibTransId="{314C2048-9678-4485-869B-5818BB6159B2}"/>
    <dgm:cxn modelId="{D4201DB7-580C-483E-9E19-9EF7386E0F9C}" srcId="{59E1147D-0EA3-478D-902F-A4D16510ADA1}" destId="{6A110667-6C5C-4911-A090-80DCFC283152}" srcOrd="1" destOrd="0" parTransId="{B8094C37-C878-4E4F-B53D-3DD71DE4727D}" sibTransId="{0E98AA9A-E056-4611-B685-4FF10034281B}"/>
    <dgm:cxn modelId="{07DB43A7-43A5-493A-83EC-F6B1BC123791}" srcId="{975E79D5-98F4-46C2-9A8A-3FBF66FF15C2}" destId="{807D5C12-4C7F-4F37-B7E4-1174F41F4BB3}" srcOrd="0" destOrd="0" parTransId="{381BC4F6-B7C1-422F-9705-E0217882FD08}" sibTransId="{3DE40769-D3D2-4556-91EA-5DA74673871B}"/>
    <dgm:cxn modelId="{C4F6C1C1-1F84-481F-8334-0DC42D92B9CB}" srcId="{01E2FF1F-79C8-45D8-8FD1-A71974BD7F1A}" destId="{975E79D5-98F4-46C2-9A8A-3FBF66FF15C2}" srcOrd="3" destOrd="0" parTransId="{CCD4F3CA-25DD-46FE-98FF-3F013EEB7804}" sibTransId="{DE909AEF-8C2B-448B-BB67-9236EA0FE8BE}"/>
    <dgm:cxn modelId="{3A623740-7D49-4405-9D9B-07850DBEA627}" srcId="{18FE6B0F-1B7B-4826-8C40-B9BC434E3364}" destId="{CFE7DFCC-3D32-46E4-A9AA-18EE8006B9A4}" srcOrd="0" destOrd="0" parTransId="{B1C16292-EE1A-4DC1-9016-37AA2F83D4BC}" sibTransId="{90C86FAD-80A1-4E7C-A227-844EF0DCB189}"/>
    <dgm:cxn modelId="{196F925D-08E0-4835-9485-A8449FB27006}" srcId="{59E1147D-0EA3-478D-902F-A4D16510ADA1}" destId="{1F2B5CE2-E036-46E5-A2BF-B15F90D37247}" srcOrd="3" destOrd="0" parTransId="{6C0D7D59-A69F-4940-814A-242387C96AB4}" sibTransId="{F12B861E-FCBF-467D-8E0B-A923E9D0CF24}"/>
    <dgm:cxn modelId="{C656606B-1E98-445A-A353-EC8D8A21D28E}" srcId="{975E79D5-98F4-46C2-9A8A-3FBF66FF15C2}" destId="{F11BE758-7796-4584-889D-EE1821899088}" srcOrd="3" destOrd="0" parTransId="{21C3841A-80D2-4160-BC74-E78733D5E191}" sibTransId="{E57F38B7-B86D-46B2-895D-7AD8B559C357}"/>
    <dgm:cxn modelId="{CC0D5072-53EE-434D-B74B-AD3C10A95695}" type="presOf" srcId="{EA587A83-3D1B-4FE0-8D00-C5841BB14B0B}" destId="{9B76EEB0-BD05-4AD6-9CCD-B5B5D0144008}" srcOrd="0" destOrd="2" presId="urn:microsoft.com/office/officeart/2005/8/layout/hList1"/>
    <dgm:cxn modelId="{4798380B-A982-4316-B619-D2858FB4F3A4}" type="presOf" srcId="{CFE7DFCC-3D32-46E4-A9AA-18EE8006B9A4}" destId="{9B76EEB0-BD05-4AD6-9CCD-B5B5D0144008}" srcOrd="0" destOrd="0" presId="urn:microsoft.com/office/officeart/2005/8/layout/hList1"/>
    <dgm:cxn modelId="{3D529C33-5836-4995-A9A1-E9B4E939D0EB}" type="presOf" srcId="{E1462BBD-73AD-4695-B1D1-8E6B6F6D1CFF}" destId="{F86C5B94-99B0-4D0F-93F7-55DE90E79D3D}" srcOrd="0" destOrd="7" presId="urn:microsoft.com/office/officeart/2005/8/layout/hList1"/>
    <dgm:cxn modelId="{92EAD9DB-1315-4514-A960-A529A524AC4F}" type="presOf" srcId="{6174082D-55F5-4B63-80D1-B38741FD5F5E}" destId="{F86C5B94-99B0-4D0F-93F7-55DE90E79D3D}" srcOrd="0" destOrd="2" presId="urn:microsoft.com/office/officeart/2005/8/layout/hList1"/>
    <dgm:cxn modelId="{47854490-5BCB-4B1C-AC48-C3C469922749}" type="presOf" srcId="{DB90BAB5-DA17-47A8-82F5-3214C3D7A990}" destId="{2101229C-BF9A-4BB5-A8D5-E72FC02C626C}" srcOrd="0" destOrd="4" presId="urn:microsoft.com/office/officeart/2005/8/layout/hList1"/>
    <dgm:cxn modelId="{F753C26E-61AC-43CB-B88E-06D732636601}" srcId="{59E1147D-0EA3-478D-902F-A4D16510ADA1}" destId="{BB6490FD-FD16-47DC-AC05-34DB8EC2AA5D}" srcOrd="6" destOrd="0" parTransId="{AFD16835-2936-485E-898C-89BD46ABDD1F}" sibTransId="{4CD49535-7378-495C-888E-2323978EFD74}"/>
    <dgm:cxn modelId="{7566D30B-FA9A-42C9-8AEC-05AF9B76E866}" type="presOf" srcId="{975E79D5-98F4-46C2-9A8A-3FBF66FF15C2}" destId="{A94E42E3-A7B2-4194-9A72-4010AE0EF271}" srcOrd="0" destOrd="0" presId="urn:microsoft.com/office/officeart/2005/8/layout/hList1"/>
    <dgm:cxn modelId="{85B95BD5-0706-4BA5-AAC6-EB89B0CDF72C}" type="presOf" srcId="{8222BFDB-AA42-487B-9982-68C4016B42DD}" destId="{F86C5B94-99B0-4D0F-93F7-55DE90E79D3D}" srcOrd="0" destOrd="4" presId="urn:microsoft.com/office/officeart/2005/8/layout/hList1"/>
    <dgm:cxn modelId="{9D742672-89A2-4FBA-BFC9-75C0DBFA8E11}" type="presOf" srcId="{9DAEC58D-72FF-435D-9A89-4FE08623530C}" destId="{9B76EEB0-BD05-4AD6-9CCD-B5B5D0144008}" srcOrd="0" destOrd="1" presId="urn:microsoft.com/office/officeart/2005/8/layout/hList1"/>
    <dgm:cxn modelId="{24157F3B-E594-4AC4-A5A7-F8A7329CA37C}" srcId="{81A00FBD-4672-49BD-A9E1-41890EF5A438}" destId="{938584CD-6531-4E65-9753-5D1E4CACAE7E}" srcOrd="3" destOrd="0" parTransId="{AD149288-54F3-483A-A5B4-40C2E81723D9}" sibTransId="{AD76E37A-7AAF-441C-A27F-B3C22EDE6333}"/>
    <dgm:cxn modelId="{47688348-A4D3-41CE-B6E9-E44FAC0EEE01}" srcId="{59E1147D-0EA3-478D-902F-A4D16510ADA1}" destId="{7D429046-AE06-48EB-9FCE-6182B54E11DE}" srcOrd="0" destOrd="0" parTransId="{9485AF2B-9841-4F78-987D-6E8441C8FE2D}" sibTransId="{C94E6A48-B470-4CD3-A850-8A3121774869}"/>
    <dgm:cxn modelId="{B12A2256-17FB-4AA6-920F-BB8F45AB0E26}" srcId="{59E1147D-0EA3-478D-902F-A4D16510ADA1}" destId="{8222BFDB-AA42-487B-9982-68C4016B42DD}" srcOrd="4" destOrd="0" parTransId="{9F11695A-D994-4D3E-8C2C-DD48AE074BBF}" sibTransId="{6FB8B94F-0B59-428F-9F77-D0ED514B0312}"/>
    <dgm:cxn modelId="{6E073F51-0B16-4B9D-8D8E-A45815B377F4}" srcId="{18FE6B0F-1B7B-4826-8C40-B9BC434E3364}" destId="{EA587A83-3D1B-4FE0-8D00-C5841BB14B0B}" srcOrd="2" destOrd="0" parTransId="{A250FA2E-0BBD-403D-906D-D398DB022F2E}" sibTransId="{255AA528-B530-4B77-A7D6-C6239B92A5BD}"/>
    <dgm:cxn modelId="{17883A8B-F61D-47A5-9807-023E0B404413}" type="presOf" srcId="{01E2FF1F-79C8-45D8-8FD1-A71974BD7F1A}" destId="{DAE3FF46-E988-4250-94FB-AFA5EFC75FDB}" srcOrd="0" destOrd="0" presId="urn:microsoft.com/office/officeart/2005/8/layout/hList1"/>
    <dgm:cxn modelId="{7D8EBC8F-48D8-41EA-BED2-6536E5C3B6BC}" type="presOf" srcId="{D9CBF7DE-8CAA-4EE8-81B8-876FD8BBF472}" destId="{3E3D4584-9F8B-45D2-BCCC-E8BE088964C1}" srcOrd="0" destOrd="4" presId="urn:microsoft.com/office/officeart/2005/8/layout/hList1"/>
    <dgm:cxn modelId="{ABB7E9B8-9104-4953-B23B-D56BA07EDC3C}" type="presOf" srcId="{49D3FC0E-BE50-4BBB-B9BC-8969BA2272B9}" destId="{3E3D4584-9F8B-45D2-BCCC-E8BE088964C1}" srcOrd="0" destOrd="1" presId="urn:microsoft.com/office/officeart/2005/8/layout/hList1"/>
    <dgm:cxn modelId="{C2B9DB60-6998-4EF4-8557-B827DF546148}" srcId="{18FE6B0F-1B7B-4826-8C40-B9BC434E3364}" destId="{A79F5E85-788A-42E8-8D46-BBB10EB053EC}" srcOrd="6" destOrd="0" parTransId="{FED4842A-5E9C-4A00-866F-81A2D703B1DD}" sibTransId="{340389A5-FA2E-4DC2-AD9D-E84DDD92ABA1}"/>
    <dgm:cxn modelId="{F17C9C98-32E3-4A49-856C-02779811AB85}" srcId="{01E2FF1F-79C8-45D8-8FD1-A71974BD7F1A}" destId="{18FE6B0F-1B7B-4826-8C40-B9BC434E3364}" srcOrd="0" destOrd="0" parTransId="{329BF6BB-BEC1-4DEE-B3BF-269C51CA6AA5}" sibTransId="{6EB88CBB-9475-4F35-8E63-B72CD463FEF7}"/>
    <dgm:cxn modelId="{DDDBFEA5-ACCB-40D1-8059-0709FAE325DF}" srcId="{59E1147D-0EA3-478D-902F-A4D16510ADA1}" destId="{6174082D-55F5-4B63-80D1-B38741FD5F5E}" srcOrd="2" destOrd="0" parTransId="{970FE281-0503-4308-998B-89212A5153AC}" sibTransId="{3CC8206B-A1EB-40A8-B0C5-6050432F3E0E}"/>
    <dgm:cxn modelId="{017817BB-4392-4BCF-A49F-38FDDA619343}" type="presOf" srcId="{938584CD-6531-4E65-9753-5D1E4CACAE7E}" destId="{2101229C-BF9A-4BB5-A8D5-E72FC02C626C}" srcOrd="0" destOrd="3" presId="urn:microsoft.com/office/officeart/2005/8/layout/hList1"/>
    <dgm:cxn modelId="{539B0E9A-9A0B-4069-A063-D2C62BD9D66F}" srcId="{01E2FF1F-79C8-45D8-8FD1-A71974BD7F1A}" destId="{59E1147D-0EA3-478D-902F-A4D16510ADA1}" srcOrd="2" destOrd="0" parTransId="{AA7A06DF-D892-49B0-82AF-EBE97E10339B}" sibTransId="{B755620E-C0C1-4D90-8A95-0FB960CD2AD1}"/>
    <dgm:cxn modelId="{143951FB-67D9-4573-82C9-AEE65845E73D}" srcId="{975E79D5-98F4-46C2-9A8A-3FBF66FF15C2}" destId="{B5105C1F-0968-4628-BDD7-62238A66563E}" srcOrd="2" destOrd="0" parTransId="{22DC0497-9DEC-4868-A15A-9A591EF3D9B6}" sibTransId="{D67D06E7-D73C-4BA6-98AE-FA1999D412E4}"/>
    <dgm:cxn modelId="{0C1748DB-88CE-4495-A89E-A83C0FF87963}" srcId="{59E1147D-0EA3-478D-902F-A4D16510ADA1}" destId="{23081AAF-9CDA-4F93-89C5-9D64A85772BE}" srcOrd="5" destOrd="0" parTransId="{4227AFF9-E464-442B-AD1E-5C72B8712087}" sibTransId="{5CCA9109-D02F-420D-9BA2-9DD25C4E1D49}"/>
    <dgm:cxn modelId="{1F11B48F-1846-4B2C-81D3-37F7FCDC931B}" srcId="{18FE6B0F-1B7B-4826-8C40-B9BC434E3364}" destId="{B0BE917C-3774-46FF-88CF-D4C0BF9D9288}" srcOrd="4" destOrd="0" parTransId="{6D3D4FA5-1194-4001-A8F5-1AD80946194C}" sibTransId="{A0F0A63E-EFCB-4C71-8CEE-6826B6D08F50}"/>
    <dgm:cxn modelId="{EB8D0B18-3929-4F8A-85C5-9206CE08480D}" type="presOf" srcId="{2F3419BA-C86D-4DB5-930D-CC9C68EC37ED}" destId="{9B76EEB0-BD05-4AD6-9CCD-B5B5D0144008}" srcOrd="0" destOrd="5" presId="urn:microsoft.com/office/officeart/2005/8/layout/hList1"/>
    <dgm:cxn modelId="{1C88CFF9-C890-480B-B82E-81DE8BB37C29}" type="presOf" srcId="{08D447B6-34D9-41D6-8B0B-15417A4AF705}" destId="{2101229C-BF9A-4BB5-A8D5-E72FC02C626C}" srcOrd="0" destOrd="2" presId="urn:microsoft.com/office/officeart/2005/8/layout/hList1"/>
    <dgm:cxn modelId="{A39788DD-C2D5-4480-A527-3EBF9D5F957D}" srcId="{18FE6B0F-1B7B-4826-8C40-B9BC434E3364}" destId="{2F3419BA-C86D-4DB5-930D-CC9C68EC37ED}" srcOrd="5" destOrd="0" parTransId="{63BFF844-344E-43A8-92A4-3C1F795C88DF}" sibTransId="{8752CE73-35C9-4B38-BAB8-C7EBDCB9F611}"/>
    <dgm:cxn modelId="{E024E33C-93F8-40A0-9D15-CC5F3F50754B}" type="presOf" srcId="{F11BE758-7796-4584-889D-EE1821899088}" destId="{3E3D4584-9F8B-45D2-BCCC-E8BE088964C1}" srcOrd="0" destOrd="3" presId="urn:microsoft.com/office/officeart/2005/8/layout/hList1"/>
    <dgm:cxn modelId="{B65127A3-270D-42F8-BAC4-8BDCC3AC829A}" type="presOf" srcId="{B2A351CC-49BC-4383-B185-5C6EB61AE30D}" destId="{2101229C-BF9A-4BB5-A8D5-E72FC02C626C}" srcOrd="0" destOrd="1" presId="urn:microsoft.com/office/officeart/2005/8/layout/hList1"/>
    <dgm:cxn modelId="{4FD9072B-9A9E-44F6-A842-1ACFCDF0C741}" type="presOf" srcId="{81A00FBD-4672-49BD-A9E1-41890EF5A438}" destId="{B74A1923-56B5-4E96-B835-801F6ED2A3B7}" srcOrd="0" destOrd="0" presId="urn:microsoft.com/office/officeart/2005/8/layout/hList1"/>
    <dgm:cxn modelId="{6F644AA3-FC29-4BAD-94A9-260F51C9154E}" srcId="{81A00FBD-4672-49BD-A9E1-41890EF5A438}" destId="{C5EF58DC-5C76-4067-9841-4220727B7498}" srcOrd="0" destOrd="0" parTransId="{253DEF0E-7C35-4997-8A44-2EA17909E641}" sibTransId="{9112D331-39E2-484F-A371-7209AA77D7A6}"/>
    <dgm:cxn modelId="{254BCEDC-267B-4FFF-9D5D-D2C39115DA21}" type="presOf" srcId="{00A469A3-A312-4E85-87D5-8B8832019E48}" destId="{9B76EEB0-BD05-4AD6-9CCD-B5B5D0144008}" srcOrd="0" destOrd="8" presId="urn:microsoft.com/office/officeart/2005/8/layout/hList1"/>
    <dgm:cxn modelId="{609ADE11-DFC4-4033-9C5B-FF444D3F6A3D}" type="presOf" srcId="{CF725FD4-42A6-4DF9-A9F5-C0DDC9F41222}" destId="{9B76EEB0-BD05-4AD6-9CCD-B5B5D0144008}" srcOrd="0" destOrd="3" presId="urn:microsoft.com/office/officeart/2005/8/layout/hList1"/>
    <dgm:cxn modelId="{BB4F3C81-076F-41B9-9E5B-4369BA940636}" srcId="{975E79D5-98F4-46C2-9A8A-3FBF66FF15C2}" destId="{D9CBF7DE-8CAA-4EE8-81B8-876FD8BBF472}" srcOrd="4" destOrd="0" parTransId="{86E1E3E7-091C-43DE-8507-144AC7AE49EF}" sibTransId="{046FB6B2-D26D-4752-B824-F38E98717C2F}"/>
    <dgm:cxn modelId="{6B8A36D6-99CF-4E0D-8946-B032AF2C01E1}" srcId="{81A00FBD-4672-49BD-A9E1-41890EF5A438}" destId="{DB90BAB5-DA17-47A8-82F5-3214C3D7A990}" srcOrd="4" destOrd="0" parTransId="{7850827B-108A-44A3-9DB6-F0D52F61783E}" sibTransId="{002E1EE7-4F9B-4C6A-AE0C-2C636E3AF869}"/>
    <dgm:cxn modelId="{47F290A5-CCB4-447F-B676-D1265519BCDD}" type="presOf" srcId="{1F2B5CE2-E036-46E5-A2BF-B15F90D37247}" destId="{F86C5B94-99B0-4D0F-93F7-55DE90E79D3D}" srcOrd="0" destOrd="3" presId="urn:microsoft.com/office/officeart/2005/8/layout/hList1"/>
    <dgm:cxn modelId="{9B67054A-F47C-4CA4-B677-150852D09B5E}" type="presOf" srcId="{2794DFED-6B77-4892-BC7B-2C5F56EE57E6}" destId="{F86C5B94-99B0-4D0F-93F7-55DE90E79D3D}" srcOrd="0" destOrd="8" presId="urn:microsoft.com/office/officeart/2005/8/layout/hList1"/>
    <dgm:cxn modelId="{27B54439-EFCA-4533-96A0-8740B0B9EC59}" type="presOf" srcId="{23081AAF-9CDA-4F93-89C5-9D64A85772BE}" destId="{F86C5B94-99B0-4D0F-93F7-55DE90E79D3D}" srcOrd="0" destOrd="5" presId="urn:microsoft.com/office/officeart/2005/8/layout/hList1"/>
    <dgm:cxn modelId="{E2A2EFE6-D284-44AC-A09D-E56B853DE163}" type="presOf" srcId="{3C3C0173-8344-495C-8D77-4F3348CC62AD}" destId="{9B76EEB0-BD05-4AD6-9CCD-B5B5D0144008}" srcOrd="0" destOrd="7" presId="urn:microsoft.com/office/officeart/2005/8/layout/hList1"/>
    <dgm:cxn modelId="{4414FC5B-64F4-4B80-886A-2211099DECC1}" type="presOf" srcId="{BB6490FD-FD16-47DC-AC05-34DB8EC2AA5D}" destId="{F86C5B94-99B0-4D0F-93F7-55DE90E79D3D}" srcOrd="0" destOrd="6" presId="urn:microsoft.com/office/officeart/2005/8/layout/hList1"/>
    <dgm:cxn modelId="{E36F7E97-6FD4-41F1-89C8-DC1FE988BA13}" type="presOf" srcId="{B0BE917C-3774-46FF-88CF-D4C0BF9D9288}" destId="{9B76EEB0-BD05-4AD6-9CCD-B5B5D0144008}" srcOrd="0" destOrd="4" presId="urn:microsoft.com/office/officeart/2005/8/layout/hList1"/>
    <dgm:cxn modelId="{6FA7A63B-F12E-4422-BF67-A384BDC98063}" type="presOf" srcId="{7D429046-AE06-48EB-9FCE-6182B54E11DE}" destId="{F86C5B94-99B0-4D0F-93F7-55DE90E79D3D}" srcOrd="0" destOrd="0" presId="urn:microsoft.com/office/officeart/2005/8/layout/hList1"/>
    <dgm:cxn modelId="{66A40385-3162-4BE2-81C9-C83E9861E883}" srcId="{18FE6B0F-1B7B-4826-8C40-B9BC434E3364}" destId="{00A469A3-A312-4E85-87D5-8B8832019E48}" srcOrd="8" destOrd="0" parTransId="{191EE7C1-86EC-4B5F-A0AA-FA35931326CF}" sibTransId="{29DA8D76-2C12-4163-9B4D-B00761EEB7B4}"/>
    <dgm:cxn modelId="{8A2B9AE7-C453-457A-9500-86864F097ABE}" srcId="{18FE6B0F-1B7B-4826-8C40-B9BC434E3364}" destId="{3C3C0173-8344-495C-8D77-4F3348CC62AD}" srcOrd="7" destOrd="0" parTransId="{1AD5405E-F36C-49F4-91A0-F70CBD4393AA}" sibTransId="{82B49080-DD2A-4565-AAEB-264A86791C0F}"/>
    <dgm:cxn modelId="{8EC35E44-846C-4E1D-A14B-6780BCD73997}" type="presOf" srcId="{6A110667-6C5C-4911-A090-80DCFC283152}" destId="{F86C5B94-99B0-4D0F-93F7-55DE90E79D3D}" srcOrd="0" destOrd="1" presId="urn:microsoft.com/office/officeart/2005/8/layout/hList1"/>
    <dgm:cxn modelId="{EA40ADC2-FF8D-46F5-943C-C4F99940C3A5}" srcId="{01E2FF1F-79C8-45D8-8FD1-A71974BD7F1A}" destId="{81A00FBD-4672-49BD-A9E1-41890EF5A438}" srcOrd="1" destOrd="0" parTransId="{A151B78C-C756-4A08-A469-11E1A1E5607F}" sibTransId="{18F46FF3-6932-4893-A245-918CADDFEDCC}"/>
    <dgm:cxn modelId="{C3E40A9C-3396-4889-89B5-8C220FD00DD0}" type="presOf" srcId="{B5105C1F-0968-4628-BDD7-62238A66563E}" destId="{3E3D4584-9F8B-45D2-BCCC-E8BE088964C1}" srcOrd="0" destOrd="2" presId="urn:microsoft.com/office/officeart/2005/8/layout/hList1"/>
    <dgm:cxn modelId="{61AAF2BD-B18B-460D-8160-16362654F509}" type="presOf" srcId="{18FE6B0F-1B7B-4826-8C40-B9BC434E3364}" destId="{7E66CAC8-5D6E-4DAA-8111-4D20280D0199}" srcOrd="0" destOrd="0" presId="urn:microsoft.com/office/officeart/2005/8/layout/hList1"/>
    <dgm:cxn modelId="{69535D4A-2851-4E6F-9737-684AB5C18CFC}" srcId="{81A00FBD-4672-49BD-A9E1-41890EF5A438}" destId="{B2A351CC-49BC-4383-B185-5C6EB61AE30D}" srcOrd="1" destOrd="0" parTransId="{1D23D7AB-4A64-4A77-B116-FD291CCE6C99}" sibTransId="{BD8EFFF4-FB39-4BF8-B7B5-8B66BAC8FD15}"/>
    <dgm:cxn modelId="{1DA198E8-56AA-4F54-AAEC-DCC99CB38EF2}" srcId="{18FE6B0F-1B7B-4826-8C40-B9BC434E3364}" destId="{CF725FD4-42A6-4DF9-A9F5-C0DDC9F41222}" srcOrd="3" destOrd="0" parTransId="{E773A026-F14B-480A-99AF-3C082D43847B}" sibTransId="{EA9E6FA4-6EFF-4B01-AB13-274CA9902E1D}"/>
    <dgm:cxn modelId="{25157F8E-3ACD-4997-BC97-F7D074813E4E}" type="presOf" srcId="{59E1147D-0EA3-478D-902F-A4D16510ADA1}" destId="{FFFD09A3-5CC2-49DE-B30C-FA6C67ACF8B0}" srcOrd="0" destOrd="0" presId="urn:microsoft.com/office/officeart/2005/8/layout/hList1"/>
    <dgm:cxn modelId="{CC74D0A6-3453-4053-AB38-A0CBCCA5B0E0}" type="presOf" srcId="{A79F5E85-788A-42E8-8D46-BBB10EB053EC}" destId="{9B76EEB0-BD05-4AD6-9CCD-B5B5D0144008}" srcOrd="0" destOrd="6" presId="urn:microsoft.com/office/officeart/2005/8/layout/hList1"/>
    <dgm:cxn modelId="{070800BD-65C6-4DB0-99FB-BAC314972197}" srcId="{975E79D5-98F4-46C2-9A8A-3FBF66FF15C2}" destId="{49D3FC0E-BE50-4BBB-B9BC-8969BA2272B9}" srcOrd="1" destOrd="0" parTransId="{6A90F18C-462E-4C85-BE30-2AD989B4BA1C}" sibTransId="{251D0931-DD72-4EE0-9FF8-99396051B9F4}"/>
    <dgm:cxn modelId="{09E1BE06-7341-4549-AC3D-F26594D75BA1}" srcId="{59E1147D-0EA3-478D-902F-A4D16510ADA1}" destId="{2794DFED-6B77-4892-BC7B-2C5F56EE57E6}" srcOrd="8" destOrd="0" parTransId="{E97988FE-387C-4987-90C9-0BB9E66C4653}" sibTransId="{28594BD1-2D0E-4AF0-AF82-6CD0659542AD}"/>
    <dgm:cxn modelId="{9E632C42-E38E-4651-B9D0-C750F48AD1EF}" srcId="{18FE6B0F-1B7B-4826-8C40-B9BC434E3364}" destId="{9DAEC58D-72FF-435D-9A89-4FE08623530C}" srcOrd="1" destOrd="0" parTransId="{8B0144C4-7ECC-4174-9735-EAA4E0791DB6}" sibTransId="{FAE269B4-8DD1-4706-A7AF-54E27B1817C5}"/>
    <dgm:cxn modelId="{7551C8E3-FD84-48BB-A692-017CDB50BEBC}" type="presOf" srcId="{807D5C12-4C7F-4F37-B7E4-1174F41F4BB3}" destId="{3E3D4584-9F8B-45D2-BCCC-E8BE088964C1}" srcOrd="0" destOrd="0" presId="urn:microsoft.com/office/officeart/2005/8/layout/hList1"/>
    <dgm:cxn modelId="{790F6516-8B46-4080-93E6-8EDE09656009}" type="presParOf" srcId="{DAE3FF46-E988-4250-94FB-AFA5EFC75FDB}" destId="{4A98BC14-3BD7-4DFE-8E30-B506772CBDE0}" srcOrd="0" destOrd="0" presId="urn:microsoft.com/office/officeart/2005/8/layout/hList1"/>
    <dgm:cxn modelId="{7EB13D42-2246-4344-8253-1A7D1B361685}" type="presParOf" srcId="{4A98BC14-3BD7-4DFE-8E30-B506772CBDE0}" destId="{7E66CAC8-5D6E-4DAA-8111-4D20280D0199}" srcOrd="0" destOrd="0" presId="urn:microsoft.com/office/officeart/2005/8/layout/hList1"/>
    <dgm:cxn modelId="{B7BDB67C-4016-4456-86C0-677B278B1365}" type="presParOf" srcId="{4A98BC14-3BD7-4DFE-8E30-B506772CBDE0}" destId="{9B76EEB0-BD05-4AD6-9CCD-B5B5D0144008}" srcOrd="1" destOrd="0" presId="urn:microsoft.com/office/officeart/2005/8/layout/hList1"/>
    <dgm:cxn modelId="{3157C56C-C875-4B35-96AB-AED1C14C3A32}" type="presParOf" srcId="{DAE3FF46-E988-4250-94FB-AFA5EFC75FDB}" destId="{0B368134-F8C2-4DB3-8DE7-92E3480AF758}" srcOrd="1" destOrd="0" presId="urn:microsoft.com/office/officeart/2005/8/layout/hList1"/>
    <dgm:cxn modelId="{CFB36CBF-D185-480E-9BDA-D707D1395AC8}" type="presParOf" srcId="{DAE3FF46-E988-4250-94FB-AFA5EFC75FDB}" destId="{29B7A7C1-EB30-4B8B-9399-B53509F1EB19}" srcOrd="2" destOrd="0" presId="urn:microsoft.com/office/officeart/2005/8/layout/hList1"/>
    <dgm:cxn modelId="{E0CDFF3C-C21E-41AF-9E05-FD23DA85C718}" type="presParOf" srcId="{29B7A7C1-EB30-4B8B-9399-B53509F1EB19}" destId="{B74A1923-56B5-4E96-B835-801F6ED2A3B7}" srcOrd="0" destOrd="0" presId="urn:microsoft.com/office/officeart/2005/8/layout/hList1"/>
    <dgm:cxn modelId="{D172F15C-23D5-4E45-B6D6-02DCDF49E263}" type="presParOf" srcId="{29B7A7C1-EB30-4B8B-9399-B53509F1EB19}" destId="{2101229C-BF9A-4BB5-A8D5-E72FC02C626C}" srcOrd="1" destOrd="0" presId="urn:microsoft.com/office/officeart/2005/8/layout/hList1"/>
    <dgm:cxn modelId="{430EBBB1-052C-4F04-BACF-6D9B5DBF9A5F}" type="presParOf" srcId="{DAE3FF46-E988-4250-94FB-AFA5EFC75FDB}" destId="{924FAA49-EA01-4CC6-9F47-EE15E81A4225}" srcOrd="3" destOrd="0" presId="urn:microsoft.com/office/officeart/2005/8/layout/hList1"/>
    <dgm:cxn modelId="{D50CF492-1F42-4F91-9C75-77F4DA2AD2CA}" type="presParOf" srcId="{DAE3FF46-E988-4250-94FB-AFA5EFC75FDB}" destId="{549D61ED-55D9-46D7-84CC-AF88B9A2F519}" srcOrd="4" destOrd="0" presId="urn:microsoft.com/office/officeart/2005/8/layout/hList1"/>
    <dgm:cxn modelId="{057F5215-AF32-44C3-8A41-48ED64762065}" type="presParOf" srcId="{549D61ED-55D9-46D7-84CC-AF88B9A2F519}" destId="{FFFD09A3-5CC2-49DE-B30C-FA6C67ACF8B0}" srcOrd="0" destOrd="0" presId="urn:microsoft.com/office/officeart/2005/8/layout/hList1"/>
    <dgm:cxn modelId="{735C06D4-FEF7-49C3-89DC-2F3605CC6204}" type="presParOf" srcId="{549D61ED-55D9-46D7-84CC-AF88B9A2F519}" destId="{F86C5B94-99B0-4D0F-93F7-55DE90E79D3D}" srcOrd="1" destOrd="0" presId="urn:microsoft.com/office/officeart/2005/8/layout/hList1"/>
    <dgm:cxn modelId="{6692D890-158D-4BF0-AC79-86625D643436}" type="presParOf" srcId="{DAE3FF46-E988-4250-94FB-AFA5EFC75FDB}" destId="{FD945389-AC41-420E-97F7-A213A55B9A34}" srcOrd="5" destOrd="0" presId="urn:microsoft.com/office/officeart/2005/8/layout/hList1"/>
    <dgm:cxn modelId="{57E77A09-B8D2-42A0-A8D3-8BC50469CFB0}" type="presParOf" srcId="{DAE3FF46-E988-4250-94FB-AFA5EFC75FDB}" destId="{22094BD7-4E45-4A60-A4FD-1DCB607AFC39}" srcOrd="6" destOrd="0" presId="urn:microsoft.com/office/officeart/2005/8/layout/hList1"/>
    <dgm:cxn modelId="{B7BFF5BC-83C5-48E1-B5BC-B6A2704F812B}" type="presParOf" srcId="{22094BD7-4E45-4A60-A4FD-1DCB607AFC39}" destId="{A94E42E3-A7B2-4194-9A72-4010AE0EF271}" srcOrd="0" destOrd="0" presId="urn:microsoft.com/office/officeart/2005/8/layout/hList1"/>
    <dgm:cxn modelId="{03E9CFF1-FA27-4BA0-AAA0-0EAF98E1BA6A}" type="presParOf" srcId="{22094BD7-4E45-4A60-A4FD-1DCB607AFC39}" destId="{3E3D4584-9F8B-45D2-BCCC-E8BE088964C1}"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BBF4BD-BD29-4568-B1A8-BA24D193BDF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EE95E1D-78C9-455C-85FC-40DAFD44F988}">
      <dgm:prSet phldrT="[Text]"/>
      <dgm:spPr/>
      <dgm:t>
        <a:bodyPr/>
        <a:lstStyle/>
        <a:p>
          <a:r>
            <a:rPr lang="ka-GE" b="1" i="1" smtClean="0"/>
            <a:t>მუნიციპალური სამსახურები</a:t>
          </a:r>
          <a:endParaRPr lang="en-US" b="1" dirty="0"/>
        </a:p>
      </dgm:t>
    </dgm:pt>
    <dgm:pt modelId="{092726A1-0EC3-4438-BD8E-BD9D48D67DA1}" type="parTrans" cxnId="{A26ADC76-84BA-418F-84D9-F101337BD84B}">
      <dgm:prSet/>
      <dgm:spPr/>
      <dgm:t>
        <a:bodyPr/>
        <a:lstStyle/>
        <a:p>
          <a:endParaRPr lang="en-US" b="1">
            <a:solidFill>
              <a:srgbClr val="009999"/>
            </a:solidFill>
          </a:endParaRPr>
        </a:p>
      </dgm:t>
    </dgm:pt>
    <dgm:pt modelId="{B9A13D33-E5F9-4768-8A71-E0EF424ABDBB}" type="sibTrans" cxnId="{A26ADC76-84BA-418F-84D9-F101337BD84B}">
      <dgm:prSet/>
      <dgm:spPr/>
      <dgm:t>
        <a:bodyPr/>
        <a:lstStyle/>
        <a:p>
          <a:endParaRPr lang="en-US" b="1">
            <a:solidFill>
              <a:srgbClr val="009999"/>
            </a:solidFill>
          </a:endParaRPr>
        </a:p>
      </dgm:t>
    </dgm:pt>
    <dgm:pt modelId="{372D1450-B500-43C2-B59A-B656D0012967}">
      <dgm:prSet phldrT="[Text]"/>
      <dgm:spPr/>
      <dgm:t>
        <a:bodyPr/>
        <a:lstStyle/>
        <a:p>
          <a:r>
            <a:rPr lang="ka-GE" b="1" i="1" smtClean="0"/>
            <a:t>გარემოსდაცვითი ზედამხედველობის დეპარტამენტი</a:t>
          </a:r>
          <a:endParaRPr lang="en-US" b="1" dirty="0"/>
        </a:p>
      </dgm:t>
    </dgm:pt>
    <dgm:pt modelId="{7CC91ED3-987B-42FA-8F42-E2B01DBD83E4}" type="parTrans" cxnId="{1186D56F-60FA-4454-9162-957FE3AF145C}">
      <dgm:prSet/>
      <dgm:spPr/>
      <dgm:t>
        <a:bodyPr/>
        <a:lstStyle/>
        <a:p>
          <a:endParaRPr lang="en-US" b="1">
            <a:solidFill>
              <a:srgbClr val="009999"/>
            </a:solidFill>
          </a:endParaRPr>
        </a:p>
      </dgm:t>
    </dgm:pt>
    <dgm:pt modelId="{C83D1DDF-1A7D-4CA7-A595-DF3297E1675A}" type="sibTrans" cxnId="{1186D56F-60FA-4454-9162-957FE3AF145C}">
      <dgm:prSet/>
      <dgm:spPr/>
      <dgm:t>
        <a:bodyPr/>
        <a:lstStyle/>
        <a:p>
          <a:endParaRPr lang="en-US" b="1">
            <a:solidFill>
              <a:srgbClr val="009999"/>
            </a:solidFill>
          </a:endParaRPr>
        </a:p>
      </dgm:t>
    </dgm:pt>
    <dgm:pt modelId="{42B077CB-AD30-4FC1-B509-FA8AEF713A70}">
      <dgm:prSet phldrT="[Text]"/>
      <dgm:spPr/>
      <dgm:t>
        <a:bodyPr/>
        <a:lstStyle/>
        <a:p>
          <a:r>
            <a:rPr lang="ka-GE" b="1" i="1" smtClean="0"/>
            <a:t>შემოსავლების სამსახური</a:t>
          </a:r>
          <a:endParaRPr lang="en-US" b="1" dirty="0"/>
        </a:p>
      </dgm:t>
    </dgm:pt>
    <dgm:pt modelId="{8249DD56-DB46-408C-B233-702F4CFEBB0D}" type="parTrans" cxnId="{5EF034F2-FF79-42BA-A6A4-290DF11AB956}">
      <dgm:prSet/>
      <dgm:spPr/>
      <dgm:t>
        <a:bodyPr/>
        <a:lstStyle/>
        <a:p>
          <a:endParaRPr lang="en-US" b="1">
            <a:solidFill>
              <a:srgbClr val="009999"/>
            </a:solidFill>
          </a:endParaRPr>
        </a:p>
      </dgm:t>
    </dgm:pt>
    <dgm:pt modelId="{5CAC5267-4A97-43EF-9A25-BECF7824E0CE}" type="sibTrans" cxnId="{5EF034F2-FF79-42BA-A6A4-290DF11AB956}">
      <dgm:prSet/>
      <dgm:spPr/>
      <dgm:t>
        <a:bodyPr/>
        <a:lstStyle/>
        <a:p>
          <a:endParaRPr lang="en-US" b="1">
            <a:solidFill>
              <a:srgbClr val="009999"/>
            </a:solidFill>
          </a:endParaRPr>
        </a:p>
      </dgm:t>
    </dgm:pt>
    <dgm:pt modelId="{13124DBF-0A2C-406C-A5BF-04E25C159D4A}">
      <dgm:prSet phldrT="[Text]"/>
      <dgm:spPr/>
      <dgm:t>
        <a:bodyPr/>
        <a:lstStyle/>
        <a:p>
          <a:r>
            <a:rPr lang="ka-GE" b="1" i="1" smtClean="0"/>
            <a:t>სურსათის ეროვნული სააგენტო</a:t>
          </a:r>
          <a:endParaRPr lang="en-US" b="1" dirty="0"/>
        </a:p>
      </dgm:t>
    </dgm:pt>
    <dgm:pt modelId="{66D27B30-A49A-4620-8B1C-CCE47F4DAE3F}" type="parTrans" cxnId="{0E75C85A-5F09-4807-89E0-3C24865EBEF4}">
      <dgm:prSet/>
      <dgm:spPr/>
      <dgm:t>
        <a:bodyPr/>
        <a:lstStyle/>
        <a:p>
          <a:endParaRPr lang="en-US" b="1">
            <a:solidFill>
              <a:srgbClr val="009999"/>
            </a:solidFill>
          </a:endParaRPr>
        </a:p>
      </dgm:t>
    </dgm:pt>
    <dgm:pt modelId="{9E6B6FBC-F9D0-4C75-B09C-D840E2A82763}" type="sibTrans" cxnId="{0E75C85A-5F09-4807-89E0-3C24865EBEF4}">
      <dgm:prSet/>
      <dgm:spPr/>
      <dgm:t>
        <a:bodyPr/>
        <a:lstStyle/>
        <a:p>
          <a:endParaRPr lang="en-US" b="1">
            <a:solidFill>
              <a:srgbClr val="009999"/>
            </a:solidFill>
          </a:endParaRPr>
        </a:p>
      </dgm:t>
    </dgm:pt>
    <dgm:pt modelId="{11F7EBD6-2FFC-48EB-9461-C7FF90F5AF5E}">
      <dgm:prSet phldrT="[Text]"/>
      <dgm:spPr/>
      <dgm:t>
        <a:bodyPr/>
        <a:lstStyle/>
        <a:p>
          <a:r>
            <a:rPr lang="ka-GE" b="1" i="1" smtClean="0"/>
            <a:t>სსიპ სამშენებლო და ტენიკური ზედამხედველობის სააგენტო</a:t>
          </a:r>
          <a:endParaRPr lang="en-US" b="1" dirty="0"/>
        </a:p>
      </dgm:t>
    </dgm:pt>
    <dgm:pt modelId="{561A9CE4-46EA-48DE-A8FF-05610FED0C05}" type="parTrans" cxnId="{FA9BD75D-4B29-40F2-AD53-88A3A0E64E57}">
      <dgm:prSet/>
      <dgm:spPr/>
      <dgm:t>
        <a:bodyPr/>
        <a:lstStyle/>
        <a:p>
          <a:endParaRPr lang="en-US" b="1">
            <a:solidFill>
              <a:srgbClr val="009999"/>
            </a:solidFill>
          </a:endParaRPr>
        </a:p>
      </dgm:t>
    </dgm:pt>
    <dgm:pt modelId="{6C4209DF-480C-4C57-80D2-4CAF27187C81}" type="sibTrans" cxnId="{FA9BD75D-4B29-40F2-AD53-88A3A0E64E57}">
      <dgm:prSet/>
      <dgm:spPr/>
      <dgm:t>
        <a:bodyPr/>
        <a:lstStyle/>
        <a:p>
          <a:endParaRPr lang="en-US" b="1">
            <a:solidFill>
              <a:srgbClr val="009999"/>
            </a:solidFill>
          </a:endParaRPr>
        </a:p>
      </dgm:t>
    </dgm:pt>
    <dgm:pt modelId="{CBFC9AE9-B5B9-4441-9B62-54D9CDED5466}">
      <dgm:prSet phldrT="[Text]"/>
      <dgm:spPr/>
      <dgm:t>
        <a:bodyPr/>
        <a:lstStyle/>
        <a:p>
          <a:r>
            <a:rPr lang="ka-GE" b="1" i="1" dirty="0" smtClean="0"/>
            <a:t>სსიპ სამედიცინო და ფარმაცევტული საქმიანობის რეგულირების სააგენტო</a:t>
          </a:r>
          <a:endParaRPr lang="en-US" b="1" dirty="0"/>
        </a:p>
      </dgm:t>
    </dgm:pt>
    <dgm:pt modelId="{991C1084-A893-4192-81E6-5B6B3BBF48BC}" type="parTrans" cxnId="{3B05D651-8F97-471B-8F18-9DFE7728C0F7}">
      <dgm:prSet/>
      <dgm:spPr/>
      <dgm:t>
        <a:bodyPr/>
        <a:lstStyle/>
        <a:p>
          <a:endParaRPr lang="en-US" b="1">
            <a:solidFill>
              <a:srgbClr val="009999"/>
            </a:solidFill>
          </a:endParaRPr>
        </a:p>
      </dgm:t>
    </dgm:pt>
    <dgm:pt modelId="{C9FDC132-B554-4013-8BD7-9B8F5ECEAA36}" type="sibTrans" cxnId="{3B05D651-8F97-471B-8F18-9DFE7728C0F7}">
      <dgm:prSet/>
      <dgm:spPr/>
      <dgm:t>
        <a:bodyPr/>
        <a:lstStyle/>
        <a:p>
          <a:endParaRPr lang="en-US" b="1">
            <a:solidFill>
              <a:srgbClr val="009999"/>
            </a:solidFill>
          </a:endParaRPr>
        </a:p>
      </dgm:t>
    </dgm:pt>
    <dgm:pt modelId="{277E8EF7-657F-40BC-950C-5C993CA3A0EF}" type="pres">
      <dgm:prSet presAssocID="{97BBF4BD-BD29-4568-B1A8-BA24D193BDF4}" presName="diagram" presStyleCnt="0">
        <dgm:presLayoutVars>
          <dgm:dir/>
          <dgm:resizeHandles val="exact"/>
        </dgm:presLayoutVars>
      </dgm:prSet>
      <dgm:spPr/>
      <dgm:t>
        <a:bodyPr/>
        <a:lstStyle/>
        <a:p>
          <a:endParaRPr lang="en-US"/>
        </a:p>
      </dgm:t>
    </dgm:pt>
    <dgm:pt modelId="{33D72C11-67C6-4193-9514-1F492DDC973D}" type="pres">
      <dgm:prSet presAssocID="{DEE95E1D-78C9-455C-85FC-40DAFD44F988}" presName="node" presStyleLbl="node1" presStyleIdx="0" presStyleCnt="6">
        <dgm:presLayoutVars>
          <dgm:bulletEnabled val="1"/>
        </dgm:presLayoutVars>
      </dgm:prSet>
      <dgm:spPr/>
      <dgm:t>
        <a:bodyPr/>
        <a:lstStyle/>
        <a:p>
          <a:endParaRPr lang="en-US"/>
        </a:p>
      </dgm:t>
    </dgm:pt>
    <dgm:pt modelId="{C41B8BA0-BF30-4C14-A38E-0E3B4499AC45}" type="pres">
      <dgm:prSet presAssocID="{B9A13D33-E5F9-4768-8A71-E0EF424ABDBB}" presName="sibTrans" presStyleCnt="0"/>
      <dgm:spPr/>
      <dgm:t>
        <a:bodyPr/>
        <a:lstStyle/>
        <a:p>
          <a:endParaRPr lang="en-US"/>
        </a:p>
      </dgm:t>
    </dgm:pt>
    <dgm:pt modelId="{ACCE552D-333E-41E3-BE8B-3A5408E2EEE3}" type="pres">
      <dgm:prSet presAssocID="{372D1450-B500-43C2-B59A-B656D0012967}" presName="node" presStyleLbl="node1" presStyleIdx="1" presStyleCnt="6">
        <dgm:presLayoutVars>
          <dgm:bulletEnabled val="1"/>
        </dgm:presLayoutVars>
      </dgm:prSet>
      <dgm:spPr/>
      <dgm:t>
        <a:bodyPr/>
        <a:lstStyle/>
        <a:p>
          <a:endParaRPr lang="en-US"/>
        </a:p>
      </dgm:t>
    </dgm:pt>
    <dgm:pt modelId="{182617BD-C99C-4130-9B15-657753A6A9BA}" type="pres">
      <dgm:prSet presAssocID="{C83D1DDF-1A7D-4CA7-A595-DF3297E1675A}" presName="sibTrans" presStyleCnt="0"/>
      <dgm:spPr/>
      <dgm:t>
        <a:bodyPr/>
        <a:lstStyle/>
        <a:p>
          <a:endParaRPr lang="en-US"/>
        </a:p>
      </dgm:t>
    </dgm:pt>
    <dgm:pt modelId="{13BE5D24-8FAD-43CC-BAF5-06F4609D7A7C}" type="pres">
      <dgm:prSet presAssocID="{42B077CB-AD30-4FC1-B509-FA8AEF713A70}" presName="node" presStyleLbl="node1" presStyleIdx="2" presStyleCnt="6">
        <dgm:presLayoutVars>
          <dgm:bulletEnabled val="1"/>
        </dgm:presLayoutVars>
      </dgm:prSet>
      <dgm:spPr/>
      <dgm:t>
        <a:bodyPr/>
        <a:lstStyle/>
        <a:p>
          <a:endParaRPr lang="en-US"/>
        </a:p>
      </dgm:t>
    </dgm:pt>
    <dgm:pt modelId="{C5B71DB8-7719-458B-869D-862B08A1F083}" type="pres">
      <dgm:prSet presAssocID="{5CAC5267-4A97-43EF-9A25-BECF7824E0CE}" presName="sibTrans" presStyleCnt="0"/>
      <dgm:spPr/>
      <dgm:t>
        <a:bodyPr/>
        <a:lstStyle/>
        <a:p>
          <a:endParaRPr lang="en-US"/>
        </a:p>
      </dgm:t>
    </dgm:pt>
    <dgm:pt modelId="{6DBCA14D-7F9A-49DF-A651-18E6CE044EE4}" type="pres">
      <dgm:prSet presAssocID="{13124DBF-0A2C-406C-A5BF-04E25C159D4A}" presName="node" presStyleLbl="node1" presStyleIdx="3" presStyleCnt="6">
        <dgm:presLayoutVars>
          <dgm:bulletEnabled val="1"/>
        </dgm:presLayoutVars>
      </dgm:prSet>
      <dgm:spPr/>
      <dgm:t>
        <a:bodyPr/>
        <a:lstStyle/>
        <a:p>
          <a:endParaRPr lang="en-US"/>
        </a:p>
      </dgm:t>
    </dgm:pt>
    <dgm:pt modelId="{793E031B-C47D-4160-B90D-814575B3E10A}" type="pres">
      <dgm:prSet presAssocID="{9E6B6FBC-F9D0-4C75-B09C-D840E2A82763}" presName="sibTrans" presStyleCnt="0"/>
      <dgm:spPr/>
      <dgm:t>
        <a:bodyPr/>
        <a:lstStyle/>
        <a:p>
          <a:endParaRPr lang="en-US"/>
        </a:p>
      </dgm:t>
    </dgm:pt>
    <dgm:pt modelId="{A7DF6901-6847-4244-9D94-787352845B89}" type="pres">
      <dgm:prSet presAssocID="{11F7EBD6-2FFC-48EB-9461-C7FF90F5AF5E}" presName="node" presStyleLbl="node1" presStyleIdx="4" presStyleCnt="6">
        <dgm:presLayoutVars>
          <dgm:bulletEnabled val="1"/>
        </dgm:presLayoutVars>
      </dgm:prSet>
      <dgm:spPr/>
      <dgm:t>
        <a:bodyPr/>
        <a:lstStyle/>
        <a:p>
          <a:endParaRPr lang="en-US"/>
        </a:p>
      </dgm:t>
    </dgm:pt>
    <dgm:pt modelId="{EAB30F85-4D64-4961-800E-6711744AA9EA}" type="pres">
      <dgm:prSet presAssocID="{6C4209DF-480C-4C57-80D2-4CAF27187C81}" presName="sibTrans" presStyleCnt="0"/>
      <dgm:spPr/>
      <dgm:t>
        <a:bodyPr/>
        <a:lstStyle/>
        <a:p>
          <a:endParaRPr lang="en-US"/>
        </a:p>
      </dgm:t>
    </dgm:pt>
    <dgm:pt modelId="{8CBCE84A-2555-44AE-9783-CB585C3C5322}" type="pres">
      <dgm:prSet presAssocID="{CBFC9AE9-B5B9-4441-9B62-54D9CDED5466}" presName="node" presStyleLbl="node1" presStyleIdx="5" presStyleCnt="6">
        <dgm:presLayoutVars>
          <dgm:bulletEnabled val="1"/>
        </dgm:presLayoutVars>
      </dgm:prSet>
      <dgm:spPr/>
      <dgm:t>
        <a:bodyPr/>
        <a:lstStyle/>
        <a:p>
          <a:endParaRPr lang="en-US"/>
        </a:p>
      </dgm:t>
    </dgm:pt>
  </dgm:ptLst>
  <dgm:cxnLst>
    <dgm:cxn modelId="{5EF034F2-FF79-42BA-A6A4-290DF11AB956}" srcId="{97BBF4BD-BD29-4568-B1A8-BA24D193BDF4}" destId="{42B077CB-AD30-4FC1-B509-FA8AEF713A70}" srcOrd="2" destOrd="0" parTransId="{8249DD56-DB46-408C-B233-702F4CFEBB0D}" sibTransId="{5CAC5267-4A97-43EF-9A25-BECF7824E0CE}"/>
    <dgm:cxn modelId="{0E75C85A-5F09-4807-89E0-3C24865EBEF4}" srcId="{97BBF4BD-BD29-4568-B1A8-BA24D193BDF4}" destId="{13124DBF-0A2C-406C-A5BF-04E25C159D4A}" srcOrd="3" destOrd="0" parTransId="{66D27B30-A49A-4620-8B1C-CCE47F4DAE3F}" sibTransId="{9E6B6FBC-F9D0-4C75-B09C-D840E2A82763}"/>
    <dgm:cxn modelId="{FA9BD75D-4B29-40F2-AD53-88A3A0E64E57}" srcId="{97BBF4BD-BD29-4568-B1A8-BA24D193BDF4}" destId="{11F7EBD6-2FFC-48EB-9461-C7FF90F5AF5E}" srcOrd="4" destOrd="0" parTransId="{561A9CE4-46EA-48DE-A8FF-05610FED0C05}" sibTransId="{6C4209DF-480C-4C57-80D2-4CAF27187C81}"/>
    <dgm:cxn modelId="{A26ADC76-84BA-418F-84D9-F101337BD84B}" srcId="{97BBF4BD-BD29-4568-B1A8-BA24D193BDF4}" destId="{DEE95E1D-78C9-455C-85FC-40DAFD44F988}" srcOrd="0" destOrd="0" parTransId="{092726A1-0EC3-4438-BD8E-BD9D48D67DA1}" sibTransId="{B9A13D33-E5F9-4768-8A71-E0EF424ABDBB}"/>
    <dgm:cxn modelId="{2BD79201-B127-412D-8B99-E8B8708D8B83}" type="presOf" srcId="{CBFC9AE9-B5B9-4441-9B62-54D9CDED5466}" destId="{8CBCE84A-2555-44AE-9783-CB585C3C5322}" srcOrd="0" destOrd="0" presId="urn:microsoft.com/office/officeart/2005/8/layout/default"/>
    <dgm:cxn modelId="{F49162F6-54A5-42D2-8F7D-5564B08F2BF5}" type="presOf" srcId="{DEE95E1D-78C9-455C-85FC-40DAFD44F988}" destId="{33D72C11-67C6-4193-9514-1F492DDC973D}" srcOrd="0" destOrd="0" presId="urn:microsoft.com/office/officeart/2005/8/layout/default"/>
    <dgm:cxn modelId="{3B05D651-8F97-471B-8F18-9DFE7728C0F7}" srcId="{97BBF4BD-BD29-4568-B1A8-BA24D193BDF4}" destId="{CBFC9AE9-B5B9-4441-9B62-54D9CDED5466}" srcOrd="5" destOrd="0" parTransId="{991C1084-A893-4192-81E6-5B6B3BBF48BC}" sibTransId="{C9FDC132-B554-4013-8BD7-9B8F5ECEAA36}"/>
    <dgm:cxn modelId="{DF2A8866-1114-4676-950A-0EC99AA05DFF}" type="presOf" srcId="{11F7EBD6-2FFC-48EB-9461-C7FF90F5AF5E}" destId="{A7DF6901-6847-4244-9D94-787352845B89}" srcOrd="0" destOrd="0" presId="urn:microsoft.com/office/officeart/2005/8/layout/default"/>
    <dgm:cxn modelId="{DA64BB15-DAE1-4BE9-A526-EFC519C446F6}" type="presOf" srcId="{97BBF4BD-BD29-4568-B1A8-BA24D193BDF4}" destId="{277E8EF7-657F-40BC-950C-5C993CA3A0EF}" srcOrd="0" destOrd="0" presId="urn:microsoft.com/office/officeart/2005/8/layout/default"/>
    <dgm:cxn modelId="{CA9DA8C3-94B9-4DA7-9D1B-B329F0141176}" type="presOf" srcId="{13124DBF-0A2C-406C-A5BF-04E25C159D4A}" destId="{6DBCA14D-7F9A-49DF-A651-18E6CE044EE4}" srcOrd="0" destOrd="0" presId="urn:microsoft.com/office/officeart/2005/8/layout/default"/>
    <dgm:cxn modelId="{E0FD3DF7-7B7F-4ED6-A2A1-B9F3AD541F82}" type="presOf" srcId="{42B077CB-AD30-4FC1-B509-FA8AEF713A70}" destId="{13BE5D24-8FAD-43CC-BAF5-06F4609D7A7C}" srcOrd="0" destOrd="0" presId="urn:microsoft.com/office/officeart/2005/8/layout/default"/>
    <dgm:cxn modelId="{32C34056-CE25-47FD-A81F-BBB9D828ADBD}" type="presOf" srcId="{372D1450-B500-43C2-B59A-B656D0012967}" destId="{ACCE552D-333E-41E3-BE8B-3A5408E2EEE3}" srcOrd="0" destOrd="0" presId="urn:microsoft.com/office/officeart/2005/8/layout/default"/>
    <dgm:cxn modelId="{1186D56F-60FA-4454-9162-957FE3AF145C}" srcId="{97BBF4BD-BD29-4568-B1A8-BA24D193BDF4}" destId="{372D1450-B500-43C2-B59A-B656D0012967}" srcOrd="1" destOrd="0" parTransId="{7CC91ED3-987B-42FA-8F42-E2B01DBD83E4}" sibTransId="{C83D1DDF-1A7D-4CA7-A595-DF3297E1675A}"/>
    <dgm:cxn modelId="{3F6807D2-C31A-477E-92B5-DBCF505020E2}" type="presParOf" srcId="{277E8EF7-657F-40BC-950C-5C993CA3A0EF}" destId="{33D72C11-67C6-4193-9514-1F492DDC973D}" srcOrd="0" destOrd="0" presId="urn:microsoft.com/office/officeart/2005/8/layout/default"/>
    <dgm:cxn modelId="{387DA916-4B8E-409B-AA47-D9FD1ED12E74}" type="presParOf" srcId="{277E8EF7-657F-40BC-950C-5C993CA3A0EF}" destId="{C41B8BA0-BF30-4C14-A38E-0E3B4499AC45}" srcOrd="1" destOrd="0" presId="urn:microsoft.com/office/officeart/2005/8/layout/default"/>
    <dgm:cxn modelId="{C35A4ADF-20B6-4002-A1F2-2D084B404E22}" type="presParOf" srcId="{277E8EF7-657F-40BC-950C-5C993CA3A0EF}" destId="{ACCE552D-333E-41E3-BE8B-3A5408E2EEE3}" srcOrd="2" destOrd="0" presId="urn:microsoft.com/office/officeart/2005/8/layout/default"/>
    <dgm:cxn modelId="{F4FEA6ED-470F-4AE2-8A20-9ED7FB7E1B91}" type="presParOf" srcId="{277E8EF7-657F-40BC-950C-5C993CA3A0EF}" destId="{182617BD-C99C-4130-9B15-657753A6A9BA}" srcOrd="3" destOrd="0" presId="urn:microsoft.com/office/officeart/2005/8/layout/default"/>
    <dgm:cxn modelId="{EE6BA56B-3DD7-4EA6-AA26-621ACD8757C2}" type="presParOf" srcId="{277E8EF7-657F-40BC-950C-5C993CA3A0EF}" destId="{13BE5D24-8FAD-43CC-BAF5-06F4609D7A7C}" srcOrd="4" destOrd="0" presId="urn:microsoft.com/office/officeart/2005/8/layout/default"/>
    <dgm:cxn modelId="{6D7BE514-7DCF-4597-8BDE-785259524829}" type="presParOf" srcId="{277E8EF7-657F-40BC-950C-5C993CA3A0EF}" destId="{C5B71DB8-7719-458B-869D-862B08A1F083}" srcOrd="5" destOrd="0" presId="urn:microsoft.com/office/officeart/2005/8/layout/default"/>
    <dgm:cxn modelId="{D9A94646-9659-4263-8880-718B8A046CA7}" type="presParOf" srcId="{277E8EF7-657F-40BC-950C-5C993CA3A0EF}" destId="{6DBCA14D-7F9A-49DF-A651-18E6CE044EE4}" srcOrd="6" destOrd="0" presId="urn:microsoft.com/office/officeart/2005/8/layout/default"/>
    <dgm:cxn modelId="{79D59B0A-7B95-4457-B3FB-D4810CF349D2}" type="presParOf" srcId="{277E8EF7-657F-40BC-950C-5C993CA3A0EF}" destId="{793E031B-C47D-4160-B90D-814575B3E10A}" srcOrd="7" destOrd="0" presId="urn:microsoft.com/office/officeart/2005/8/layout/default"/>
    <dgm:cxn modelId="{22C2B3A7-C3E0-4D4F-99FA-9F2F907E9507}" type="presParOf" srcId="{277E8EF7-657F-40BC-950C-5C993CA3A0EF}" destId="{A7DF6901-6847-4244-9D94-787352845B89}" srcOrd="8" destOrd="0" presId="urn:microsoft.com/office/officeart/2005/8/layout/default"/>
    <dgm:cxn modelId="{B063F5F7-D077-4507-8897-A2C625C593F5}" type="presParOf" srcId="{277E8EF7-657F-40BC-950C-5C993CA3A0EF}" destId="{EAB30F85-4D64-4961-800E-6711744AA9EA}" srcOrd="9" destOrd="0" presId="urn:microsoft.com/office/officeart/2005/8/layout/default"/>
    <dgm:cxn modelId="{66A2686F-2497-4C76-88FF-B8B13D2E4846}" type="presParOf" srcId="{277E8EF7-657F-40BC-950C-5C993CA3A0EF}" destId="{8CBCE84A-2555-44AE-9783-CB585C3C5322}" srcOrd="10"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0423A2-0B4A-4031-9AFB-B27C7B64913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D7D79F37-8057-483E-88E8-BE600E0CC16A}">
      <dgm:prSet phldrT="[Text]" custT="1"/>
      <dgm:spPr/>
      <dgm:t>
        <a:bodyPr/>
        <a:lstStyle/>
        <a:p>
          <a:r>
            <a:rPr lang="ka-GE" sz="1600" b="1" smtClean="0"/>
            <a:t>საქართველოს დამსაქმებელთა ასოციაცია</a:t>
          </a:r>
          <a:endParaRPr lang="en-US" sz="1600" b="1" dirty="0"/>
        </a:p>
      </dgm:t>
    </dgm:pt>
    <dgm:pt modelId="{BD053E77-3B26-4AB7-B8F0-75157D39857F}" type="parTrans" cxnId="{48FD834E-0340-4E0F-9EC7-04CA2FDA8439}">
      <dgm:prSet/>
      <dgm:spPr/>
      <dgm:t>
        <a:bodyPr/>
        <a:lstStyle/>
        <a:p>
          <a:endParaRPr lang="en-US" sz="1600" b="1"/>
        </a:p>
      </dgm:t>
    </dgm:pt>
    <dgm:pt modelId="{329DA4C9-5131-403B-A935-1BE65CB3E64A}" type="sibTrans" cxnId="{48FD834E-0340-4E0F-9EC7-04CA2FDA8439}">
      <dgm:prSet/>
      <dgm:spPr/>
      <dgm:t>
        <a:bodyPr/>
        <a:lstStyle/>
        <a:p>
          <a:endParaRPr lang="en-US" sz="1600" b="1"/>
        </a:p>
      </dgm:t>
    </dgm:pt>
    <dgm:pt modelId="{061D2EA7-FCB2-4E10-9AD1-C02C841D3163}">
      <dgm:prSet phldrT="[Text]" custT="1"/>
      <dgm:spPr/>
      <dgm:t>
        <a:bodyPr/>
        <a:lstStyle/>
        <a:p>
          <a:r>
            <a:rPr lang="ka-GE" sz="1600" b="1" smtClean="0"/>
            <a:t>ევროპის ბიზნეს ასოციაცია</a:t>
          </a:r>
          <a:endParaRPr lang="en-US" sz="1600" b="1" dirty="0"/>
        </a:p>
      </dgm:t>
    </dgm:pt>
    <dgm:pt modelId="{73A9A07E-F9A8-4AC4-8434-B4760923F4F5}" type="parTrans" cxnId="{2D82A03A-15AD-4F53-B177-EA6E1A870994}">
      <dgm:prSet/>
      <dgm:spPr/>
      <dgm:t>
        <a:bodyPr/>
        <a:lstStyle/>
        <a:p>
          <a:endParaRPr lang="en-US" sz="1600" b="1"/>
        </a:p>
      </dgm:t>
    </dgm:pt>
    <dgm:pt modelId="{542A9F59-EDFA-48A2-B862-DFC3AD1A0C67}" type="sibTrans" cxnId="{2D82A03A-15AD-4F53-B177-EA6E1A870994}">
      <dgm:prSet/>
      <dgm:spPr/>
      <dgm:t>
        <a:bodyPr/>
        <a:lstStyle/>
        <a:p>
          <a:endParaRPr lang="en-US" sz="1600" b="1"/>
        </a:p>
      </dgm:t>
    </dgm:pt>
    <dgm:pt modelId="{2230B515-B1CC-4F46-8658-C68CC1CECBC8}">
      <dgm:prSet phldrT="[Text]" custT="1"/>
      <dgm:spPr/>
      <dgm:t>
        <a:bodyPr/>
        <a:lstStyle/>
        <a:p>
          <a:r>
            <a:rPr lang="ka-GE" sz="1600" b="1" smtClean="0"/>
            <a:t>საქართველოს ბიზნეს ასოციაცია</a:t>
          </a:r>
          <a:endParaRPr lang="en-US" sz="1600" b="1" dirty="0"/>
        </a:p>
      </dgm:t>
    </dgm:pt>
    <dgm:pt modelId="{030B4D07-FD1F-4896-AC27-BEADC38360E5}" type="parTrans" cxnId="{CF4C5041-8C86-40F4-B29B-F89F4B25381B}">
      <dgm:prSet/>
      <dgm:spPr/>
      <dgm:t>
        <a:bodyPr/>
        <a:lstStyle/>
        <a:p>
          <a:endParaRPr lang="en-US" sz="1600" b="1"/>
        </a:p>
      </dgm:t>
    </dgm:pt>
    <dgm:pt modelId="{D37160B5-E3FA-4B65-977C-8A6665B39C30}" type="sibTrans" cxnId="{CF4C5041-8C86-40F4-B29B-F89F4B25381B}">
      <dgm:prSet/>
      <dgm:spPr/>
      <dgm:t>
        <a:bodyPr/>
        <a:lstStyle/>
        <a:p>
          <a:endParaRPr lang="en-US" sz="1600" b="1"/>
        </a:p>
      </dgm:t>
    </dgm:pt>
    <dgm:pt modelId="{393F8AE3-04F4-43BD-B034-8CF1A46D3C05}">
      <dgm:prSet phldrT="[Text]" custT="1"/>
      <dgm:spPr/>
      <dgm:t>
        <a:bodyPr/>
        <a:lstStyle/>
        <a:p>
          <a:r>
            <a:rPr lang="ka-GE" sz="1600" b="1" smtClean="0"/>
            <a:t>სალონების ასოციაცია</a:t>
          </a:r>
          <a:endParaRPr lang="en-US" sz="1600" b="1" dirty="0"/>
        </a:p>
      </dgm:t>
    </dgm:pt>
    <dgm:pt modelId="{AD17C833-7003-43AF-AEA6-6E15A1CE754C}" type="parTrans" cxnId="{5C03D693-6EB1-4985-A97F-3BEC3376D90C}">
      <dgm:prSet/>
      <dgm:spPr/>
      <dgm:t>
        <a:bodyPr/>
        <a:lstStyle/>
        <a:p>
          <a:endParaRPr lang="en-US" sz="1600" b="1"/>
        </a:p>
      </dgm:t>
    </dgm:pt>
    <dgm:pt modelId="{DB74131F-613B-4FCB-A6BA-EA46A62947A1}" type="sibTrans" cxnId="{5C03D693-6EB1-4985-A97F-3BEC3376D90C}">
      <dgm:prSet/>
      <dgm:spPr/>
      <dgm:t>
        <a:bodyPr/>
        <a:lstStyle/>
        <a:p>
          <a:endParaRPr lang="en-US" sz="1600" b="1"/>
        </a:p>
      </dgm:t>
    </dgm:pt>
    <dgm:pt modelId="{E86CAAD8-E4D0-4817-9AFC-C65B4EF0FDF8}">
      <dgm:prSet phldrT="[Text]" custT="1"/>
      <dgm:spPr/>
      <dgm:t>
        <a:bodyPr/>
        <a:lstStyle/>
        <a:p>
          <a:r>
            <a:rPr lang="ka-GE" sz="1600" b="1" smtClean="0"/>
            <a:t>სავაჭრო სამრეწველო პალატა</a:t>
          </a:r>
          <a:endParaRPr lang="en-US" sz="1600" b="1" dirty="0"/>
        </a:p>
      </dgm:t>
    </dgm:pt>
    <dgm:pt modelId="{5022B54E-6AB5-4570-8918-B72DC1F348C6}" type="parTrans" cxnId="{EA773E17-3003-4B7D-8B50-FF29BA93C167}">
      <dgm:prSet/>
      <dgm:spPr/>
      <dgm:t>
        <a:bodyPr/>
        <a:lstStyle/>
        <a:p>
          <a:endParaRPr lang="en-US" sz="1600" b="1"/>
        </a:p>
      </dgm:t>
    </dgm:pt>
    <dgm:pt modelId="{28EB3074-4F6B-443D-9B3A-67A40E3D5095}" type="sibTrans" cxnId="{EA773E17-3003-4B7D-8B50-FF29BA93C167}">
      <dgm:prSet/>
      <dgm:spPr/>
      <dgm:t>
        <a:bodyPr/>
        <a:lstStyle/>
        <a:p>
          <a:endParaRPr lang="en-US" sz="1600" b="1"/>
        </a:p>
      </dgm:t>
    </dgm:pt>
    <dgm:pt modelId="{19134502-B2B5-42D4-A7CD-A0CD1D678DCD}">
      <dgm:prSet phldrT="[Text]" custT="1"/>
      <dgm:spPr/>
      <dgm:t>
        <a:bodyPr/>
        <a:lstStyle/>
        <a:p>
          <a:r>
            <a:rPr lang="ka-GE" sz="1600" b="1" smtClean="0"/>
            <a:t>სტომატოლოგთა ასოციაცია</a:t>
          </a:r>
          <a:endParaRPr lang="en-US" sz="1600" b="1" dirty="0"/>
        </a:p>
      </dgm:t>
    </dgm:pt>
    <dgm:pt modelId="{0D1A3F56-9AEA-47D3-A18E-7C5CE182F539}" type="parTrans" cxnId="{6396E434-4798-47FD-A2B8-B0C3FD348375}">
      <dgm:prSet/>
      <dgm:spPr/>
      <dgm:t>
        <a:bodyPr/>
        <a:lstStyle/>
        <a:p>
          <a:endParaRPr lang="en-US" sz="1600" b="1"/>
        </a:p>
      </dgm:t>
    </dgm:pt>
    <dgm:pt modelId="{424C9CA4-94B2-4BB0-B7CA-04B4F3DB63C3}" type="sibTrans" cxnId="{6396E434-4798-47FD-A2B8-B0C3FD348375}">
      <dgm:prSet/>
      <dgm:spPr/>
      <dgm:t>
        <a:bodyPr/>
        <a:lstStyle/>
        <a:p>
          <a:endParaRPr lang="en-US" sz="1600" b="1"/>
        </a:p>
      </dgm:t>
    </dgm:pt>
    <dgm:pt modelId="{B55DBD51-2009-49B7-BE88-B8F40FC2578B}">
      <dgm:prSet phldrT="[Text]" custT="1"/>
      <dgm:spPr/>
      <dgm:t>
        <a:bodyPr/>
        <a:lstStyle/>
        <a:p>
          <a:r>
            <a:rPr lang="ka-GE" sz="1600" b="1" smtClean="0"/>
            <a:t>სავაჭრო მოლების ასოციაცია</a:t>
          </a:r>
          <a:endParaRPr lang="en-US" sz="1600" b="1" dirty="0"/>
        </a:p>
      </dgm:t>
    </dgm:pt>
    <dgm:pt modelId="{86D3740F-DADE-4F18-96A3-C5A43925D00D}" type="parTrans" cxnId="{D7FFEA22-A1DF-4FCD-AECE-DB3869EF1288}">
      <dgm:prSet/>
      <dgm:spPr/>
      <dgm:t>
        <a:bodyPr/>
        <a:lstStyle/>
        <a:p>
          <a:endParaRPr lang="en-US" sz="1600" b="1"/>
        </a:p>
      </dgm:t>
    </dgm:pt>
    <dgm:pt modelId="{74967411-8355-4F7B-856E-713C23055749}" type="sibTrans" cxnId="{D7FFEA22-A1DF-4FCD-AECE-DB3869EF1288}">
      <dgm:prSet/>
      <dgm:spPr/>
      <dgm:t>
        <a:bodyPr/>
        <a:lstStyle/>
        <a:p>
          <a:endParaRPr lang="en-US" sz="1600" b="1"/>
        </a:p>
      </dgm:t>
    </dgm:pt>
    <dgm:pt modelId="{9CFB3CAD-D13A-4CEF-8F74-E5C561AE798A}">
      <dgm:prSet phldrT="[Text]" custT="1"/>
      <dgm:spPr/>
      <dgm:t>
        <a:bodyPr/>
        <a:lstStyle/>
        <a:p>
          <a:r>
            <a:rPr lang="ka-GE" sz="1600" b="1" dirty="0" smtClean="0"/>
            <a:t>სატრანსპორტო სექტორის წარმომადგენლები</a:t>
          </a:r>
          <a:endParaRPr lang="en-US" sz="1600" b="1" dirty="0"/>
        </a:p>
      </dgm:t>
    </dgm:pt>
    <dgm:pt modelId="{11AACC34-9013-4BC6-9590-21A55765E9CE}" type="parTrans" cxnId="{7CB4D31E-F824-4D0F-A227-19037B8F1E37}">
      <dgm:prSet/>
      <dgm:spPr/>
      <dgm:t>
        <a:bodyPr/>
        <a:lstStyle/>
        <a:p>
          <a:endParaRPr lang="en-US" sz="1600" b="1"/>
        </a:p>
      </dgm:t>
    </dgm:pt>
    <dgm:pt modelId="{EEB23A42-C2F7-4CF9-A112-FBD3244F8B9B}" type="sibTrans" cxnId="{7CB4D31E-F824-4D0F-A227-19037B8F1E37}">
      <dgm:prSet/>
      <dgm:spPr/>
      <dgm:t>
        <a:bodyPr/>
        <a:lstStyle/>
        <a:p>
          <a:endParaRPr lang="en-US" sz="1600" b="1"/>
        </a:p>
      </dgm:t>
    </dgm:pt>
    <dgm:pt modelId="{FF9FC612-EEDE-40C5-85F1-9D6EDF23DDB4}">
      <dgm:prSet/>
      <dgm:spPr/>
      <dgm:t>
        <a:bodyPr/>
        <a:lstStyle/>
        <a:p>
          <a:r>
            <a:rPr lang="ka-GE" b="1" dirty="0" smtClean="0"/>
            <a:t>სილამაზის სალონების ასოციაცია</a:t>
          </a:r>
          <a:endParaRPr lang="en-US" b="1" dirty="0"/>
        </a:p>
      </dgm:t>
    </dgm:pt>
    <dgm:pt modelId="{B4EA69A3-BE8B-43CC-8E2D-49F66DB8E3F0}" type="parTrans" cxnId="{94E1BEAB-BE93-4AD2-AE50-D0632AFD39EB}">
      <dgm:prSet/>
      <dgm:spPr/>
      <dgm:t>
        <a:bodyPr/>
        <a:lstStyle/>
        <a:p>
          <a:endParaRPr lang="en-US" b="1"/>
        </a:p>
      </dgm:t>
    </dgm:pt>
    <dgm:pt modelId="{B3717992-DF3B-4C71-B7EB-241069E9A834}" type="sibTrans" cxnId="{94E1BEAB-BE93-4AD2-AE50-D0632AFD39EB}">
      <dgm:prSet/>
      <dgm:spPr/>
      <dgm:t>
        <a:bodyPr/>
        <a:lstStyle/>
        <a:p>
          <a:endParaRPr lang="en-US" b="1"/>
        </a:p>
      </dgm:t>
    </dgm:pt>
    <dgm:pt modelId="{BF5B04C2-712B-4EEF-85AE-FF2C0A839951}">
      <dgm:prSet/>
      <dgm:spPr/>
      <dgm:t>
        <a:bodyPr/>
        <a:lstStyle/>
        <a:p>
          <a:r>
            <a:rPr lang="ka-GE" b="1" dirty="0" smtClean="0"/>
            <a:t>სავაჭრო მოლების წარმომადგენლები</a:t>
          </a:r>
          <a:endParaRPr lang="en-US" b="1" dirty="0"/>
        </a:p>
      </dgm:t>
    </dgm:pt>
    <dgm:pt modelId="{8A174E4F-2D34-4736-B832-807D41885DF7}" type="parTrans" cxnId="{EA1080AA-E15A-4C57-A4AD-43E5792907CA}">
      <dgm:prSet/>
      <dgm:spPr/>
      <dgm:t>
        <a:bodyPr/>
        <a:lstStyle/>
        <a:p>
          <a:endParaRPr lang="en-US" b="1"/>
        </a:p>
      </dgm:t>
    </dgm:pt>
    <dgm:pt modelId="{4888B733-3D2E-45F7-939C-3C43860F0C84}" type="sibTrans" cxnId="{EA1080AA-E15A-4C57-A4AD-43E5792907CA}">
      <dgm:prSet/>
      <dgm:spPr/>
      <dgm:t>
        <a:bodyPr/>
        <a:lstStyle/>
        <a:p>
          <a:endParaRPr lang="en-US" b="1"/>
        </a:p>
      </dgm:t>
    </dgm:pt>
    <dgm:pt modelId="{F4E19114-CB99-4FA2-87A0-A59E6CC5365B}" type="pres">
      <dgm:prSet presAssocID="{320423A2-0B4A-4031-9AFB-B27C7B649133}" presName="linear" presStyleCnt="0">
        <dgm:presLayoutVars>
          <dgm:animLvl val="lvl"/>
          <dgm:resizeHandles val="exact"/>
        </dgm:presLayoutVars>
      </dgm:prSet>
      <dgm:spPr/>
      <dgm:t>
        <a:bodyPr/>
        <a:lstStyle/>
        <a:p>
          <a:endParaRPr lang="en-US"/>
        </a:p>
      </dgm:t>
    </dgm:pt>
    <dgm:pt modelId="{19F36E9F-4F94-49EA-AC41-C050E08DDD62}" type="pres">
      <dgm:prSet presAssocID="{D7D79F37-8057-483E-88E8-BE600E0CC16A}" presName="parentText" presStyleLbl="node1" presStyleIdx="0" presStyleCnt="10">
        <dgm:presLayoutVars>
          <dgm:chMax val="0"/>
          <dgm:bulletEnabled val="1"/>
        </dgm:presLayoutVars>
      </dgm:prSet>
      <dgm:spPr/>
      <dgm:t>
        <a:bodyPr/>
        <a:lstStyle/>
        <a:p>
          <a:endParaRPr lang="en-US"/>
        </a:p>
      </dgm:t>
    </dgm:pt>
    <dgm:pt modelId="{11144C02-1D1C-41DD-9E3F-3F67BA136FA9}" type="pres">
      <dgm:prSet presAssocID="{329DA4C9-5131-403B-A935-1BE65CB3E64A}" presName="spacer" presStyleCnt="0"/>
      <dgm:spPr/>
      <dgm:t>
        <a:bodyPr/>
        <a:lstStyle/>
        <a:p>
          <a:endParaRPr lang="en-US"/>
        </a:p>
      </dgm:t>
    </dgm:pt>
    <dgm:pt modelId="{019EC821-A712-4994-8FAA-71C1519D7D54}" type="pres">
      <dgm:prSet presAssocID="{061D2EA7-FCB2-4E10-9AD1-C02C841D3163}" presName="parentText" presStyleLbl="node1" presStyleIdx="1" presStyleCnt="10">
        <dgm:presLayoutVars>
          <dgm:chMax val="0"/>
          <dgm:bulletEnabled val="1"/>
        </dgm:presLayoutVars>
      </dgm:prSet>
      <dgm:spPr/>
      <dgm:t>
        <a:bodyPr/>
        <a:lstStyle/>
        <a:p>
          <a:endParaRPr lang="en-US"/>
        </a:p>
      </dgm:t>
    </dgm:pt>
    <dgm:pt modelId="{3B5E97A1-8595-4B6C-A687-F0BE15AB66C4}" type="pres">
      <dgm:prSet presAssocID="{542A9F59-EDFA-48A2-B862-DFC3AD1A0C67}" presName="spacer" presStyleCnt="0"/>
      <dgm:spPr/>
      <dgm:t>
        <a:bodyPr/>
        <a:lstStyle/>
        <a:p>
          <a:endParaRPr lang="en-US"/>
        </a:p>
      </dgm:t>
    </dgm:pt>
    <dgm:pt modelId="{3232DE9C-7B44-4EF2-935D-729309EB179C}" type="pres">
      <dgm:prSet presAssocID="{2230B515-B1CC-4F46-8658-C68CC1CECBC8}" presName="parentText" presStyleLbl="node1" presStyleIdx="2" presStyleCnt="10">
        <dgm:presLayoutVars>
          <dgm:chMax val="0"/>
          <dgm:bulletEnabled val="1"/>
        </dgm:presLayoutVars>
      </dgm:prSet>
      <dgm:spPr/>
      <dgm:t>
        <a:bodyPr/>
        <a:lstStyle/>
        <a:p>
          <a:endParaRPr lang="en-US"/>
        </a:p>
      </dgm:t>
    </dgm:pt>
    <dgm:pt modelId="{455283EF-28A0-445E-B092-B4F09DD0E266}" type="pres">
      <dgm:prSet presAssocID="{D37160B5-E3FA-4B65-977C-8A6665B39C30}" presName="spacer" presStyleCnt="0"/>
      <dgm:spPr/>
      <dgm:t>
        <a:bodyPr/>
        <a:lstStyle/>
        <a:p>
          <a:endParaRPr lang="en-US"/>
        </a:p>
      </dgm:t>
    </dgm:pt>
    <dgm:pt modelId="{C3C76A38-0F5A-4ECC-A1D2-D490207D1733}" type="pres">
      <dgm:prSet presAssocID="{393F8AE3-04F4-43BD-B034-8CF1A46D3C05}" presName="parentText" presStyleLbl="node1" presStyleIdx="3" presStyleCnt="10">
        <dgm:presLayoutVars>
          <dgm:chMax val="0"/>
          <dgm:bulletEnabled val="1"/>
        </dgm:presLayoutVars>
      </dgm:prSet>
      <dgm:spPr/>
      <dgm:t>
        <a:bodyPr/>
        <a:lstStyle/>
        <a:p>
          <a:endParaRPr lang="en-US"/>
        </a:p>
      </dgm:t>
    </dgm:pt>
    <dgm:pt modelId="{A2A64B3A-9D0C-441D-BCDB-4BA456D5AD33}" type="pres">
      <dgm:prSet presAssocID="{DB74131F-613B-4FCB-A6BA-EA46A62947A1}" presName="spacer" presStyleCnt="0"/>
      <dgm:spPr/>
      <dgm:t>
        <a:bodyPr/>
        <a:lstStyle/>
        <a:p>
          <a:endParaRPr lang="en-US"/>
        </a:p>
      </dgm:t>
    </dgm:pt>
    <dgm:pt modelId="{64911EF9-4BF9-4EB9-8C22-4D36C364DF8E}" type="pres">
      <dgm:prSet presAssocID="{E86CAAD8-E4D0-4817-9AFC-C65B4EF0FDF8}" presName="parentText" presStyleLbl="node1" presStyleIdx="4" presStyleCnt="10">
        <dgm:presLayoutVars>
          <dgm:chMax val="0"/>
          <dgm:bulletEnabled val="1"/>
        </dgm:presLayoutVars>
      </dgm:prSet>
      <dgm:spPr/>
      <dgm:t>
        <a:bodyPr/>
        <a:lstStyle/>
        <a:p>
          <a:endParaRPr lang="en-US"/>
        </a:p>
      </dgm:t>
    </dgm:pt>
    <dgm:pt modelId="{13A4D321-9E00-486D-9D31-6EDF5460C420}" type="pres">
      <dgm:prSet presAssocID="{28EB3074-4F6B-443D-9B3A-67A40E3D5095}" presName="spacer" presStyleCnt="0"/>
      <dgm:spPr/>
      <dgm:t>
        <a:bodyPr/>
        <a:lstStyle/>
        <a:p>
          <a:endParaRPr lang="en-US"/>
        </a:p>
      </dgm:t>
    </dgm:pt>
    <dgm:pt modelId="{902FC9C7-F86D-4141-BAEF-98E2EF183059}" type="pres">
      <dgm:prSet presAssocID="{19134502-B2B5-42D4-A7CD-A0CD1D678DCD}" presName="parentText" presStyleLbl="node1" presStyleIdx="5" presStyleCnt="10">
        <dgm:presLayoutVars>
          <dgm:chMax val="0"/>
          <dgm:bulletEnabled val="1"/>
        </dgm:presLayoutVars>
      </dgm:prSet>
      <dgm:spPr/>
      <dgm:t>
        <a:bodyPr/>
        <a:lstStyle/>
        <a:p>
          <a:endParaRPr lang="en-US"/>
        </a:p>
      </dgm:t>
    </dgm:pt>
    <dgm:pt modelId="{796C72B3-2F53-4F4B-95DC-F6A38CCD30C6}" type="pres">
      <dgm:prSet presAssocID="{424C9CA4-94B2-4BB0-B7CA-04B4F3DB63C3}" presName="spacer" presStyleCnt="0"/>
      <dgm:spPr/>
      <dgm:t>
        <a:bodyPr/>
        <a:lstStyle/>
        <a:p>
          <a:endParaRPr lang="en-US"/>
        </a:p>
      </dgm:t>
    </dgm:pt>
    <dgm:pt modelId="{4EEBB9CF-C0B7-4551-B5B0-2976D42E68A3}" type="pres">
      <dgm:prSet presAssocID="{B55DBD51-2009-49B7-BE88-B8F40FC2578B}" presName="parentText" presStyleLbl="node1" presStyleIdx="6" presStyleCnt="10" custLinFactNeighborY="-4554">
        <dgm:presLayoutVars>
          <dgm:chMax val="0"/>
          <dgm:bulletEnabled val="1"/>
        </dgm:presLayoutVars>
      </dgm:prSet>
      <dgm:spPr/>
      <dgm:t>
        <a:bodyPr/>
        <a:lstStyle/>
        <a:p>
          <a:endParaRPr lang="en-US"/>
        </a:p>
      </dgm:t>
    </dgm:pt>
    <dgm:pt modelId="{622BC7DB-81E6-4C41-BADD-9E9087E64839}" type="pres">
      <dgm:prSet presAssocID="{74967411-8355-4F7B-856E-713C23055749}" presName="spacer" presStyleCnt="0"/>
      <dgm:spPr/>
      <dgm:t>
        <a:bodyPr/>
        <a:lstStyle/>
        <a:p>
          <a:endParaRPr lang="en-US"/>
        </a:p>
      </dgm:t>
    </dgm:pt>
    <dgm:pt modelId="{9149D736-0BB9-426C-82D9-4CEC6FE0DEEF}" type="pres">
      <dgm:prSet presAssocID="{9CFB3CAD-D13A-4CEF-8F74-E5C561AE798A}" presName="parentText" presStyleLbl="node1" presStyleIdx="7" presStyleCnt="10">
        <dgm:presLayoutVars>
          <dgm:chMax val="0"/>
          <dgm:bulletEnabled val="1"/>
        </dgm:presLayoutVars>
      </dgm:prSet>
      <dgm:spPr/>
      <dgm:t>
        <a:bodyPr/>
        <a:lstStyle/>
        <a:p>
          <a:endParaRPr lang="en-US"/>
        </a:p>
      </dgm:t>
    </dgm:pt>
    <dgm:pt modelId="{F26B6A81-25E7-4AC7-AC5C-2EE4926745D8}" type="pres">
      <dgm:prSet presAssocID="{EEB23A42-C2F7-4CF9-A112-FBD3244F8B9B}" presName="spacer" presStyleCnt="0"/>
      <dgm:spPr/>
    </dgm:pt>
    <dgm:pt modelId="{21CD0E9F-601E-4598-ACE2-B857FB26D2C1}" type="pres">
      <dgm:prSet presAssocID="{FF9FC612-EEDE-40C5-85F1-9D6EDF23DDB4}" presName="parentText" presStyleLbl="node1" presStyleIdx="8" presStyleCnt="10">
        <dgm:presLayoutVars>
          <dgm:chMax val="0"/>
          <dgm:bulletEnabled val="1"/>
        </dgm:presLayoutVars>
      </dgm:prSet>
      <dgm:spPr/>
      <dgm:t>
        <a:bodyPr/>
        <a:lstStyle/>
        <a:p>
          <a:endParaRPr lang="en-US"/>
        </a:p>
      </dgm:t>
    </dgm:pt>
    <dgm:pt modelId="{1781C098-C2B4-4586-A173-9698DA2BB1D4}" type="pres">
      <dgm:prSet presAssocID="{B3717992-DF3B-4C71-B7EB-241069E9A834}" presName="spacer" presStyleCnt="0"/>
      <dgm:spPr/>
    </dgm:pt>
    <dgm:pt modelId="{2F0F3402-33B0-4719-B3DB-EFE8DFBC3948}" type="pres">
      <dgm:prSet presAssocID="{BF5B04C2-712B-4EEF-85AE-FF2C0A839951}" presName="parentText" presStyleLbl="node1" presStyleIdx="9" presStyleCnt="10">
        <dgm:presLayoutVars>
          <dgm:chMax val="0"/>
          <dgm:bulletEnabled val="1"/>
        </dgm:presLayoutVars>
      </dgm:prSet>
      <dgm:spPr/>
      <dgm:t>
        <a:bodyPr/>
        <a:lstStyle/>
        <a:p>
          <a:endParaRPr lang="en-US"/>
        </a:p>
      </dgm:t>
    </dgm:pt>
  </dgm:ptLst>
  <dgm:cxnLst>
    <dgm:cxn modelId="{C65BD389-36C5-4DD3-96AE-3358BB5377F1}" type="presOf" srcId="{B55DBD51-2009-49B7-BE88-B8F40FC2578B}" destId="{4EEBB9CF-C0B7-4551-B5B0-2976D42E68A3}" srcOrd="0" destOrd="0" presId="urn:microsoft.com/office/officeart/2005/8/layout/vList2"/>
    <dgm:cxn modelId="{EE3109E0-AFF4-4256-BE31-904BD1BC44FE}" type="presOf" srcId="{D7D79F37-8057-483E-88E8-BE600E0CC16A}" destId="{19F36E9F-4F94-49EA-AC41-C050E08DDD62}" srcOrd="0" destOrd="0" presId="urn:microsoft.com/office/officeart/2005/8/layout/vList2"/>
    <dgm:cxn modelId="{10FD3BE2-8A36-40B4-849C-0D806622A0E6}" type="presOf" srcId="{E86CAAD8-E4D0-4817-9AFC-C65B4EF0FDF8}" destId="{64911EF9-4BF9-4EB9-8C22-4D36C364DF8E}" srcOrd="0" destOrd="0" presId="urn:microsoft.com/office/officeart/2005/8/layout/vList2"/>
    <dgm:cxn modelId="{6396E434-4798-47FD-A2B8-B0C3FD348375}" srcId="{320423A2-0B4A-4031-9AFB-B27C7B649133}" destId="{19134502-B2B5-42D4-A7CD-A0CD1D678DCD}" srcOrd="5" destOrd="0" parTransId="{0D1A3F56-9AEA-47D3-A18E-7C5CE182F539}" sibTransId="{424C9CA4-94B2-4BB0-B7CA-04B4F3DB63C3}"/>
    <dgm:cxn modelId="{EA773E17-3003-4B7D-8B50-FF29BA93C167}" srcId="{320423A2-0B4A-4031-9AFB-B27C7B649133}" destId="{E86CAAD8-E4D0-4817-9AFC-C65B4EF0FDF8}" srcOrd="4" destOrd="0" parTransId="{5022B54E-6AB5-4570-8918-B72DC1F348C6}" sibTransId="{28EB3074-4F6B-443D-9B3A-67A40E3D5095}"/>
    <dgm:cxn modelId="{CF4C5041-8C86-40F4-B29B-F89F4B25381B}" srcId="{320423A2-0B4A-4031-9AFB-B27C7B649133}" destId="{2230B515-B1CC-4F46-8658-C68CC1CECBC8}" srcOrd="2" destOrd="0" parTransId="{030B4D07-FD1F-4896-AC27-BEADC38360E5}" sibTransId="{D37160B5-E3FA-4B65-977C-8A6665B39C30}"/>
    <dgm:cxn modelId="{3BDA9B63-92F3-4C56-B94A-A326BCB54E3F}" type="presOf" srcId="{061D2EA7-FCB2-4E10-9AD1-C02C841D3163}" destId="{019EC821-A712-4994-8FAA-71C1519D7D54}" srcOrd="0" destOrd="0" presId="urn:microsoft.com/office/officeart/2005/8/layout/vList2"/>
    <dgm:cxn modelId="{9EEF6536-D0E0-4DC2-B6F3-DF8C9E5BB246}" type="presOf" srcId="{2230B515-B1CC-4F46-8658-C68CC1CECBC8}" destId="{3232DE9C-7B44-4EF2-935D-729309EB179C}" srcOrd="0" destOrd="0" presId="urn:microsoft.com/office/officeart/2005/8/layout/vList2"/>
    <dgm:cxn modelId="{076EE738-872A-40AE-9023-54588A8774FA}" type="presOf" srcId="{BF5B04C2-712B-4EEF-85AE-FF2C0A839951}" destId="{2F0F3402-33B0-4719-B3DB-EFE8DFBC3948}" srcOrd="0" destOrd="0" presId="urn:microsoft.com/office/officeart/2005/8/layout/vList2"/>
    <dgm:cxn modelId="{94E1BEAB-BE93-4AD2-AE50-D0632AFD39EB}" srcId="{320423A2-0B4A-4031-9AFB-B27C7B649133}" destId="{FF9FC612-EEDE-40C5-85F1-9D6EDF23DDB4}" srcOrd="8" destOrd="0" parTransId="{B4EA69A3-BE8B-43CC-8E2D-49F66DB8E3F0}" sibTransId="{B3717992-DF3B-4C71-B7EB-241069E9A834}"/>
    <dgm:cxn modelId="{7CB4D31E-F824-4D0F-A227-19037B8F1E37}" srcId="{320423A2-0B4A-4031-9AFB-B27C7B649133}" destId="{9CFB3CAD-D13A-4CEF-8F74-E5C561AE798A}" srcOrd="7" destOrd="0" parTransId="{11AACC34-9013-4BC6-9590-21A55765E9CE}" sibTransId="{EEB23A42-C2F7-4CF9-A112-FBD3244F8B9B}"/>
    <dgm:cxn modelId="{6BFD6BFF-21D1-4546-ACC3-344141CF6EB3}" type="presOf" srcId="{320423A2-0B4A-4031-9AFB-B27C7B649133}" destId="{F4E19114-CB99-4FA2-87A0-A59E6CC5365B}" srcOrd="0" destOrd="0" presId="urn:microsoft.com/office/officeart/2005/8/layout/vList2"/>
    <dgm:cxn modelId="{599EF5D1-EE6F-4449-AF12-D8FCF7AD9EAC}" type="presOf" srcId="{393F8AE3-04F4-43BD-B034-8CF1A46D3C05}" destId="{C3C76A38-0F5A-4ECC-A1D2-D490207D1733}" srcOrd="0" destOrd="0" presId="urn:microsoft.com/office/officeart/2005/8/layout/vList2"/>
    <dgm:cxn modelId="{5C03D693-6EB1-4985-A97F-3BEC3376D90C}" srcId="{320423A2-0B4A-4031-9AFB-B27C7B649133}" destId="{393F8AE3-04F4-43BD-B034-8CF1A46D3C05}" srcOrd="3" destOrd="0" parTransId="{AD17C833-7003-43AF-AEA6-6E15A1CE754C}" sibTransId="{DB74131F-613B-4FCB-A6BA-EA46A62947A1}"/>
    <dgm:cxn modelId="{D7FFEA22-A1DF-4FCD-AECE-DB3869EF1288}" srcId="{320423A2-0B4A-4031-9AFB-B27C7B649133}" destId="{B55DBD51-2009-49B7-BE88-B8F40FC2578B}" srcOrd="6" destOrd="0" parTransId="{86D3740F-DADE-4F18-96A3-C5A43925D00D}" sibTransId="{74967411-8355-4F7B-856E-713C23055749}"/>
    <dgm:cxn modelId="{2D82A03A-15AD-4F53-B177-EA6E1A870994}" srcId="{320423A2-0B4A-4031-9AFB-B27C7B649133}" destId="{061D2EA7-FCB2-4E10-9AD1-C02C841D3163}" srcOrd="1" destOrd="0" parTransId="{73A9A07E-F9A8-4AC4-8434-B4760923F4F5}" sibTransId="{542A9F59-EDFA-48A2-B862-DFC3AD1A0C67}"/>
    <dgm:cxn modelId="{FA1AA239-4C25-4AA6-88D7-28E6BF7455C7}" type="presOf" srcId="{9CFB3CAD-D13A-4CEF-8F74-E5C561AE798A}" destId="{9149D736-0BB9-426C-82D9-4CEC6FE0DEEF}" srcOrd="0" destOrd="0" presId="urn:microsoft.com/office/officeart/2005/8/layout/vList2"/>
    <dgm:cxn modelId="{16E5E967-CCF4-4488-AE6D-2EF6D7F2CDA3}" type="presOf" srcId="{19134502-B2B5-42D4-A7CD-A0CD1D678DCD}" destId="{902FC9C7-F86D-4141-BAEF-98E2EF183059}" srcOrd="0" destOrd="0" presId="urn:microsoft.com/office/officeart/2005/8/layout/vList2"/>
    <dgm:cxn modelId="{48FD834E-0340-4E0F-9EC7-04CA2FDA8439}" srcId="{320423A2-0B4A-4031-9AFB-B27C7B649133}" destId="{D7D79F37-8057-483E-88E8-BE600E0CC16A}" srcOrd="0" destOrd="0" parTransId="{BD053E77-3B26-4AB7-B8F0-75157D39857F}" sibTransId="{329DA4C9-5131-403B-A935-1BE65CB3E64A}"/>
    <dgm:cxn modelId="{7F2B5391-7280-4348-B608-24D3F4F876D7}" type="presOf" srcId="{FF9FC612-EEDE-40C5-85F1-9D6EDF23DDB4}" destId="{21CD0E9F-601E-4598-ACE2-B857FB26D2C1}" srcOrd="0" destOrd="0" presId="urn:microsoft.com/office/officeart/2005/8/layout/vList2"/>
    <dgm:cxn modelId="{EA1080AA-E15A-4C57-A4AD-43E5792907CA}" srcId="{320423A2-0B4A-4031-9AFB-B27C7B649133}" destId="{BF5B04C2-712B-4EEF-85AE-FF2C0A839951}" srcOrd="9" destOrd="0" parTransId="{8A174E4F-2D34-4736-B832-807D41885DF7}" sibTransId="{4888B733-3D2E-45F7-939C-3C43860F0C84}"/>
    <dgm:cxn modelId="{4AC3D7D0-345D-472E-88A0-C128258075DE}" type="presParOf" srcId="{F4E19114-CB99-4FA2-87A0-A59E6CC5365B}" destId="{19F36E9F-4F94-49EA-AC41-C050E08DDD62}" srcOrd="0" destOrd="0" presId="urn:microsoft.com/office/officeart/2005/8/layout/vList2"/>
    <dgm:cxn modelId="{6E0035A3-8E35-4B37-9EC7-E7A9D3929372}" type="presParOf" srcId="{F4E19114-CB99-4FA2-87A0-A59E6CC5365B}" destId="{11144C02-1D1C-41DD-9E3F-3F67BA136FA9}" srcOrd="1" destOrd="0" presId="urn:microsoft.com/office/officeart/2005/8/layout/vList2"/>
    <dgm:cxn modelId="{E5487999-A63C-4816-A9EE-E903367E3B71}" type="presParOf" srcId="{F4E19114-CB99-4FA2-87A0-A59E6CC5365B}" destId="{019EC821-A712-4994-8FAA-71C1519D7D54}" srcOrd="2" destOrd="0" presId="urn:microsoft.com/office/officeart/2005/8/layout/vList2"/>
    <dgm:cxn modelId="{8B89B464-C0D2-484A-A3F6-B317D1A0E7D5}" type="presParOf" srcId="{F4E19114-CB99-4FA2-87A0-A59E6CC5365B}" destId="{3B5E97A1-8595-4B6C-A687-F0BE15AB66C4}" srcOrd="3" destOrd="0" presId="urn:microsoft.com/office/officeart/2005/8/layout/vList2"/>
    <dgm:cxn modelId="{EE1D9AA6-7FB3-4623-BF7B-1778E7158933}" type="presParOf" srcId="{F4E19114-CB99-4FA2-87A0-A59E6CC5365B}" destId="{3232DE9C-7B44-4EF2-935D-729309EB179C}" srcOrd="4" destOrd="0" presId="urn:microsoft.com/office/officeart/2005/8/layout/vList2"/>
    <dgm:cxn modelId="{A25D4685-D07A-4843-8214-A05C2DAAEE28}" type="presParOf" srcId="{F4E19114-CB99-4FA2-87A0-A59E6CC5365B}" destId="{455283EF-28A0-445E-B092-B4F09DD0E266}" srcOrd="5" destOrd="0" presId="urn:microsoft.com/office/officeart/2005/8/layout/vList2"/>
    <dgm:cxn modelId="{F0F5E63A-EB48-4BC3-8847-E90A498C14A6}" type="presParOf" srcId="{F4E19114-CB99-4FA2-87A0-A59E6CC5365B}" destId="{C3C76A38-0F5A-4ECC-A1D2-D490207D1733}" srcOrd="6" destOrd="0" presId="urn:microsoft.com/office/officeart/2005/8/layout/vList2"/>
    <dgm:cxn modelId="{6EFE5A1B-2689-49B5-AEED-A71281FF4263}" type="presParOf" srcId="{F4E19114-CB99-4FA2-87A0-A59E6CC5365B}" destId="{A2A64B3A-9D0C-441D-BCDB-4BA456D5AD33}" srcOrd="7" destOrd="0" presId="urn:microsoft.com/office/officeart/2005/8/layout/vList2"/>
    <dgm:cxn modelId="{CD62D1B0-F41D-4222-83BA-CB0E870178AB}" type="presParOf" srcId="{F4E19114-CB99-4FA2-87A0-A59E6CC5365B}" destId="{64911EF9-4BF9-4EB9-8C22-4D36C364DF8E}" srcOrd="8" destOrd="0" presId="urn:microsoft.com/office/officeart/2005/8/layout/vList2"/>
    <dgm:cxn modelId="{038FE886-7285-4702-82BB-9350367E0BED}" type="presParOf" srcId="{F4E19114-CB99-4FA2-87A0-A59E6CC5365B}" destId="{13A4D321-9E00-486D-9D31-6EDF5460C420}" srcOrd="9" destOrd="0" presId="urn:microsoft.com/office/officeart/2005/8/layout/vList2"/>
    <dgm:cxn modelId="{7C2F1C44-84CA-4E5C-923F-6F91C07508F8}" type="presParOf" srcId="{F4E19114-CB99-4FA2-87A0-A59E6CC5365B}" destId="{902FC9C7-F86D-4141-BAEF-98E2EF183059}" srcOrd="10" destOrd="0" presId="urn:microsoft.com/office/officeart/2005/8/layout/vList2"/>
    <dgm:cxn modelId="{FB3D6994-4755-4A10-B245-F1A3D9C1FF5C}" type="presParOf" srcId="{F4E19114-CB99-4FA2-87A0-A59E6CC5365B}" destId="{796C72B3-2F53-4F4B-95DC-F6A38CCD30C6}" srcOrd="11" destOrd="0" presId="urn:microsoft.com/office/officeart/2005/8/layout/vList2"/>
    <dgm:cxn modelId="{2B20D337-B381-4567-B815-07F01B986F2D}" type="presParOf" srcId="{F4E19114-CB99-4FA2-87A0-A59E6CC5365B}" destId="{4EEBB9CF-C0B7-4551-B5B0-2976D42E68A3}" srcOrd="12" destOrd="0" presId="urn:microsoft.com/office/officeart/2005/8/layout/vList2"/>
    <dgm:cxn modelId="{6CF608C0-F3CF-4601-BBA1-9EF3BD698C2C}" type="presParOf" srcId="{F4E19114-CB99-4FA2-87A0-A59E6CC5365B}" destId="{622BC7DB-81E6-4C41-BADD-9E9087E64839}" srcOrd="13" destOrd="0" presId="urn:microsoft.com/office/officeart/2005/8/layout/vList2"/>
    <dgm:cxn modelId="{F557252C-9AE3-4D55-9486-D4C3CDA605F3}" type="presParOf" srcId="{F4E19114-CB99-4FA2-87A0-A59E6CC5365B}" destId="{9149D736-0BB9-426C-82D9-4CEC6FE0DEEF}" srcOrd="14" destOrd="0" presId="urn:microsoft.com/office/officeart/2005/8/layout/vList2"/>
    <dgm:cxn modelId="{BAEBF487-D63A-4B24-87F4-14152EA026A5}" type="presParOf" srcId="{F4E19114-CB99-4FA2-87A0-A59E6CC5365B}" destId="{F26B6A81-25E7-4AC7-AC5C-2EE4926745D8}" srcOrd="15" destOrd="0" presId="urn:microsoft.com/office/officeart/2005/8/layout/vList2"/>
    <dgm:cxn modelId="{B5C5DB18-1FDF-49F2-91B6-4162C9F56466}" type="presParOf" srcId="{F4E19114-CB99-4FA2-87A0-A59E6CC5365B}" destId="{21CD0E9F-601E-4598-ACE2-B857FB26D2C1}" srcOrd="16" destOrd="0" presId="urn:microsoft.com/office/officeart/2005/8/layout/vList2"/>
    <dgm:cxn modelId="{22DD0799-1E64-44EC-891F-005AE798571E}" type="presParOf" srcId="{F4E19114-CB99-4FA2-87A0-A59E6CC5365B}" destId="{1781C098-C2B4-4586-A173-9698DA2BB1D4}" srcOrd="17" destOrd="0" presId="urn:microsoft.com/office/officeart/2005/8/layout/vList2"/>
    <dgm:cxn modelId="{8838EC8B-C915-4170-88A8-BC6AB6879203}" type="presParOf" srcId="{F4E19114-CB99-4FA2-87A0-A59E6CC5365B}" destId="{2F0F3402-33B0-4719-B3DB-EFE8DFBC3948}"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3CB25-B9B3-41B7-9793-2A1068F0ECB8}">
      <dsp:nvSpPr>
        <dsp:cNvPr id="0" name=""/>
        <dsp:cNvSpPr/>
      </dsp:nvSpPr>
      <dsp:spPr>
        <a:xfrm>
          <a:off x="2" y="0"/>
          <a:ext cx="11776232" cy="505823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0F05F0-7194-4DEE-B12B-275130E37EC1}">
      <dsp:nvSpPr>
        <dsp:cNvPr id="0" name=""/>
        <dsp:cNvSpPr/>
      </dsp:nvSpPr>
      <dsp:spPr>
        <a:xfrm>
          <a:off x="4025" y="1517469"/>
          <a:ext cx="2615152"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dirty="0" smtClean="0">
              <a:solidFill>
                <a:schemeClr val="accent3">
                  <a:lumMod val="60000"/>
                  <a:lumOff val="40000"/>
                </a:schemeClr>
              </a:solidFill>
            </a:rPr>
            <a:t>1.ზოგადი რეკომენდაციები;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2. სამშენებლო;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3. სასაზღვრო-გამშვები პუნქტები;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4. სასტუმრო/განთავსება;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5. მომსახურება (აფთიაქები,ბანკები,მარკეტები,სავაჭრო ობიექტები);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 6. ტრანსპორტი;</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7. სამთომოპოვებით მრეწველობა;</a:t>
          </a:r>
          <a:endParaRPr lang="en-US" sz="1000" kern="1200" dirty="0">
            <a:solidFill>
              <a:schemeClr val="accent3">
                <a:lumMod val="60000"/>
                <a:lumOff val="40000"/>
              </a:schemeClr>
            </a:solidFill>
          </a:endParaRPr>
        </a:p>
      </dsp:txBody>
      <dsp:txXfrm>
        <a:off x="102794" y="1616238"/>
        <a:ext cx="2417614" cy="1825754"/>
      </dsp:txXfrm>
    </dsp:sp>
    <dsp:sp modelId="{CAD87DEA-AAA8-44FC-9C68-901263B31CB6}">
      <dsp:nvSpPr>
        <dsp:cNvPr id="0" name=""/>
        <dsp:cNvSpPr/>
      </dsp:nvSpPr>
      <dsp:spPr>
        <a:xfrm>
          <a:off x="3055036" y="1517469"/>
          <a:ext cx="2615152"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dirty="0" smtClean="0">
              <a:solidFill>
                <a:schemeClr val="accent3">
                  <a:lumMod val="60000"/>
                  <a:lumOff val="40000"/>
                </a:schemeClr>
              </a:solidFill>
            </a:rPr>
            <a:t>8. დამამუშავებელი მრეწველობა;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9.  საგამომცემლო საქმიანობა (ბეჭდური მედიის, წიგნების და ბროშურების გამოცემა);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10.  ელექტროენერგიის მიწოდება, წყლის დაგროვება/დამუშავება/განაწილება და ნარჩენების მართვა</a:t>
          </a:r>
          <a:endParaRPr lang="en-US" sz="1000" kern="1200" dirty="0">
            <a:solidFill>
              <a:schemeClr val="accent3">
                <a:lumMod val="60000"/>
                <a:lumOff val="40000"/>
              </a:schemeClr>
            </a:solidFill>
          </a:endParaRPr>
        </a:p>
      </dsp:txBody>
      <dsp:txXfrm>
        <a:off x="3153805" y="1616238"/>
        <a:ext cx="2417614" cy="1825754"/>
      </dsp:txXfrm>
    </dsp:sp>
    <dsp:sp modelId="{531ACC35-89B7-4DF9-B080-793ACF242597}">
      <dsp:nvSpPr>
        <dsp:cNvPr id="0" name=""/>
        <dsp:cNvSpPr/>
      </dsp:nvSpPr>
      <dsp:spPr>
        <a:xfrm>
          <a:off x="6106048" y="1517469"/>
          <a:ext cx="2615152"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smtClean="0">
              <a:solidFill>
                <a:schemeClr val="accent3">
                  <a:lumMod val="60000"/>
                  <a:lumOff val="40000"/>
                </a:schemeClr>
              </a:solidFill>
            </a:rPr>
            <a:t>11. დასაქმებულთა ტრანსპორტირებასთან დაკავშირები;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12.  მომსახურების/საოფისე სექტორი;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13.  სოფლის მეურნეობის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14.  წარმოების;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15.  მიტანის მომსახურების (ე.წ. „დელივერი სერვისი“/„საკურიერო სერვისი“) საქმიანობებითვის</a:t>
          </a:r>
          <a:endParaRPr lang="en-US" sz="1000" kern="1200" dirty="0">
            <a:solidFill>
              <a:schemeClr val="accent3">
                <a:lumMod val="60000"/>
                <a:lumOff val="40000"/>
              </a:schemeClr>
            </a:solidFill>
          </a:endParaRPr>
        </a:p>
      </dsp:txBody>
      <dsp:txXfrm>
        <a:off x="6204817" y="1616238"/>
        <a:ext cx="2417614" cy="1825754"/>
      </dsp:txXfrm>
    </dsp:sp>
    <dsp:sp modelId="{23E25622-D19D-4F84-9339-D1B07C21B90F}">
      <dsp:nvSpPr>
        <dsp:cNvPr id="0" name=""/>
        <dsp:cNvSpPr/>
      </dsp:nvSpPr>
      <dsp:spPr>
        <a:xfrm>
          <a:off x="9157060" y="1517469"/>
          <a:ext cx="2615152"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smtClean="0">
              <a:solidFill>
                <a:schemeClr val="accent3">
                  <a:lumMod val="60000"/>
                  <a:lumOff val="40000"/>
                </a:schemeClr>
              </a:solidFill>
            </a:rPr>
            <a:t>16. სილამზის სალონებისა და ესთეთიკური მედიცინის ცენტრებისთვის;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17. საგანმანათლებლო დაწესებულების ლაბორატორიებისა და შიდა საგამოცდო ცენტრი;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18. საცალო და საბითუმო ვაჭრობა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19. ავტოტექმომსახურება.</a:t>
          </a:r>
          <a:endParaRPr lang="en-US" sz="1000" kern="1200" dirty="0">
            <a:solidFill>
              <a:schemeClr val="accent3">
                <a:lumMod val="60000"/>
                <a:lumOff val="40000"/>
              </a:schemeClr>
            </a:solidFill>
          </a:endParaRPr>
        </a:p>
      </dsp:txBody>
      <dsp:txXfrm>
        <a:off x="9255829" y="1616238"/>
        <a:ext cx="2417614" cy="1825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C2146-C138-462A-A603-48019B7FA98F}">
      <dsp:nvSpPr>
        <dsp:cNvPr id="0" name=""/>
        <dsp:cNvSpPr/>
      </dsp:nvSpPr>
      <dsp:spPr>
        <a:xfrm>
          <a:off x="5923496" y="2199961"/>
          <a:ext cx="4965357" cy="4145891"/>
        </a:xfrm>
        <a:prstGeom prst="gear9">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a-GE" sz="2400" b="1" kern="1200" dirty="0" smtClean="0"/>
            <a:t>ზოგადი მოთხოვნები ყველა ტიპის საქმიანობისთვის</a:t>
          </a:r>
          <a:endParaRPr lang="en-US" sz="2400" b="1" kern="1200" dirty="0"/>
        </a:p>
      </dsp:txBody>
      <dsp:txXfrm>
        <a:off x="6860508" y="3171116"/>
        <a:ext cx="3091333" cy="2131074"/>
      </dsp:txXfrm>
    </dsp:sp>
    <dsp:sp modelId="{5B3F39A7-7631-4C76-9A76-3AC0AA8D04C0}">
      <dsp:nvSpPr>
        <dsp:cNvPr id="0" name=""/>
        <dsp:cNvSpPr/>
      </dsp:nvSpPr>
      <dsp:spPr>
        <a:xfrm>
          <a:off x="4040833" y="4912156"/>
          <a:ext cx="6353256" cy="1305763"/>
        </a:xfrm>
        <a:prstGeom prst="roundRect">
          <a:avLst>
            <a:gd name="adj" fmla="val 10000"/>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ka-GE" sz="2800" b="1" kern="1200" dirty="0" smtClean="0"/>
            <a:t>რეკომენდაციების სტრუქტურა</a:t>
          </a:r>
          <a:endParaRPr lang="en-US" sz="2800" b="1" kern="1200" dirty="0"/>
        </a:p>
      </dsp:txBody>
      <dsp:txXfrm>
        <a:off x="4079077" y="4950400"/>
        <a:ext cx="6276768" cy="1229275"/>
      </dsp:txXfrm>
    </dsp:sp>
    <dsp:sp modelId="{2D4C765F-E190-441E-A80C-97FEAC8181B5}">
      <dsp:nvSpPr>
        <dsp:cNvPr id="0" name=""/>
        <dsp:cNvSpPr/>
      </dsp:nvSpPr>
      <dsp:spPr>
        <a:xfrm rot="21435817">
          <a:off x="3395881" y="1481471"/>
          <a:ext cx="3229712" cy="3002981"/>
        </a:xfrm>
        <a:prstGeom prst="gear6">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a-GE" sz="1800" b="1" kern="1200" dirty="0" smtClean="0"/>
            <a:t>საქმიანობის შესაბამისი სპეციფიკური მოთხოვნები</a:t>
          </a:r>
          <a:endParaRPr lang="en-US" sz="1800" kern="1200" dirty="0"/>
        </a:p>
      </dsp:txBody>
      <dsp:txXfrm>
        <a:off x="4184848" y="2242050"/>
        <a:ext cx="1651778" cy="1481823"/>
      </dsp:txXfrm>
    </dsp:sp>
    <dsp:sp modelId="{4E8DEAC3-59B9-4C43-93A5-1BCA0235AEB2}">
      <dsp:nvSpPr>
        <dsp:cNvPr id="0" name=""/>
        <dsp:cNvSpPr/>
      </dsp:nvSpPr>
      <dsp:spPr>
        <a:xfrm rot="20625969">
          <a:off x="5919771" y="40284"/>
          <a:ext cx="2838000" cy="2738640"/>
        </a:xfrm>
        <a:prstGeom prst="gear6">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მოთხოვნები დასაქმებულთა მიმართ</a:t>
          </a:r>
          <a:endParaRPr lang="en-US" sz="1600" kern="1200" dirty="0"/>
        </a:p>
      </dsp:txBody>
      <dsp:txXfrm rot="900000">
        <a:off x="6548121" y="635055"/>
        <a:ext cx="1581300" cy="1549099"/>
      </dsp:txXfrm>
    </dsp:sp>
    <dsp:sp modelId="{4EA8EA52-7B89-48CF-A3ED-C1BD47354796}">
      <dsp:nvSpPr>
        <dsp:cNvPr id="0" name=""/>
        <dsp:cNvSpPr/>
      </dsp:nvSpPr>
      <dsp:spPr>
        <a:xfrm>
          <a:off x="4909616" y="1441294"/>
          <a:ext cx="6835772" cy="5739930"/>
        </a:xfrm>
        <a:prstGeom prst="circularArrow">
          <a:avLst>
            <a:gd name="adj1" fmla="val 4687"/>
            <a:gd name="adj2" fmla="val 299029"/>
            <a:gd name="adj3" fmla="val 2549889"/>
            <a:gd name="adj4" fmla="val 15790452"/>
            <a:gd name="adj5" fmla="val 5469"/>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F55BCD2-5542-485A-B6F3-A28CC69226A4}">
      <dsp:nvSpPr>
        <dsp:cNvPr id="0" name=""/>
        <dsp:cNvSpPr/>
      </dsp:nvSpPr>
      <dsp:spPr>
        <a:xfrm>
          <a:off x="3021858" y="1378538"/>
          <a:ext cx="3180466" cy="3180466"/>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F8D4C8DA-5B93-4234-B7FB-CCFDD68E684F}">
      <dsp:nvSpPr>
        <dsp:cNvPr id="0" name=""/>
        <dsp:cNvSpPr/>
      </dsp:nvSpPr>
      <dsp:spPr>
        <a:xfrm>
          <a:off x="5495690" y="-336054"/>
          <a:ext cx="3429182" cy="342918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756817" y="0"/>
          <a:ext cx="1594436" cy="1387570"/>
        </a:xfrm>
        <a:prstGeom prst="trapezoid">
          <a:avLst>
            <a:gd name="adj" fmla="val 58298"/>
          </a:avLst>
        </a:prstGeom>
        <a:solidFill>
          <a:srgbClr val="C00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latin typeface="Arial" pitchFamily="34" charset="0"/>
              <a:cs typeface="Arial" pitchFamily="34" charset="0"/>
            </a:rPr>
            <a:t>ძალიან მაღალი</a:t>
          </a:r>
          <a:endParaRPr lang="en-JM" sz="1600" b="1" kern="1200" dirty="0">
            <a:latin typeface="Arial" pitchFamily="34" charset="0"/>
            <a:cs typeface="Arial" pitchFamily="34" charset="0"/>
          </a:endParaRPr>
        </a:p>
      </dsp:txBody>
      <dsp:txXfrm>
        <a:off x="1756817" y="0"/>
        <a:ext cx="1594436" cy="1387570"/>
      </dsp:txXfrm>
    </dsp:sp>
    <dsp:sp modelId="{3CE8FECB-ADC6-4195-8C29-ECF1EEE9F8FA}">
      <dsp:nvSpPr>
        <dsp:cNvPr id="0" name=""/>
        <dsp:cNvSpPr/>
      </dsp:nvSpPr>
      <dsp:spPr>
        <a:xfrm>
          <a:off x="1163402" y="1387570"/>
          <a:ext cx="2781266" cy="997800"/>
        </a:xfrm>
        <a:prstGeom prst="trapezoid">
          <a:avLst>
            <a:gd name="adj" fmla="val 58298"/>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altLang="ko-KR" sz="1600" b="1" kern="1200" dirty="0" smtClean="0">
              <a:latin typeface="Arial" pitchFamily="34" charset="0"/>
              <a:cs typeface="Arial" pitchFamily="34" charset="0"/>
            </a:rPr>
            <a:t>მაღალი</a:t>
          </a:r>
          <a:r>
            <a:rPr lang="ko-KR" altLang="en-US" sz="1600" b="1" kern="1200" dirty="0" smtClean="0">
              <a:latin typeface="Arial" pitchFamily="34" charset="0"/>
              <a:cs typeface="Arial" pitchFamily="34" charset="0"/>
            </a:rPr>
            <a:t> </a:t>
          </a:r>
          <a:r>
            <a:rPr lang="en-US" altLang="ko-KR" sz="1600" b="1" kern="1200" dirty="0" smtClean="0">
              <a:latin typeface="Arial" pitchFamily="34" charset="0"/>
              <a:cs typeface="Arial" pitchFamily="34" charset="0"/>
            </a:rPr>
            <a:t> </a:t>
          </a:r>
          <a:endParaRPr lang="en-JM" sz="1600" b="1" kern="1200" dirty="0">
            <a:latin typeface="Arial" pitchFamily="34" charset="0"/>
            <a:cs typeface="Arial" pitchFamily="34" charset="0"/>
          </a:endParaRPr>
        </a:p>
      </dsp:txBody>
      <dsp:txXfrm>
        <a:off x="1650124" y="1387570"/>
        <a:ext cx="1807822" cy="997800"/>
      </dsp:txXfrm>
    </dsp:sp>
    <dsp:sp modelId="{753AA43A-5097-42D8-A3EF-20B11215D8F3}">
      <dsp:nvSpPr>
        <dsp:cNvPr id="0" name=""/>
        <dsp:cNvSpPr/>
      </dsp:nvSpPr>
      <dsp:spPr>
        <a:xfrm>
          <a:off x="581701" y="2385370"/>
          <a:ext cx="3944669" cy="997800"/>
        </a:xfrm>
        <a:prstGeom prst="trapezoid">
          <a:avLst>
            <a:gd name="adj" fmla="val 58298"/>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latin typeface="Arial" pitchFamily="34" charset="0"/>
              <a:cs typeface="Arial" pitchFamily="34" charset="0"/>
            </a:rPr>
            <a:t>საშუალო</a:t>
          </a:r>
          <a:endParaRPr lang="en-JM" sz="1600" b="1" kern="1200" dirty="0">
            <a:latin typeface="Arial" pitchFamily="34" charset="0"/>
            <a:cs typeface="Arial" pitchFamily="34" charset="0"/>
          </a:endParaRPr>
        </a:p>
      </dsp:txBody>
      <dsp:txXfrm>
        <a:off x="1272018" y="2385370"/>
        <a:ext cx="2564034" cy="997800"/>
      </dsp:txXfrm>
    </dsp:sp>
    <dsp:sp modelId="{E6279944-4AC5-4561-B5D0-64EE0E57E695}">
      <dsp:nvSpPr>
        <dsp:cNvPr id="0" name=""/>
        <dsp:cNvSpPr/>
      </dsp:nvSpPr>
      <dsp:spPr>
        <a:xfrm>
          <a:off x="0" y="3383170"/>
          <a:ext cx="5108072" cy="997800"/>
        </a:xfrm>
        <a:prstGeom prst="trapezoid">
          <a:avLst>
            <a:gd name="adj" fmla="val 58298"/>
          </a:avLst>
        </a:prstGeom>
        <a:solidFill>
          <a:srgbClr val="00B0F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latin typeface="Arial" pitchFamily="34" charset="0"/>
              <a:cs typeface="Arial" pitchFamily="34" charset="0"/>
            </a:rPr>
            <a:t>დაბალი</a:t>
          </a:r>
          <a:endParaRPr lang="en-JM" sz="1600" b="1" kern="1200" dirty="0">
            <a:latin typeface="Arial" pitchFamily="34" charset="0"/>
            <a:cs typeface="Arial" pitchFamily="34" charset="0"/>
          </a:endParaRPr>
        </a:p>
      </dsp:txBody>
      <dsp:txXfrm>
        <a:off x="893912" y="3383170"/>
        <a:ext cx="3320246" cy="99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5DBEA-F0C2-4B2D-AE2C-3513DC060F10}">
      <dsp:nvSpPr>
        <dsp:cNvPr id="0" name=""/>
        <dsp:cNvSpPr/>
      </dsp:nvSpPr>
      <dsp:spPr>
        <a:xfrm>
          <a:off x="155337" y="491438"/>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სილამაზის სალონები</a:t>
          </a:r>
          <a:endParaRPr lang="en-US" sz="2600" b="1" kern="1200" dirty="0"/>
        </a:p>
      </dsp:txBody>
      <dsp:txXfrm>
        <a:off x="155337" y="491438"/>
        <a:ext cx="4970495" cy="1553279"/>
      </dsp:txXfrm>
    </dsp:sp>
    <dsp:sp modelId="{C5A0E499-A919-4E4E-AD56-C6BDAD8ECDAD}">
      <dsp:nvSpPr>
        <dsp:cNvPr id="0" name=""/>
        <dsp:cNvSpPr/>
      </dsp:nvSpPr>
      <dsp:spPr>
        <a:xfrm>
          <a:off x="0" y="697791"/>
          <a:ext cx="977696" cy="1090090"/>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DC75072D-762B-4724-B77F-04E4F358535B}">
      <dsp:nvSpPr>
        <dsp:cNvPr id="0" name=""/>
        <dsp:cNvSpPr/>
      </dsp:nvSpPr>
      <dsp:spPr>
        <a:xfrm>
          <a:off x="5452944" y="491438"/>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სასტუმროები</a:t>
          </a:r>
          <a:endParaRPr lang="en-US" sz="2600" b="1" kern="1200" dirty="0"/>
        </a:p>
      </dsp:txBody>
      <dsp:txXfrm>
        <a:off x="5452944" y="491438"/>
        <a:ext cx="4970495" cy="1553279"/>
      </dsp:txXfrm>
    </dsp:sp>
    <dsp:sp modelId="{196598E6-D22F-487E-BB32-D699FFC7DE52}">
      <dsp:nvSpPr>
        <dsp:cNvPr id="0" name=""/>
        <dsp:cNvSpPr/>
      </dsp:nvSpPr>
      <dsp:spPr>
        <a:xfrm>
          <a:off x="5337733" y="737154"/>
          <a:ext cx="903510" cy="985106"/>
        </a:xfrm>
        <a:prstGeom prst="rect">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ED9674C4-D023-487A-82E3-5C934D215B6B}">
      <dsp:nvSpPr>
        <dsp:cNvPr id="0" name=""/>
        <dsp:cNvSpPr/>
      </dsp:nvSpPr>
      <dsp:spPr>
        <a:xfrm>
          <a:off x="123685" y="2222482"/>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საზოგადოებრივი </a:t>
          </a:r>
          <a:br>
            <a:rPr lang="ka-GE" sz="2600" b="1" kern="1200" smtClean="0"/>
          </a:br>
          <a:r>
            <a:rPr lang="ka-GE" sz="2600" b="1" kern="1200" smtClean="0"/>
            <a:t>კვების ობიექტები</a:t>
          </a:r>
          <a:endParaRPr lang="en-US" sz="2600" kern="1200" dirty="0"/>
        </a:p>
      </dsp:txBody>
      <dsp:txXfrm>
        <a:off x="123685" y="2222482"/>
        <a:ext cx="4970495" cy="1553279"/>
      </dsp:txXfrm>
    </dsp:sp>
    <dsp:sp modelId="{FED757F9-C64A-4598-A8E3-02B826FFB0F2}">
      <dsp:nvSpPr>
        <dsp:cNvPr id="0" name=""/>
        <dsp:cNvSpPr/>
      </dsp:nvSpPr>
      <dsp:spPr>
        <a:xfrm>
          <a:off x="40637" y="2488878"/>
          <a:ext cx="868325" cy="1057422"/>
        </a:xfrm>
        <a:prstGeom prst="rect">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4E686557-0B82-471F-BBE7-2D17003DF560}">
      <dsp:nvSpPr>
        <dsp:cNvPr id="0" name=""/>
        <dsp:cNvSpPr/>
      </dsp:nvSpPr>
      <dsp:spPr>
        <a:xfrm>
          <a:off x="5429910" y="2222482"/>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dirty="0" smtClean="0"/>
            <a:t>გიდებისა და ტუროპერატორებისთვის</a:t>
          </a:r>
          <a:endParaRPr lang="en-US" sz="2600" kern="1200" dirty="0"/>
        </a:p>
      </dsp:txBody>
      <dsp:txXfrm>
        <a:off x="5429910" y="2222482"/>
        <a:ext cx="4970495" cy="1553279"/>
      </dsp:txXfrm>
    </dsp:sp>
    <dsp:sp modelId="{451FAF76-692E-4E0F-9D51-4F4234B9E8B4}">
      <dsp:nvSpPr>
        <dsp:cNvPr id="0" name=""/>
        <dsp:cNvSpPr/>
      </dsp:nvSpPr>
      <dsp:spPr>
        <a:xfrm>
          <a:off x="5335102" y="2413741"/>
          <a:ext cx="920743" cy="1177068"/>
        </a:xfrm>
        <a:prstGeom prst="rect">
          <a:avLst/>
        </a:prstGeom>
        <a:blipFill rotWithShape="1">
          <a:blip xmlns:r="http://schemas.openxmlformats.org/officeDocument/2006/relationships" r:embed="rId4"/>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3CD40-C837-4C3B-A777-AC89989521E9}">
      <dsp:nvSpPr>
        <dsp:cNvPr id="0" name=""/>
        <dsp:cNvSpPr/>
      </dsp:nvSpPr>
      <dsp:spPr>
        <a:xfrm>
          <a:off x="5407"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თეთრეულის  შეკრება</a:t>
          </a:r>
          <a:endParaRPr lang="en-US" sz="1100" b="1" kern="1200" dirty="0">
            <a:solidFill>
              <a:schemeClr val="accent3">
                <a:lumMod val="60000"/>
                <a:lumOff val="40000"/>
              </a:schemeClr>
            </a:solidFill>
          </a:endParaRPr>
        </a:p>
      </dsp:txBody>
      <dsp:txXfrm>
        <a:off x="407719" y="293768"/>
        <a:ext cx="1206936" cy="804624"/>
      </dsp:txXfrm>
    </dsp:sp>
    <dsp:sp modelId="{193952D8-3AAE-45BC-AC49-1F8FD83741CA}">
      <dsp:nvSpPr>
        <dsp:cNvPr id="0" name=""/>
        <dsp:cNvSpPr/>
      </dsp:nvSpPr>
      <dsp:spPr>
        <a:xfrm>
          <a:off x="1815812"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ტრანსპორტირება</a:t>
          </a:r>
          <a:endParaRPr lang="en-US" sz="1100" b="1" kern="1200" dirty="0">
            <a:solidFill>
              <a:schemeClr val="accent3">
                <a:lumMod val="60000"/>
                <a:lumOff val="40000"/>
              </a:schemeClr>
            </a:solidFill>
          </a:endParaRPr>
        </a:p>
      </dsp:txBody>
      <dsp:txXfrm>
        <a:off x="2218124" y="293768"/>
        <a:ext cx="1206936" cy="804624"/>
      </dsp:txXfrm>
    </dsp:sp>
    <dsp:sp modelId="{89435215-EE6A-4677-9F61-9E8C7CB769A4}">
      <dsp:nvSpPr>
        <dsp:cNvPr id="0" name=""/>
        <dsp:cNvSpPr/>
      </dsp:nvSpPr>
      <dsp:spPr>
        <a:xfrm>
          <a:off x="3626217"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რეცხვა  და  დეზინფექცია</a:t>
          </a:r>
          <a:endParaRPr lang="en-US" sz="1100" b="1" kern="1200" dirty="0">
            <a:solidFill>
              <a:schemeClr val="accent3">
                <a:lumMod val="60000"/>
                <a:lumOff val="40000"/>
              </a:schemeClr>
            </a:solidFill>
          </a:endParaRPr>
        </a:p>
      </dsp:txBody>
      <dsp:txXfrm>
        <a:off x="4028529" y="293768"/>
        <a:ext cx="1206936" cy="804624"/>
      </dsp:txXfrm>
    </dsp:sp>
    <dsp:sp modelId="{D0172310-4E4D-4CA5-A7D2-90754DDA46E6}">
      <dsp:nvSpPr>
        <dsp:cNvPr id="0" name=""/>
        <dsp:cNvSpPr/>
      </dsp:nvSpPr>
      <dsp:spPr>
        <a:xfrm>
          <a:off x="5436621"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დაუთოვება</a:t>
          </a:r>
          <a:endParaRPr lang="en-US" sz="1100" b="1" kern="1200" dirty="0">
            <a:solidFill>
              <a:schemeClr val="accent3">
                <a:lumMod val="60000"/>
                <a:lumOff val="40000"/>
              </a:schemeClr>
            </a:solidFill>
          </a:endParaRPr>
        </a:p>
      </dsp:txBody>
      <dsp:txXfrm>
        <a:off x="5838933" y="293768"/>
        <a:ext cx="1206936" cy="804624"/>
      </dsp:txXfrm>
    </dsp:sp>
    <dsp:sp modelId="{7E0D378D-4EB7-445F-952A-40DBDC0CD1CA}">
      <dsp:nvSpPr>
        <dsp:cNvPr id="0" name=""/>
        <dsp:cNvSpPr/>
      </dsp:nvSpPr>
      <dsp:spPr>
        <a:xfrm>
          <a:off x="7247026"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შეფუთვა</a:t>
          </a:r>
          <a:endParaRPr lang="en-US" sz="1100" b="1" kern="1200" dirty="0">
            <a:solidFill>
              <a:schemeClr val="accent3">
                <a:lumMod val="60000"/>
                <a:lumOff val="40000"/>
              </a:schemeClr>
            </a:solidFill>
          </a:endParaRPr>
        </a:p>
      </dsp:txBody>
      <dsp:txXfrm>
        <a:off x="7649338" y="293768"/>
        <a:ext cx="1206936" cy="804624"/>
      </dsp:txXfrm>
    </dsp:sp>
    <dsp:sp modelId="{BCCACB1B-3355-4348-9E4A-561E7831E436}">
      <dsp:nvSpPr>
        <dsp:cNvPr id="0" name=""/>
        <dsp:cNvSpPr/>
      </dsp:nvSpPr>
      <dsp:spPr>
        <a:xfrm>
          <a:off x="9057431"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სუფთა  თეთრეულის  შენახვა</a:t>
          </a:r>
          <a:endParaRPr lang="en-US" sz="1100" b="1" kern="1200" dirty="0">
            <a:solidFill>
              <a:schemeClr val="accent3">
                <a:lumMod val="60000"/>
                <a:lumOff val="40000"/>
              </a:schemeClr>
            </a:solidFill>
          </a:endParaRPr>
        </a:p>
      </dsp:txBody>
      <dsp:txXfrm>
        <a:off x="9459743" y="293768"/>
        <a:ext cx="1206936" cy="804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6CAC8-5D6E-4DAA-8111-4D20280D0199}">
      <dsp:nvSpPr>
        <dsp:cNvPr id="0" name=""/>
        <dsp:cNvSpPr/>
      </dsp:nvSpPr>
      <dsp:spPr>
        <a:xfrm>
          <a:off x="14729" y="9186"/>
          <a:ext cx="2459449" cy="144000"/>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ka-GE" sz="500" b="1" kern="1200" dirty="0" smtClean="0">
              <a:solidFill>
                <a:schemeClr val="accent3">
                  <a:lumMod val="60000"/>
                  <a:lumOff val="40000"/>
                </a:schemeClr>
              </a:solidFill>
            </a:rPr>
            <a:t>სავაჭრო მოლები</a:t>
          </a:r>
          <a:endParaRPr lang="en-US" sz="500" b="1" kern="1200" dirty="0">
            <a:solidFill>
              <a:schemeClr val="accent3">
                <a:lumMod val="60000"/>
                <a:lumOff val="40000"/>
              </a:schemeClr>
            </a:solidFill>
          </a:endParaRPr>
        </a:p>
      </dsp:txBody>
      <dsp:txXfrm>
        <a:off x="14729" y="9186"/>
        <a:ext cx="2459449" cy="144000"/>
      </dsp:txXfrm>
    </dsp:sp>
    <dsp:sp modelId="{9B76EEB0-BD05-4AD6-9CCD-B5B5D0144008}">
      <dsp:nvSpPr>
        <dsp:cNvPr id="0" name=""/>
        <dsp:cNvSpPr/>
      </dsp:nvSpPr>
      <dsp:spPr>
        <a:xfrm>
          <a:off x="14729" y="153186"/>
          <a:ext cx="2459449" cy="5599800"/>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სავაჭრო კომპლექსში ერთიანი შესასვლელისა და გასასვლელის  შერჩევა;</a:t>
          </a:r>
          <a:endParaRPr lang="en-US" sz="1200" kern="1200" dirty="0" smtClean="0">
            <a:solidFill>
              <a:srgbClr val="17406D"/>
            </a:solidFill>
          </a:endParaRPr>
        </a:p>
        <a:p>
          <a:pPr marL="114300" lvl="1" indent="-114300" algn="just" defTabSz="533400">
            <a:lnSpc>
              <a:spcPct val="90000"/>
            </a:lnSpc>
            <a:spcBef>
              <a:spcPct val="0"/>
            </a:spcBef>
            <a:spcAft>
              <a:spcPct val="15000"/>
            </a:spcAft>
            <a:buChar char="••"/>
          </a:pPr>
          <a:r>
            <a:rPr lang="en-US" sz="1200" kern="1200" dirty="0" smtClean="0">
              <a:solidFill>
                <a:srgbClr val="17406D"/>
              </a:solidFill>
            </a:rPr>
            <a:t> </a:t>
          </a:r>
          <a:r>
            <a:rPr lang="ka-GE" sz="1200" kern="1200" dirty="0" smtClean="0">
              <a:solidFill>
                <a:srgbClr val="17406D"/>
              </a:solidFill>
            </a:rPr>
            <a:t>ერთიან შესასვლელთან თერმოსკრინინგი ან ვიდეოსკრინინგის კამერა სკანირებისთვის;</a:t>
          </a:r>
          <a:endParaRPr lang="en-US" sz="1200" kern="1200" dirty="0" smtClean="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მოლის საერთო სივრცეში 10 მ2 ფართზე 1 ადამიანის, ხოლო ინდივიდუალური ფართით მოსარგებლეთა სივრცეში 5 მ2  ფართზე 1 ადამიანის დაშვების შესაძლებლობა; </a:t>
          </a:r>
          <a:endParaRPr lang="en-US" sz="1200" kern="1200" dirty="0" smtClean="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მოლის სივრცეში არ დაუშვათ მომხმარებელი ნიღბის გარეშე;</a:t>
          </a:r>
          <a:endParaRPr lang="en-US" sz="1200" kern="1200" dirty="0" smtClean="0">
            <a:solidFill>
              <a:srgbClr val="17406D"/>
            </a:solidFill>
          </a:endParaRPr>
        </a:p>
        <a:p>
          <a:pPr marL="114300" lvl="1" indent="-114300" algn="just" defTabSz="533400">
            <a:lnSpc>
              <a:spcPct val="90000"/>
            </a:lnSpc>
            <a:spcBef>
              <a:spcPct val="0"/>
            </a:spcBef>
            <a:spcAft>
              <a:spcPct val="15000"/>
            </a:spcAft>
            <a:buChar char="••"/>
          </a:pPr>
          <a:r>
            <a:rPr lang="ka-GE" sz="1200" b="1" kern="1200" dirty="0" smtClean="0">
              <a:solidFill>
                <a:srgbClr val="17406D"/>
              </a:solidFill>
            </a:rPr>
            <a:t>ვენტილაციის სპეფიციური მოთხოვნები:</a:t>
          </a:r>
          <a:endParaRPr lang="en-US" sz="1200" b="1" kern="1200" dirty="0" smtClean="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მოლის გახსნამდე 2 საათით ადრე ვენტილაციის ნომინალურ სიჩქარეზე გადართვა და სიჩქარე შეამცირეთ მინიმალურამდე მოლის დახურვიდან 2 საათის შემდეგ; </a:t>
          </a:r>
          <a:endParaRPr lang="en-US" sz="1200" kern="1200" dirty="0" smtClean="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ცენტრალური კონდიცირების ფილტრების ფილტრების შეცვლა 4 თვიანი ინტერვალით</a:t>
          </a:r>
          <a:endParaRPr lang="en-US" sz="1200" kern="1200" dirty="0" smtClean="0">
            <a:solidFill>
              <a:srgbClr val="17406D"/>
            </a:solidFill>
          </a:endParaRPr>
        </a:p>
        <a:p>
          <a:pPr marL="114300" lvl="1" indent="-114300" algn="l" defTabSz="533400">
            <a:lnSpc>
              <a:spcPct val="90000"/>
            </a:lnSpc>
            <a:spcBef>
              <a:spcPct val="0"/>
            </a:spcBef>
            <a:spcAft>
              <a:spcPct val="15000"/>
            </a:spcAft>
            <a:buChar char="••"/>
          </a:pPr>
          <a:endParaRPr lang="en-US" sz="1200" kern="1200" dirty="0" smtClean="0">
            <a:solidFill>
              <a:srgbClr val="17406D"/>
            </a:solidFill>
          </a:endParaRPr>
        </a:p>
      </dsp:txBody>
      <dsp:txXfrm>
        <a:off x="14729" y="153186"/>
        <a:ext cx="2459449" cy="5599800"/>
      </dsp:txXfrm>
    </dsp:sp>
    <dsp:sp modelId="{B74A1923-56B5-4E96-B835-801F6ED2A3B7}">
      <dsp:nvSpPr>
        <dsp:cNvPr id="0" name=""/>
        <dsp:cNvSpPr/>
      </dsp:nvSpPr>
      <dsp:spPr>
        <a:xfrm>
          <a:off x="2818502" y="9186"/>
          <a:ext cx="2459449" cy="144000"/>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ka-GE" sz="500" b="1" kern="1200" dirty="0" smtClean="0">
              <a:solidFill>
                <a:schemeClr val="accent3">
                  <a:lumMod val="60000"/>
                  <a:lumOff val="40000"/>
                </a:schemeClr>
              </a:solidFill>
            </a:rPr>
            <a:t>დელივერი სერვისი</a:t>
          </a:r>
          <a:endParaRPr lang="en-US" sz="500" b="1" kern="1200" dirty="0">
            <a:solidFill>
              <a:schemeClr val="accent3">
                <a:lumMod val="60000"/>
                <a:lumOff val="40000"/>
              </a:schemeClr>
            </a:solidFill>
          </a:endParaRPr>
        </a:p>
      </dsp:txBody>
      <dsp:txXfrm>
        <a:off x="2818502" y="9186"/>
        <a:ext cx="2459449" cy="144000"/>
      </dsp:txXfrm>
    </dsp:sp>
    <dsp:sp modelId="{2101229C-BF9A-4BB5-A8D5-E72FC02C626C}">
      <dsp:nvSpPr>
        <dsp:cNvPr id="0" name=""/>
        <dsp:cNvSpPr/>
      </dsp:nvSpPr>
      <dsp:spPr>
        <a:xfrm>
          <a:off x="2818502" y="153186"/>
          <a:ext cx="2459449" cy="5599800"/>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Char char="••"/>
          </a:pPr>
          <a:r>
            <a:rPr lang="ka-GE" sz="1200" b="0" kern="1200" dirty="0" smtClean="0">
              <a:solidFill>
                <a:srgbClr val="17406D"/>
              </a:solidFill>
            </a:rPr>
            <a:t>ყოველდღიურად აღირიცხება კურიერის გადაადგილების მარშუტი;</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დეზინფექცია,ინდივიდუალური დაცვის საშუალება;</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პროდუქტის/ნებისმიერი ნივთის მიწოდებისას, არსებულ შეფუთვას, გარედან უნდა დაემატოს მეორე შეფუთვა, რომლის მოხსნაც მოხდება მიმღების მიერ; </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შეკვეთის </a:t>
          </a:r>
          <a:r>
            <a:rPr lang="ka-GE" sz="1200" kern="1200" dirty="0">
              <a:solidFill>
                <a:srgbClr val="17406D"/>
              </a:solidFill>
            </a:rPr>
            <a:t>მიღებისას, მოსთხოვოს მომხმარებელს სერვისით სარგებლობისთვის  სახლის კარებთან განათვოსოს სპეციალური სადგამი პროდუქტის დასადებად, უკონტაქტო </a:t>
          </a:r>
          <a:r>
            <a:rPr lang="ka-GE" sz="1200" kern="1200" dirty="0" smtClean="0">
              <a:solidFill>
                <a:srgbClr val="17406D"/>
              </a:solidFill>
            </a:rPr>
            <a:t>გადაცემისათვის </a:t>
          </a: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dsp:txBody>
      <dsp:txXfrm>
        <a:off x="2818502" y="153186"/>
        <a:ext cx="2459449" cy="5599800"/>
      </dsp:txXfrm>
    </dsp:sp>
    <dsp:sp modelId="{FFFD09A3-5CC2-49DE-B30C-FA6C67ACF8B0}">
      <dsp:nvSpPr>
        <dsp:cNvPr id="0" name=""/>
        <dsp:cNvSpPr/>
      </dsp:nvSpPr>
      <dsp:spPr>
        <a:xfrm>
          <a:off x="5622275" y="9186"/>
          <a:ext cx="2459449" cy="144000"/>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ka-GE" sz="500" b="1" kern="1200" dirty="0" smtClean="0">
              <a:solidFill>
                <a:schemeClr val="accent3">
                  <a:lumMod val="60000"/>
                  <a:lumOff val="40000"/>
                </a:schemeClr>
              </a:solidFill>
            </a:rPr>
            <a:t>კვების </a:t>
          </a:r>
          <a:r>
            <a:rPr lang="ka-GE" sz="500" b="1" kern="1200" dirty="0" smtClean="0">
              <a:solidFill>
                <a:schemeClr val="accent3">
                  <a:lumMod val="60000"/>
                  <a:lumOff val="40000"/>
                </a:schemeClr>
              </a:solidFill>
            </a:rPr>
            <a:t>მომსახურების სექტორი</a:t>
          </a:r>
          <a:endParaRPr lang="en-US" sz="500" b="1" kern="1200" dirty="0">
            <a:solidFill>
              <a:schemeClr val="accent3">
                <a:lumMod val="60000"/>
                <a:lumOff val="40000"/>
              </a:schemeClr>
            </a:solidFill>
          </a:endParaRPr>
        </a:p>
      </dsp:txBody>
      <dsp:txXfrm>
        <a:off x="5622275" y="9186"/>
        <a:ext cx="2459449" cy="144000"/>
      </dsp:txXfrm>
    </dsp:sp>
    <dsp:sp modelId="{F86C5B94-99B0-4D0F-93F7-55DE90E79D3D}">
      <dsp:nvSpPr>
        <dsp:cNvPr id="0" name=""/>
        <dsp:cNvSpPr/>
      </dsp:nvSpPr>
      <dsp:spPr>
        <a:xfrm>
          <a:off x="5622275" y="153186"/>
          <a:ext cx="2459449" cy="5599800"/>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Char char="••"/>
          </a:pPr>
          <a:r>
            <a:rPr lang="ka-GE" sz="1200" kern="1200" dirty="0" smtClean="0">
              <a:solidFill>
                <a:srgbClr val="17406D"/>
              </a:solidFill>
            </a:rPr>
            <a:t>შენობის შესასვლელებში განათავსოს დეზობარიერები, შესაბამისი სავალდებულო ნიშნის მითითებით;</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უშაობის მიმდინარეობისას, სამუშაო დროის განმავლობაში დააწესოს სანიტარული შესვენებები.</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შეზღუდოს მომხმარებლების და ფართო საზოგადოების დაშვება ობიექტებზე, ან ისინი მხოლოდ განსაზღვრულ სამუშაო არეალში დაუშვას. დააწესეოს კონტროლი და შეიმუშავოს შესაბამისი სქემა მომხმარებელთა ნაკადის ეტაპობრივ დაშვებაზე.</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დამცავი ბარიერების დაყენება სამუშაო ადგილებზე, ან უკიდურეს შემთვევაში შესაბამისი ნიღბითა და სახის ფარით თანამშრომელთა უზრუნველყოფა.</a:t>
          </a:r>
          <a:endParaRPr lang="en-US" sz="1200" kern="1200" dirty="0">
            <a:solidFill>
              <a:srgbClr val="17406D"/>
            </a:solidFill>
          </a:endParaRPr>
        </a:p>
        <a:p>
          <a:pPr marL="114300" lvl="1" indent="-114300" algn="just" defTabSz="533400">
            <a:lnSpc>
              <a:spcPct val="90000"/>
            </a:lnSpc>
            <a:spcBef>
              <a:spcPct val="0"/>
            </a:spcBef>
            <a:spcAft>
              <a:spcPct val="15000"/>
            </a:spcAft>
            <a:buChar char="••"/>
          </a:pPr>
          <a:r>
            <a:rPr lang="ka-GE" sz="1200" kern="1200" dirty="0" smtClean="0">
              <a:solidFill>
                <a:srgbClr val="17406D"/>
              </a:solidFill>
            </a:rPr>
            <a:t>სარეკომენდაციო/ამკრძალავი ნიშნები</a:t>
          </a:r>
          <a:endParaRPr lang="en-US" sz="1200" kern="1200" dirty="0">
            <a:solidFill>
              <a:srgbClr val="17406D"/>
            </a:solidFill>
          </a:endParaRPr>
        </a:p>
        <a:p>
          <a:pPr marL="114300" lvl="1" indent="-114300" algn="just" defTabSz="533400">
            <a:lnSpc>
              <a:spcPct val="90000"/>
            </a:lnSpc>
            <a:spcBef>
              <a:spcPct val="0"/>
            </a:spcBef>
            <a:spcAft>
              <a:spcPct val="15000"/>
            </a:spcAft>
            <a:buChar char="••"/>
          </a:pP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dsp:txBody>
      <dsp:txXfrm>
        <a:off x="5622275" y="153186"/>
        <a:ext cx="2459449" cy="5599800"/>
      </dsp:txXfrm>
    </dsp:sp>
    <dsp:sp modelId="{A94E42E3-A7B2-4194-9A72-4010AE0EF271}">
      <dsp:nvSpPr>
        <dsp:cNvPr id="0" name=""/>
        <dsp:cNvSpPr/>
      </dsp:nvSpPr>
      <dsp:spPr>
        <a:xfrm>
          <a:off x="8426048" y="9186"/>
          <a:ext cx="2459449" cy="144000"/>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ka-GE" sz="500" b="1" kern="1200" dirty="0" smtClean="0">
              <a:solidFill>
                <a:schemeClr val="accent3">
                  <a:lumMod val="60000"/>
                  <a:lumOff val="40000"/>
                </a:schemeClr>
              </a:solidFill>
            </a:rPr>
            <a:t>ტრანსპორტი</a:t>
          </a:r>
          <a:endParaRPr lang="en-US" sz="500" b="1" kern="1200" dirty="0">
            <a:solidFill>
              <a:schemeClr val="accent3">
                <a:lumMod val="60000"/>
                <a:lumOff val="40000"/>
              </a:schemeClr>
            </a:solidFill>
          </a:endParaRPr>
        </a:p>
      </dsp:txBody>
      <dsp:txXfrm>
        <a:off x="8426048" y="9186"/>
        <a:ext cx="2459449" cy="144000"/>
      </dsp:txXfrm>
    </dsp:sp>
    <dsp:sp modelId="{3E3D4584-9F8B-45D2-BCCC-E8BE088964C1}">
      <dsp:nvSpPr>
        <dsp:cNvPr id="0" name=""/>
        <dsp:cNvSpPr/>
      </dsp:nvSpPr>
      <dsp:spPr>
        <a:xfrm>
          <a:off x="8426048" y="153186"/>
          <a:ext cx="2459449" cy="5599800"/>
        </a:xfrm>
        <a:prstGeom prst="rect">
          <a:avLst/>
        </a:prstGeom>
        <a:solidFill>
          <a:schemeClr val="accent4">
            <a:lumMod val="20000"/>
            <a:lumOff val="80000"/>
            <a:alpha val="14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a:solidFill>
                <a:srgbClr val="17406D"/>
              </a:solidFill>
            </a:rPr>
            <a:t>მსუბუქი ავტოსატრანსპორტო </a:t>
          </a:r>
          <a:r>
            <a:rPr lang="ka-GE" sz="1200" b="0" kern="1200" dirty="0" smtClean="0">
              <a:solidFill>
                <a:srgbClr val="17406D"/>
              </a:solidFill>
            </a:rPr>
            <a:t>საშუალებით 3 </a:t>
          </a:r>
          <a:r>
            <a:rPr lang="ka-GE" sz="1200" b="0" kern="1200" dirty="0">
              <a:solidFill>
                <a:srgbClr val="17406D"/>
              </a:solidFill>
            </a:rPr>
            <a:t>პირის გადაადგილება. ასეთ შემთხვევაში მგზავრების განთავსება უნდა მოხდეს მძღოლის უკანა სავარძელზე, შესაბამისი დისტანციის დაცვის შესაძლებლობის გათვალისწინებით</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en-US" sz="1200" b="0" kern="1200" dirty="0" smtClean="0">
              <a:solidFill>
                <a:srgbClr val="17406D"/>
              </a:solidFill>
            </a:rPr>
            <a:t>M2 </a:t>
          </a:r>
          <a:r>
            <a:rPr lang="ka-GE" sz="1200" b="0" kern="1200" dirty="0" smtClean="0">
              <a:solidFill>
                <a:srgbClr val="17406D"/>
              </a:solidFill>
            </a:rPr>
            <a:t>და </a:t>
          </a:r>
          <a:r>
            <a:rPr lang="en-US" sz="1200" b="0" kern="1200" dirty="0" smtClean="0">
              <a:solidFill>
                <a:srgbClr val="17406D"/>
              </a:solidFill>
            </a:rPr>
            <a:t>M3 </a:t>
          </a:r>
          <a:r>
            <a:rPr lang="ka-GE" sz="1200" b="0" kern="1200" dirty="0" smtClean="0">
              <a:solidFill>
                <a:srgbClr val="17406D"/>
              </a:solidFill>
            </a:rPr>
            <a:t>კატეგორიების ავტოსატრანსპორტო საშუალებებით დასაქმებულთა გადაადგილების შემთხვევაში,   სავარძლებზე მგზავრების განთავსება უნდა განხორციელდეს ჭადრაკისებურად; </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სატრანსპორტო  საშუალებების  შიგნით  არსებული  ინვენტარის  სანიტარული დამუშავება ყოველი შესრულებული სამარშუტო ხაზის შემდგომ, მაგრამ არაუმეტეს მგზავრების გადაყვანამდე 10 საათით ადრე.</a:t>
          </a:r>
          <a:endParaRPr lang="en-US" sz="1200" b="0" kern="1200" dirty="0">
            <a:solidFill>
              <a:srgbClr val="17406D"/>
            </a:solidFill>
          </a:endParaRPr>
        </a:p>
        <a:p>
          <a:pPr marL="114300" lvl="1" indent="-114300" algn="l" defTabSz="533400">
            <a:lnSpc>
              <a:spcPct val="90000"/>
            </a:lnSpc>
            <a:spcBef>
              <a:spcPct val="0"/>
            </a:spcBef>
            <a:spcAft>
              <a:spcPct val="15000"/>
            </a:spcAft>
            <a:buChar char="••"/>
          </a:pPr>
          <a:endParaRPr lang="en-US" sz="1200" b="0" kern="1200" dirty="0">
            <a:solidFill>
              <a:srgbClr val="17406D"/>
            </a:solidFill>
          </a:endParaRPr>
        </a:p>
      </dsp:txBody>
      <dsp:txXfrm>
        <a:off x="8426048" y="153186"/>
        <a:ext cx="2459449" cy="5599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72C11-67C6-4193-9514-1F492DDC973D}">
      <dsp:nvSpPr>
        <dsp:cNvPr id="0" name=""/>
        <dsp:cNvSpPr/>
      </dsp:nvSpPr>
      <dsp:spPr>
        <a:xfrm>
          <a:off x="160596" y="614"/>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smtClean="0"/>
            <a:t>მუნიციპალური სამსახურები</a:t>
          </a:r>
          <a:endParaRPr lang="en-US" sz="1600" b="1" kern="1200" dirty="0"/>
        </a:p>
      </dsp:txBody>
      <dsp:txXfrm>
        <a:off x="160596" y="614"/>
        <a:ext cx="2332505" cy="1399503"/>
      </dsp:txXfrm>
    </dsp:sp>
    <dsp:sp modelId="{ACCE552D-333E-41E3-BE8B-3A5408E2EEE3}">
      <dsp:nvSpPr>
        <dsp:cNvPr id="0" name=""/>
        <dsp:cNvSpPr/>
      </dsp:nvSpPr>
      <dsp:spPr>
        <a:xfrm>
          <a:off x="2726353" y="614"/>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smtClean="0"/>
            <a:t>გარემოსდაცვითი ზედამხედველობის დეპარტამენტი</a:t>
          </a:r>
          <a:endParaRPr lang="en-US" sz="1600" b="1" kern="1200" dirty="0"/>
        </a:p>
      </dsp:txBody>
      <dsp:txXfrm>
        <a:off x="2726353" y="614"/>
        <a:ext cx="2332505" cy="1399503"/>
      </dsp:txXfrm>
    </dsp:sp>
    <dsp:sp modelId="{13BE5D24-8FAD-43CC-BAF5-06F4609D7A7C}">
      <dsp:nvSpPr>
        <dsp:cNvPr id="0" name=""/>
        <dsp:cNvSpPr/>
      </dsp:nvSpPr>
      <dsp:spPr>
        <a:xfrm>
          <a:off x="5292109" y="614"/>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smtClean="0"/>
            <a:t>შემოსავლების სამსახური</a:t>
          </a:r>
          <a:endParaRPr lang="en-US" sz="1600" b="1" kern="1200" dirty="0"/>
        </a:p>
      </dsp:txBody>
      <dsp:txXfrm>
        <a:off x="5292109" y="614"/>
        <a:ext cx="2332505" cy="1399503"/>
      </dsp:txXfrm>
    </dsp:sp>
    <dsp:sp modelId="{6DBCA14D-7F9A-49DF-A651-18E6CE044EE4}">
      <dsp:nvSpPr>
        <dsp:cNvPr id="0" name=""/>
        <dsp:cNvSpPr/>
      </dsp:nvSpPr>
      <dsp:spPr>
        <a:xfrm>
          <a:off x="7857866" y="614"/>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smtClean="0"/>
            <a:t>სურსათის ეროვნული სააგენტო</a:t>
          </a:r>
          <a:endParaRPr lang="en-US" sz="1600" b="1" kern="1200" dirty="0"/>
        </a:p>
      </dsp:txBody>
      <dsp:txXfrm>
        <a:off x="7857866" y="614"/>
        <a:ext cx="2332505" cy="1399503"/>
      </dsp:txXfrm>
    </dsp:sp>
    <dsp:sp modelId="{A7DF6901-6847-4244-9D94-787352845B89}">
      <dsp:nvSpPr>
        <dsp:cNvPr id="0" name=""/>
        <dsp:cNvSpPr/>
      </dsp:nvSpPr>
      <dsp:spPr>
        <a:xfrm>
          <a:off x="2726353" y="1633368"/>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smtClean="0"/>
            <a:t>სსიპ სამშენებლო და ტენიკური ზედამხედველობის სააგენტო</a:t>
          </a:r>
          <a:endParaRPr lang="en-US" sz="1600" b="1" kern="1200" dirty="0"/>
        </a:p>
      </dsp:txBody>
      <dsp:txXfrm>
        <a:off x="2726353" y="1633368"/>
        <a:ext cx="2332505" cy="1399503"/>
      </dsp:txXfrm>
    </dsp:sp>
    <dsp:sp modelId="{8CBCE84A-2555-44AE-9783-CB585C3C5322}">
      <dsp:nvSpPr>
        <dsp:cNvPr id="0" name=""/>
        <dsp:cNvSpPr/>
      </dsp:nvSpPr>
      <dsp:spPr>
        <a:xfrm>
          <a:off x="5292109" y="1633368"/>
          <a:ext cx="2332505" cy="1399503"/>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i="1" kern="1200" dirty="0" smtClean="0"/>
            <a:t>სსიპ სამედიცინო და ფარმაცევტული საქმიანობის რეგულირების სააგენტო</a:t>
          </a:r>
          <a:endParaRPr lang="en-US" sz="1600" b="1" kern="1200" dirty="0"/>
        </a:p>
      </dsp:txBody>
      <dsp:txXfrm>
        <a:off x="5292109" y="1633368"/>
        <a:ext cx="2332505" cy="1399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36E9F-4F94-49EA-AC41-C050E08DDD62}">
      <dsp:nvSpPr>
        <dsp:cNvPr id="0" name=""/>
        <dsp:cNvSpPr/>
      </dsp:nvSpPr>
      <dsp:spPr>
        <a:xfrm>
          <a:off x="0" y="4371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საქართველოს დამსაქმებელთა ასოციაცია</a:t>
          </a:r>
          <a:endParaRPr lang="en-US" sz="1600" b="1" kern="1200" dirty="0"/>
        </a:p>
      </dsp:txBody>
      <dsp:txXfrm>
        <a:off x="19705" y="63421"/>
        <a:ext cx="10905623" cy="364240"/>
      </dsp:txXfrm>
    </dsp:sp>
    <dsp:sp modelId="{019EC821-A712-4994-8FAA-71C1519D7D54}">
      <dsp:nvSpPr>
        <dsp:cNvPr id="0" name=""/>
        <dsp:cNvSpPr/>
      </dsp:nvSpPr>
      <dsp:spPr>
        <a:xfrm>
          <a:off x="0" y="49056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ევროპის ბიზნეს ასოციაცია</a:t>
          </a:r>
          <a:endParaRPr lang="en-US" sz="1600" b="1" kern="1200" dirty="0"/>
        </a:p>
      </dsp:txBody>
      <dsp:txXfrm>
        <a:off x="19705" y="510271"/>
        <a:ext cx="10905623" cy="364240"/>
      </dsp:txXfrm>
    </dsp:sp>
    <dsp:sp modelId="{3232DE9C-7B44-4EF2-935D-729309EB179C}">
      <dsp:nvSpPr>
        <dsp:cNvPr id="0" name=""/>
        <dsp:cNvSpPr/>
      </dsp:nvSpPr>
      <dsp:spPr>
        <a:xfrm>
          <a:off x="0" y="93741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საქართველოს ბიზნეს ასოციაცია</a:t>
          </a:r>
          <a:endParaRPr lang="en-US" sz="1600" b="1" kern="1200" dirty="0"/>
        </a:p>
      </dsp:txBody>
      <dsp:txXfrm>
        <a:off x="19705" y="957121"/>
        <a:ext cx="10905623" cy="364240"/>
      </dsp:txXfrm>
    </dsp:sp>
    <dsp:sp modelId="{C3C76A38-0F5A-4ECC-A1D2-D490207D1733}">
      <dsp:nvSpPr>
        <dsp:cNvPr id="0" name=""/>
        <dsp:cNvSpPr/>
      </dsp:nvSpPr>
      <dsp:spPr>
        <a:xfrm>
          <a:off x="0" y="138426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სალონების ასოციაცია</a:t>
          </a:r>
          <a:endParaRPr lang="en-US" sz="1600" b="1" kern="1200" dirty="0"/>
        </a:p>
      </dsp:txBody>
      <dsp:txXfrm>
        <a:off x="19705" y="1403971"/>
        <a:ext cx="10905623" cy="364240"/>
      </dsp:txXfrm>
    </dsp:sp>
    <dsp:sp modelId="{64911EF9-4BF9-4EB9-8C22-4D36C364DF8E}">
      <dsp:nvSpPr>
        <dsp:cNvPr id="0" name=""/>
        <dsp:cNvSpPr/>
      </dsp:nvSpPr>
      <dsp:spPr>
        <a:xfrm>
          <a:off x="0" y="183111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სავაჭრო სამრეწველო პალატა</a:t>
          </a:r>
          <a:endParaRPr lang="en-US" sz="1600" b="1" kern="1200" dirty="0"/>
        </a:p>
      </dsp:txBody>
      <dsp:txXfrm>
        <a:off x="19705" y="1850821"/>
        <a:ext cx="10905623" cy="364240"/>
      </dsp:txXfrm>
    </dsp:sp>
    <dsp:sp modelId="{902FC9C7-F86D-4141-BAEF-98E2EF183059}">
      <dsp:nvSpPr>
        <dsp:cNvPr id="0" name=""/>
        <dsp:cNvSpPr/>
      </dsp:nvSpPr>
      <dsp:spPr>
        <a:xfrm>
          <a:off x="0" y="227796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სტომატოლოგთა ასოციაცია</a:t>
          </a:r>
          <a:endParaRPr lang="en-US" sz="1600" b="1" kern="1200" dirty="0"/>
        </a:p>
      </dsp:txBody>
      <dsp:txXfrm>
        <a:off x="19705" y="2297671"/>
        <a:ext cx="10905623" cy="364240"/>
      </dsp:txXfrm>
    </dsp:sp>
    <dsp:sp modelId="{4EEBB9CF-C0B7-4551-B5B0-2976D42E68A3}">
      <dsp:nvSpPr>
        <dsp:cNvPr id="0" name=""/>
        <dsp:cNvSpPr/>
      </dsp:nvSpPr>
      <dsp:spPr>
        <a:xfrm>
          <a:off x="0" y="2722849"/>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smtClean="0"/>
            <a:t>სავაჭრო მოლების ასოციაცია</a:t>
          </a:r>
          <a:endParaRPr lang="en-US" sz="1600" b="1" kern="1200" dirty="0"/>
        </a:p>
      </dsp:txBody>
      <dsp:txXfrm>
        <a:off x="19705" y="2742554"/>
        <a:ext cx="10905623" cy="364240"/>
      </dsp:txXfrm>
    </dsp:sp>
    <dsp:sp modelId="{9149D736-0BB9-426C-82D9-4CEC6FE0DEEF}">
      <dsp:nvSpPr>
        <dsp:cNvPr id="0" name=""/>
        <dsp:cNvSpPr/>
      </dsp:nvSpPr>
      <dsp:spPr>
        <a:xfrm>
          <a:off x="0" y="317166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a-GE" sz="1600" b="1" kern="1200" dirty="0" smtClean="0"/>
            <a:t>სატრანსპორტო სექტორის წარმომადგენლები</a:t>
          </a:r>
          <a:endParaRPr lang="en-US" sz="1600" b="1" kern="1200" dirty="0"/>
        </a:p>
      </dsp:txBody>
      <dsp:txXfrm>
        <a:off x="19705" y="3191371"/>
        <a:ext cx="10905623" cy="364240"/>
      </dsp:txXfrm>
    </dsp:sp>
    <dsp:sp modelId="{21CD0E9F-601E-4598-ACE2-B857FB26D2C1}">
      <dsp:nvSpPr>
        <dsp:cNvPr id="0" name=""/>
        <dsp:cNvSpPr/>
      </dsp:nvSpPr>
      <dsp:spPr>
        <a:xfrm>
          <a:off x="0" y="361851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ka-GE" sz="1500" b="1" kern="1200" dirty="0" smtClean="0"/>
            <a:t>სილამაზის სალონების ასოციაცია</a:t>
          </a:r>
          <a:endParaRPr lang="en-US" sz="1500" b="1" kern="1200" dirty="0"/>
        </a:p>
      </dsp:txBody>
      <dsp:txXfrm>
        <a:off x="19705" y="3638221"/>
        <a:ext cx="10905623" cy="364240"/>
      </dsp:txXfrm>
    </dsp:sp>
    <dsp:sp modelId="{2F0F3402-33B0-4719-B3DB-EFE8DFBC3948}">
      <dsp:nvSpPr>
        <dsp:cNvPr id="0" name=""/>
        <dsp:cNvSpPr/>
      </dsp:nvSpPr>
      <dsp:spPr>
        <a:xfrm>
          <a:off x="0" y="4065366"/>
          <a:ext cx="10945033" cy="40365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ka-GE" sz="1500" b="1" kern="1200" dirty="0" smtClean="0"/>
            <a:t>სავაჭრო მოლების წარმომადგენლები</a:t>
          </a:r>
          <a:endParaRPr lang="en-US" sz="1500" b="1" kern="1200" dirty="0"/>
        </a:p>
      </dsp:txBody>
      <dsp:txXfrm>
        <a:off x="19705" y="4085071"/>
        <a:ext cx="10905623" cy="3642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B48BCE5-CAE4-42C7-AC35-4304D89C585F}" type="datetimeFigureOut">
              <a:rPr lang="en-US" smtClean="0"/>
              <a:t>20-May-20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046B74-D154-4291-9BF2-CF8B0D2873B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117053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49531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6029996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9135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7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95324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B48BCE5-CAE4-42C7-AC35-4304D89C585F}" type="datetimeFigureOut">
              <a:rPr lang="en-US" smtClean="0"/>
              <a:t>20-May-20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53793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8BCE5-CAE4-42C7-AC35-4304D89C585F}" type="datetimeFigureOut">
              <a:rPr lang="en-US" smtClean="0"/>
              <a:t>20-May-20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369564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8BCE5-CAE4-42C7-AC35-4304D89C585F}" type="datetimeFigureOut">
              <a:rPr lang="en-US" smtClean="0"/>
              <a:t>20-May-20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69477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8BCE5-CAE4-42C7-AC35-4304D89C585F}" type="datetimeFigureOut">
              <a:rPr lang="en-US" smtClean="0"/>
              <a:t>20-May-20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34968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8BCE5-CAE4-42C7-AC35-4304D89C585F}" type="datetimeFigureOut">
              <a:rPr lang="en-US" smtClean="0"/>
              <a:t>20-May-20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31882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48BCE5-CAE4-42C7-AC35-4304D89C585F}" type="datetimeFigureOut">
              <a:rPr lang="en-US" smtClean="0"/>
              <a:t>20-May-20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876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48BCE5-CAE4-42C7-AC35-4304D89C585F}" type="datetimeFigureOut">
              <a:rPr lang="en-US" smtClean="0"/>
              <a:t>20-May-20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852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B48BCE5-CAE4-42C7-AC35-4304D89C585F}" type="datetimeFigureOut">
              <a:rPr lang="en-US" smtClean="0"/>
              <a:t>20-May-20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046B74-D154-4291-9BF2-CF8B0D2873B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567180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hyperlink" Target="https://www.moh.gov.ge/ka/news/509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82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ight Arrow 3"/>
          <p:cNvSpPr/>
          <p:nvPr/>
        </p:nvSpPr>
        <p:spPr>
          <a:xfrm>
            <a:off x="711200" y="0"/>
            <a:ext cx="3381829" cy="1384373"/>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მაგალითისთვის განვიხილოთ</a:t>
            </a:r>
            <a:endParaRPr lang="en-US" sz="2000" dirty="0">
              <a:solidFill>
                <a:schemeClr val="accent4">
                  <a:lumMod val="60000"/>
                  <a:lumOff val="40000"/>
                </a:schemeClr>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894942030"/>
              </p:ext>
            </p:extLst>
          </p:nvPr>
        </p:nvGraphicFramePr>
        <p:xfrm>
          <a:off x="1170442" y="2075543"/>
          <a:ext cx="10426473"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093029" y="153577"/>
            <a:ext cx="6879772" cy="954107"/>
          </a:xfrm>
          <a:prstGeom prst="rect">
            <a:avLst/>
          </a:prstGeom>
          <a:solidFill>
            <a:srgbClr val="17406D"/>
          </a:solidFill>
        </p:spPr>
        <p:txBody>
          <a:bodyPr wrap="square">
            <a:spAutoFit/>
          </a:bodyPr>
          <a:lstStyle/>
          <a:p>
            <a:pPr lvl="0" algn="ctr"/>
            <a:r>
              <a:rPr lang="ka-GE" sz="2800" b="1" dirty="0">
                <a:solidFill>
                  <a:schemeClr val="accent4">
                    <a:lumMod val="60000"/>
                    <a:lumOff val="40000"/>
                  </a:schemeClr>
                </a:solidFill>
              </a:rPr>
              <a:t>ძირითადი </a:t>
            </a:r>
            <a:r>
              <a:rPr lang="ka-GE" sz="2800" b="1" dirty="0" smtClean="0">
                <a:solidFill>
                  <a:schemeClr val="accent4">
                    <a:lumMod val="60000"/>
                    <a:lumOff val="40000"/>
                  </a:schemeClr>
                </a:solidFill>
              </a:rPr>
              <a:t>და სპეციფიკური </a:t>
            </a:r>
          </a:p>
          <a:p>
            <a:pPr lvl="0" algn="ctr"/>
            <a:r>
              <a:rPr lang="ka-GE" sz="2800" b="1" dirty="0" smtClean="0">
                <a:solidFill>
                  <a:schemeClr val="accent4">
                    <a:lumMod val="60000"/>
                    <a:lumOff val="40000"/>
                  </a:schemeClr>
                </a:solidFill>
              </a:rPr>
              <a:t>მოთხოვნები შემდეგ რეკომენდაციებში</a:t>
            </a:r>
            <a:endParaRPr lang="en-US" sz="2800" b="1" dirty="0">
              <a:solidFill>
                <a:schemeClr val="accent4">
                  <a:lumMod val="60000"/>
                  <a:lumOff val="40000"/>
                </a:schemeClr>
              </a:solidFill>
            </a:endParaRPr>
          </a:p>
        </p:txBody>
      </p:sp>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73567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8287" y="1606731"/>
            <a:ext cx="5602378" cy="5286573"/>
          </a:xfrm>
        </p:spPr>
        <p:txBody>
          <a:bodyPr>
            <a:noAutofit/>
          </a:bodyPr>
          <a:lstStyle/>
          <a:p>
            <a:pPr algn="just">
              <a:buFont typeface="Wingdings" panose="05000000000000000000" pitchFamily="2" charset="2"/>
              <a:buChar char="ü"/>
            </a:pPr>
            <a:r>
              <a:rPr lang="ka-GE" sz="1600" dirty="0" smtClean="0">
                <a:latin typeface="+mj-lt"/>
              </a:rPr>
              <a:t>პროცედურის მიღება წინასწარი </a:t>
            </a:r>
            <a:r>
              <a:rPr lang="ka-GE" sz="1600" dirty="0">
                <a:latin typeface="+mj-lt"/>
              </a:rPr>
              <a:t>დაჯავშნის სისტემის </a:t>
            </a:r>
            <a:r>
              <a:rPr lang="ka-GE" sz="1600" dirty="0" smtClean="0">
                <a:latin typeface="+mj-lt"/>
              </a:rPr>
              <a:t>გამოყენებით;</a:t>
            </a:r>
          </a:p>
          <a:p>
            <a:pPr algn="just">
              <a:buFont typeface="Wingdings" panose="05000000000000000000" pitchFamily="2" charset="2"/>
              <a:buChar char="ü"/>
            </a:pPr>
            <a:r>
              <a:rPr lang="ka-GE" sz="1600" dirty="0" smtClean="0">
                <a:latin typeface="+mj-lt"/>
              </a:rPr>
              <a:t>ნიღბის სავალდებულო გამოყენება</a:t>
            </a:r>
          </a:p>
          <a:p>
            <a:pPr algn="just">
              <a:buFont typeface="Wingdings" panose="05000000000000000000" pitchFamily="2" charset="2"/>
              <a:buChar char="ü"/>
            </a:pPr>
            <a:r>
              <a:rPr lang="ka-GE" sz="1600" dirty="0" smtClean="0">
                <a:latin typeface="+mj-lt"/>
              </a:rPr>
              <a:t>მომხმარებელთა სალონში შესვლისთანავე </a:t>
            </a:r>
            <a:r>
              <a:rPr lang="ka-GE" sz="1600" dirty="0">
                <a:latin typeface="+mj-lt"/>
              </a:rPr>
              <a:t>ხელის ანტისეპტიკური </a:t>
            </a:r>
            <a:r>
              <a:rPr lang="ka-GE" sz="1600" dirty="0" smtClean="0">
                <a:latin typeface="+mj-lt"/>
              </a:rPr>
              <a:t>საშუალებებით ხელის დამუშავება;</a:t>
            </a:r>
          </a:p>
          <a:p>
            <a:pPr algn="just">
              <a:buFont typeface="Wingdings" panose="05000000000000000000" pitchFamily="2" charset="2"/>
              <a:buChar char="ü"/>
            </a:pPr>
            <a:r>
              <a:rPr lang="ka-GE" dirty="0" smtClean="0"/>
              <a:t> </a:t>
            </a:r>
            <a:r>
              <a:rPr lang="ka-GE" sz="1600" dirty="0" smtClean="0">
                <a:solidFill>
                  <a:srgbClr val="05014B"/>
                </a:solidFill>
              </a:rPr>
              <a:t>თვალსაჩინო </a:t>
            </a:r>
            <a:r>
              <a:rPr lang="ka-GE" sz="1600" dirty="0">
                <a:solidFill>
                  <a:srgbClr val="05014B"/>
                </a:solidFill>
              </a:rPr>
              <a:t>ადგილას განცხადებები COVID-19-ის პრევენციული ღონისძიებების </a:t>
            </a:r>
            <a:r>
              <a:rPr lang="ka-GE" sz="1600" dirty="0" smtClean="0">
                <a:solidFill>
                  <a:srgbClr val="05014B"/>
                </a:solidFill>
              </a:rPr>
              <a:t>შესახებ ინფორმაციის განთავსება;</a:t>
            </a:r>
          </a:p>
          <a:p>
            <a:pPr algn="just">
              <a:buFont typeface="Wingdings" panose="05000000000000000000" pitchFamily="2" charset="2"/>
              <a:buChar char="ü"/>
            </a:pPr>
            <a:r>
              <a:rPr lang="ka-GE" sz="1600" dirty="0" smtClean="0">
                <a:solidFill>
                  <a:srgbClr val="05014B"/>
                </a:solidFill>
              </a:rPr>
              <a:t>2 მ-იანი დისტანციის </a:t>
            </a:r>
            <a:r>
              <a:rPr lang="ka-GE" sz="1600" dirty="0" smtClean="0">
                <a:solidFill>
                  <a:srgbClr val="05014B"/>
                </a:solidFill>
              </a:rPr>
              <a:t>დაცვა ან დროებითი ბარიერები;</a:t>
            </a:r>
            <a:endParaRPr lang="ka-GE" sz="1600" dirty="0" smtClean="0">
              <a:solidFill>
                <a:srgbClr val="05014B"/>
              </a:solidFill>
            </a:endParaRPr>
          </a:p>
          <a:p>
            <a:pPr algn="just">
              <a:buFont typeface="Wingdings" panose="05000000000000000000" pitchFamily="2" charset="2"/>
              <a:buChar char="ü"/>
            </a:pPr>
            <a:r>
              <a:rPr lang="ka-GE" sz="1600" dirty="0" smtClean="0">
                <a:solidFill>
                  <a:srgbClr val="05014B"/>
                </a:solidFill>
              </a:rPr>
              <a:t>დასაქმებულთა და მომხმარებელთა </a:t>
            </a:r>
            <a:r>
              <a:rPr lang="ka-GE" sz="1600" dirty="0" smtClean="0">
                <a:solidFill>
                  <a:srgbClr val="05014B"/>
                </a:solidFill>
              </a:rPr>
              <a:t>ტემპერატ</a:t>
            </a:r>
            <a:r>
              <a:rPr lang="ka-GE" sz="1600" dirty="0">
                <a:solidFill>
                  <a:srgbClr val="05014B"/>
                </a:solidFill>
              </a:rPr>
              <a:t>უ</a:t>
            </a:r>
            <a:r>
              <a:rPr lang="ka-GE" sz="1600" dirty="0" smtClean="0">
                <a:solidFill>
                  <a:srgbClr val="05014B"/>
                </a:solidFill>
              </a:rPr>
              <a:t>რული/ჯანმრთელობის </a:t>
            </a:r>
            <a:r>
              <a:rPr lang="ka-GE" sz="1600" dirty="0" smtClean="0">
                <a:solidFill>
                  <a:srgbClr val="05014B"/>
                </a:solidFill>
              </a:rPr>
              <a:t>მდგომარეობის კონტროლი;</a:t>
            </a:r>
          </a:p>
          <a:p>
            <a:pPr algn="just">
              <a:buFont typeface="Wingdings" panose="05000000000000000000" pitchFamily="2" charset="2"/>
              <a:buChar char="ü"/>
            </a:pPr>
            <a:r>
              <a:rPr lang="ka-GE" sz="1600" dirty="0">
                <a:solidFill>
                  <a:srgbClr val="05014B"/>
                </a:solidFill>
              </a:rPr>
              <a:t>სამუშაო ადგილის </a:t>
            </a:r>
            <a:r>
              <a:rPr lang="x-none" sz="1600" dirty="0">
                <a:solidFill>
                  <a:srgbClr val="05014B"/>
                </a:solidFill>
              </a:rPr>
              <a:t>ზედაპირების</a:t>
            </a:r>
            <a:r>
              <a:rPr lang="ka-GE" sz="1600" dirty="0">
                <a:solidFill>
                  <a:srgbClr val="05014B"/>
                </a:solidFill>
              </a:rPr>
              <a:t>ა და</a:t>
            </a:r>
            <a:r>
              <a:rPr lang="x-none" sz="1600" dirty="0">
                <a:solidFill>
                  <a:srgbClr val="05014B"/>
                </a:solidFill>
              </a:rPr>
              <a:t> აღჭურვილობის </a:t>
            </a:r>
            <a:r>
              <a:rPr lang="ka-GE" sz="1600" dirty="0">
                <a:solidFill>
                  <a:srgbClr val="05014B"/>
                </a:solidFill>
              </a:rPr>
              <a:t>დასუფთავება, </a:t>
            </a:r>
            <a:r>
              <a:rPr lang="x-none" sz="1600" dirty="0">
                <a:solidFill>
                  <a:srgbClr val="05014B"/>
                </a:solidFill>
              </a:rPr>
              <a:t>წმენდა</a:t>
            </a:r>
            <a:r>
              <a:rPr lang="ka-GE" sz="1600" dirty="0">
                <a:solidFill>
                  <a:srgbClr val="05014B"/>
                </a:solidFill>
              </a:rPr>
              <a:t>, დეზინფექცია ყოველი მომხმარებლის მიღებამდე და მის შემდგომ</a:t>
            </a:r>
            <a:r>
              <a:rPr lang="ka-GE" sz="1600" dirty="0" smtClean="0">
                <a:solidFill>
                  <a:srgbClr val="05014B"/>
                </a:solidFill>
              </a:rPr>
              <a:t>;</a:t>
            </a:r>
          </a:p>
          <a:p>
            <a:pPr algn="just">
              <a:buFont typeface="Wingdings" panose="05000000000000000000" pitchFamily="2" charset="2"/>
              <a:buChar char="ü"/>
            </a:pPr>
            <a:r>
              <a:rPr lang="ka-GE" sz="1600" dirty="0" smtClean="0">
                <a:solidFill>
                  <a:srgbClr val="05014B"/>
                </a:solidFill>
              </a:rPr>
              <a:t>დასაქმებულთა და მომხმარებელთა ინფორმირება;</a:t>
            </a:r>
          </a:p>
          <a:p>
            <a:pPr algn="just">
              <a:buFont typeface="Wingdings" panose="05000000000000000000" pitchFamily="2" charset="2"/>
              <a:buChar char="ü"/>
            </a:pPr>
            <a:r>
              <a:rPr lang="ka-GE" sz="1600" dirty="0">
                <a:solidFill>
                  <a:srgbClr val="05014B"/>
                </a:solidFill>
              </a:rPr>
              <a:t>უნაღდო ანგარიშწორების ხელშეწყობა</a:t>
            </a:r>
            <a:r>
              <a:rPr lang="ka-GE" sz="1600" dirty="0" smtClean="0">
                <a:solidFill>
                  <a:srgbClr val="05014B"/>
                </a:solidFill>
              </a:rPr>
              <a:t>;</a:t>
            </a:r>
            <a:endParaRPr lang="en-US" sz="1600" dirty="0" smtClean="0">
              <a:solidFill>
                <a:srgbClr val="05014B"/>
              </a:solidFill>
            </a:endParaRPr>
          </a:p>
          <a:p>
            <a:pPr algn="just">
              <a:buFont typeface="Wingdings" panose="05000000000000000000" pitchFamily="2" charset="2"/>
              <a:buChar char="ü"/>
            </a:pPr>
            <a:endParaRPr lang="ka-GE" sz="1600" dirty="0" smtClean="0">
              <a:solidFill>
                <a:srgbClr val="05014B"/>
              </a:solidFill>
            </a:endParaRPr>
          </a:p>
        </p:txBody>
      </p:sp>
      <p:sp>
        <p:nvSpPr>
          <p:cNvPr id="5" name="Content Placeholder 4"/>
          <p:cNvSpPr>
            <a:spLocks noGrp="1"/>
          </p:cNvSpPr>
          <p:nvPr>
            <p:ph sz="half" idx="2"/>
          </p:nvPr>
        </p:nvSpPr>
        <p:spPr>
          <a:xfrm>
            <a:off x="6513150" y="1606731"/>
            <a:ext cx="5445654" cy="5039830"/>
          </a:xfrm>
        </p:spPr>
        <p:txBody>
          <a:bodyPr tIns="72000" bIns="36000">
            <a:normAutofit/>
          </a:bodyPr>
          <a:lstStyle/>
          <a:p>
            <a:pPr>
              <a:buFont typeface="Wingdings" panose="05000000000000000000" pitchFamily="2" charset="2"/>
              <a:buChar char="ü"/>
            </a:pPr>
            <a:r>
              <a:rPr lang="ka-GE" sz="1600" dirty="0">
                <a:solidFill>
                  <a:srgbClr val="05014B"/>
                </a:solidFill>
              </a:rPr>
              <a:t>5მ2  ფართზე 1 მომხმარებლის  დაშვების შესაძლებლობა ;</a:t>
            </a:r>
            <a:endParaRPr lang="ka-GE" sz="1600" dirty="0">
              <a:solidFill>
                <a:srgbClr val="05014B"/>
              </a:solidFill>
            </a:endParaRPr>
          </a:p>
          <a:p>
            <a:pPr>
              <a:buFont typeface="Wingdings" panose="05000000000000000000" pitchFamily="2" charset="2"/>
              <a:buChar char="ü"/>
            </a:pPr>
            <a:r>
              <a:rPr lang="ka-GE" sz="1600" dirty="0">
                <a:solidFill>
                  <a:srgbClr val="05014B"/>
                </a:solidFill>
              </a:rPr>
              <a:t>შესასვლელებში დეზობარიერის გამოყენება;</a:t>
            </a:r>
          </a:p>
          <a:p>
            <a:pPr algn="just">
              <a:buFont typeface="Wingdings" panose="05000000000000000000" pitchFamily="2" charset="2"/>
              <a:buChar char="ü"/>
            </a:pPr>
            <a:r>
              <a:rPr lang="ka-GE" sz="1600" dirty="0">
                <a:solidFill>
                  <a:srgbClr val="05014B"/>
                </a:solidFill>
              </a:rPr>
              <a:t>დახურული სივრცეების ვენტილაცია;</a:t>
            </a:r>
          </a:p>
          <a:p>
            <a:pPr algn="just">
              <a:buFont typeface="Wingdings" panose="05000000000000000000" pitchFamily="2" charset="2"/>
              <a:buChar char="ü"/>
            </a:pPr>
            <a:r>
              <a:rPr lang="ka-GE" sz="1600" dirty="0" smtClean="0">
                <a:solidFill>
                  <a:srgbClr val="05014B"/>
                </a:solidFill>
              </a:rPr>
              <a:t>სამუშაოს </a:t>
            </a:r>
            <a:r>
              <a:rPr lang="ka-GE" sz="1600" dirty="0">
                <a:solidFill>
                  <a:srgbClr val="05014B"/>
                </a:solidFill>
              </a:rPr>
              <a:t>სპეციფიკის შესაბამისად შესაბამისი კოლექტიური და ინდივიდუალური დაცვის საშუალებების </a:t>
            </a:r>
            <a:r>
              <a:rPr lang="ka-GE" sz="1600" dirty="0" smtClean="0">
                <a:solidFill>
                  <a:srgbClr val="05014B"/>
                </a:solidFill>
              </a:rPr>
              <a:t>გამოყენება, მაგ:</a:t>
            </a:r>
          </a:p>
          <a:p>
            <a:pPr algn="just">
              <a:buFont typeface="Wingdings" panose="05000000000000000000" pitchFamily="2" charset="2"/>
              <a:buChar char="ü"/>
            </a:pPr>
            <a:r>
              <a:rPr lang="ka-GE" sz="1600" dirty="0">
                <a:solidFill>
                  <a:srgbClr val="05014B"/>
                </a:solidFill>
              </a:rPr>
              <a:t> </a:t>
            </a:r>
            <a:r>
              <a:rPr lang="ka-GE" sz="1600" dirty="0" smtClean="0">
                <a:solidFill>
                  <a:srgbClr val="05014B"/>
                </a:solidFill>
              </a:rPr>
              <a:t>   </a:t>
            </a:r>
            <a:r>
              <a:rPr lang="ka-GE" sz="1600" b="1" dirty="0" smtClean="0">
                <a:solidFill>
                  <a:srgbClr val="05014B"/>
                </a:solidFill>
              </a:rPr>
              <a:t>იმ </a:t>
            </a:r>
            <a:r>
              <a:rPr lang="ka-GE" sz="1600" b="1" dirty="0">
                <a:solidFill>
                  <a:srgbClr val="05014B"/>
                </a:solidFill>
              </a:rPr>
              <a:t>პროცედურების წარმოებისას, როდესაც შესაძებელოა სისხლისა და ბიოლოგიური სითხეების გაფრქვევა, დამცავი ტანსაცმელისა და სათვალის გამოყენება.</a:t>
            </a:r>
            <a:endParaRPr lang="ka-GE" sz="1600" b="1" dirty="0">
              <a:solidFill>
                <a:srgbClr val="05014B"/>
              </a:solidFill>
            </a:endParaRPr>
          </a:p>
          <a:p>
            <a:pPr algn="just">
              <a:buFont typeface="Wingdings" panose="05000000000000000000" pitchFamily="2" charset="2"/>
              <a:buChar char="ü"/>
            </a:pPr>
            <a:r>
              <a:rPr lang="ka-GE" sz="1600" dirty="0" smtClean="0">
                <a:solidFill>
                  <a:srgbClr val="05014B"/>
                </a:solidFill>
              </a:rPr>
              <a:t>გამოყენებული </a:t>
            </a:r>
            <a:r>
              <a:rPr lang="ka-GE" sz="1600" dirty="0">
                <a:solidFill>
                  <a:srgbClr val="05014B"/>
                </a:solidFill>
              </a:rPr>
              <a:t>თეთრეულის </a:t>
            </a:r>
            <a:r>
              <a:rPr lang="ka-GE" sz="1600" dirty="0" smtClean="0">
                <a:solidFill>
                  <a:srgbClr val="05014B"/>
                </a:solidFill>
              </a:rPr>
              <a:t>ცვლისა </a:t>
            </a:r>
            <a:r>
              <a:rPr lang="ka-GE" sz="1600" dirty="0">
                <a:solidFill>
                  <a:srgbClr val="05014B"/>
                </a:solidFill>
              </a:rPr>
              <a:t>და რეცხვის მართებული რეჟიმის </a:t>
            </a:r>
            <a:r>
              <a:rPr lang="ka-GE" sz="1600" dirty="0" smtClean="0">
                <a:solidFill>
                  <a:srgbClr val="05014B"/>
                </a:solidFill>
              </a:rPr>
              <a:t>დაცვა</a:t>
            </a:r>
            <a:r>
              <a:rPr lang="ka-GE" sz="1600" dirty="0" smtClean="0">
                <a:solidFill>
                  <a:srgbClr val="05014B"/>
                </a:solidFill>
              </a:rPr>
              <a:t>;</a:t>
            </a:r>
          </a:p>
          <a:p>
            <a:pPr algn="just">
              <a:buFont typeface="Wingdings" panose="05000000000000000000" pitchFamily="2" charset="2"/>
              <a:buChar char="ü"/>
            </a:pPr>
            <a:r>
              <a:rPr lang="ka-GE" sz="1600" dirty="0">
                <a:solidFill>
                  <a:srgbClr val="05014B"/>
                </a:solidFill>
              </a:rPr>
              <a:t>ნარჩენებისთვის დახურული კონტეინერების განთავსება;</a:t>
            </a:r>
            <a:endParaRPr lang="en-US" sz="1600" dirty="0">
              <a:solidFill>
                <a:srgbClr val="05014B"/>
              </a:solidFill>
            </a:endParaRPr>
          </a:p>
          <a:p>
            <a:pPr algn="just">
              <a:buFont typeface="Wingdings" panose="05000000000000000000" pitchFamily="2" charset="2"/>
              <a:buChar char="ü"/>
            </a:pPr>
            <a:endParaRPr lang="ka-GE" sz="1600" dirty="0" smtClean="0">
              <a:solidFill>
                <a:srgbClr val="05014B"/>
              </a:solidFill>
            </a:endParaRPr>
          </a:p>
          <a:p>
            <a:pPr marL="0" indent="0" algn="just">
              <a:buNone/>
            </a:pPr>
            <a:endParaRPr lang="en-US" sz="1600" dirty="0">
              <a:solidFill>
                <a:srgbClr val="05014B"/>
              </a:solidFill>
            </a:endParaRPr>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სილამაზის სალონებისა და ესთეტიკური მედიცინის ცენტრები</a:t>
            </a:r>
            <a:endParaRPr lang="en-US" dirty="0">
              <a:solidFill>
                <a:schemeClr val="accent4">
                  <a:lumMod val="60000"/>
                  <a:lumOff val="40000"/>
                </a:schemeClr>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40344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84835"/>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1074057" y="1287271"/>
            <a:ext cx="10682513" cy="5374786"/>
          </a:xfrm>
          <a:solidFill>
            <a:schemeClr val="bg2">
              <a:lumMod val="90000"/>
              <a:alpha val="23000"/>
            </a:schemeClr>
          </a:solidFill>
        </p:spPr>
        <p:txBody>
          <a:bodyPr tIns="252000" bIns="252000">
            <a:normAutofit fontScale="77500" lnSpcReduction="20000"/>
          </a:bodyPr>
          <a:lstStyle/>
          <a:p>
            <a:pPr>
              <a:lnSpc>
                <a:spcPct val="120000"/>
              </a:lnSpc>
              <a:buFont typeface="Wingdings" panose="05000000000000000000" pitchFamily="2" charset="2"/>
              <a:buChar char="ü"/>
            </a:pPr>
            <a:r>
              <a:rPr lang="ka-GE" sz="1400" dirty="0" smtClean="0">
                <a:solidFill>
                  <a:srgbClr val="05014B"/>
                </a:solidFill>
              </a:rPr>
              <a:t>ვიდეოსკრინინგი  ან თერმოსკრინინსი;</a:t>
            </a:r>
          </a:p>
          <a:p>
            <a:pPr>
              <a:lnSpc>
                <a:spcPct val="120000"/>
              </a:lnSpc>
              <a:buFont typeface="Wingdings" panose="05000000000000000000" pitchFamily="2" charset="2"/>
              <a:buChar char="ü"/>
            </a:pPr>
            <a:r>
              <a:rPr lang="ka-GE" sz="1400" dirty="0" smtClean="0">
                <a:solidFill>
                  <a:srgbClr val="05014B"/>
                </a:solidFill>
              </a:rPr>
              <a:t>კორონავირუსზე სავარაუდო სიმპტომების მქონე და დაინფიცრებულ სტუმართა მონიტორინგი;</a:t>
            </a:r>
          </a:p>
          <a:p>
            <a:pPr>
              <a:lnSpc>
                <a:spcPct val="120000"/>
              </a:lnSpc>
              <a:buFont typeface="Wingdings" panose="05000000000000000000" pitchFamily="2" charset="2"/>
              <a:buChar char="ü"/>
            </a:pPr>
            <a:r>
              <a:rPr lang="ka-GE" sz="1400" dirty="0" smtClean="0">
                <a:solidFill>
                  <a:srgbClr val="05014B"/>
                </a:solidFill>
              </a:rPr>
              <a:t>სასტუმროს ტერიტორიაზე ზედაპირების დასუფთავება/დეზინფექცია არანაკლებ დღეში 3-ჯერ), ასევე ყოველ 2-საათში ერთხელ ყველა იმ ზედაპირის დამუშავება, რომელთანაც ხშირად შეხება უწევს სასტუმროს ვიზიტორებს ან სივრცეში მყოფ </a:t>
            </a:r>
            <a:r>
              <a:rPr lang="ka-GE" sz="1400" dirty="0" smtClean="0">
                <a:solidFill>
                  <a:srgbClr val="05014B"/>
                </a:solidFill>
              </a:rPr>
              <a:t>პირებს;</a:t>
            </a:r>
            <a:endParaRPr lang="ka-GE" sz="1400" dirty="0" smtClean="0">
              <a:solidFill>
                <a:srgbClr val="05014B"/>
              </a:solidFill>
            </a:endParaRPr>
          </a:p>
          <a:p>
            <a:pPr>
              <a:lnSpc>
                <a:spcPct val="120000"/>
              </a:lnSpc>
              <a:buFont typeface="Wingdings" panose="05000000000000000000" pitchFamily="2" charset="2"/>
              <a:buChar char="ü"/>
            </a:pPr>
            <a:r>
              <a:rPr lang="ka-GE" sz="1400" dirty="0" smtClean="0">
                <a:solidFill>
                  <a:srgbClr val="05014B"/>
                </a:solidFill>
              </a:rPr>
              <a:t>მიმღებში დამცავი გამჭვირვალე ბარიერები - თანამშრომლების მესამე პირებთან ურთიერთობის შემთხვევაში;</a:t>
            </a:r>
          </a:p>
          <a:p>
            <a:pPr>
              <a:lnSpc>
                <a:spcPct val="120000"/>
              </a:lnSpc>
              <a:buFont typeface="Wingdings" panose="05000000000000000000" pitchFamily="2" charset="2"/>
              <a:buChar char="ü"/>
            </a:pPr>
            <a:r>
              <a:rPr lang="ka-GE" sz="1400" dirty="0">
                <a:solidFill>
                  <a:srgbClr val="05014B"/>
                </a:solidFill>
              </a:rPr>
              <a:t>მომხმარებელთა მიერ მომსახურების სივრცეში ინდივიდუალური დაცვის საშუალების გამოყენების ვალდებულება;</a:t>
            </a:r>
          </a:p>
          <a:p>
            <a:pPr>
              <a:lnSpc>
                <a:spcPct val="120000"/>
              </a:lnSpc>
              <a:buFont typeface="Wingdings" panose="05000000000000000000" pitchFamily="2" charset="2"/>
              <a:buChar char="ü"/>
            </a:pPr>
            <a:r>
              <a:rPr lang="ka-GE" sz="1400" dirty="0" smtClean="0">
                <a:solidFill>
                  <a:srgbClr val="05014B"/>
                </a:solidFill>
              </a:rPr>
              <a:t>ნარჩენებისთვის </a:t>
            </a:r>
            <a:r>
              <a:rPr lang="ka-GE" sz="1400" dirty="0">
                <a:solidFill>
                  <a:srgbClr val="05014B"/>
                </a:solidFill>
              </a:rPr>
              <a:t>დახურული კონტეინერების განთავსება</a:t>
            </a:r>
            <a:r>
              <a:rPr lang="ka-GE" sz="1400" dirty="0" smtClean="0">
                <a:solidFill>
                  <a:srgbClr val="05014B"/>
                </a:solidFill>
              </a:rPr>
              <a:t>;</a:t>
            </a:r>
          </a:p>
          <a:p>
            <a:pPr lvl="0">
              <a:lnSpc>
                <a:spcPct val="120000"/>
              </a:lnSpc>
              <a:buFont typeface="Wingdings" panose="05000000000000000000" pitchFamily="2" charset="2"/>
              <a:buChar char="ü"/>
            </a:pPr>
            <a:r>
              <a:rPr lang="ka-GE" sz="1400" dirty="0" smtClean="0">
                <a:solidFill>
                  <a:srgbClr val="05014B"/>
                </a:solidFill>
              </a:rPr>
              <a:t>საპნის </a:t>
            </a:r>
            <a:r>
              <a:rPr lang="ka-GE" sz="1400" dirty="0">
                <a:solidFill>
                  <a:srgbClr val="05014B"/>
                </a:solidFill>
              </a:rPr>
              <a:t>და სადეზინფექციო ხსნარების დისპენსერების, ხელის საშრობების, ერთჯერადი ხელსახოცების დისპენსერების და მსგავსი მოწყობილობების გამართული მუშაობის მუდმივი </a:t>
            </a:r>
            <a:r>
              <a:rPr lang="ka-GE" sz="1400" dirty="0" smtClean="0">
                <a:solidFill>
                  <a:srgbClr val="05014B"/>
                </a:solidFill>
              </a:rPr>
              <a:t>რეჟიმის დაცვა;  </a:t>
            </a:r>
            <a:endParaRPr lang="ka-GE" sz="1400" dirty="0">
              <a:solidFill>
                <a:srgbClr val="05014B"/>
              </a:solidFill>
            </a:endParaRPr>
          </a:p>
          <a:p>
            <a:pPr lvl="0">
              <a:lnSpc>
                <a:spcPct val="120000"/>
              </a:lnSpc>
              <a:buFont typeface="Wingdings" panose="05000000000000000000" pitchFamily="2" charset="2"/>
              <a:buChar char="ü"/>
            </a:pPr>
            <a:r>
              <a:rPr lang="ka-GE" sz="1400" dirty="0" smtClean="0">
                <a:solidFill>
                  <a:srgbClr val="05014B"/>
                </a:solidFill>
              </a:rPr>
              <a:t>სადეზინფექციო </a:t>
            </a:r>
            <a:r>
              <a:rPr lang="ka-GE" sz="1400" dirty="0">
                <a:solidFill>
                  <a:srgbClr val="05014B"/>
                </a:solidFill>
              </a:rPr>
              <a:t>გელის დისპენსერების დაყენება სასტუმროს სხვადასხვა ნაწილში, მათ შორის საერთო საპირფარეშოებში, რომლებითაც სარგებლობენ სტუმრები და პერსონალი, და სხვა ადგილებში (მაგ. სასადილო ოთახის, რესტორნის და ბარების შესასვლელებში). </a:t>
            </a:r>
            <a:endParaRPr lang="ka-GE" sz="1400" dirty="0">
              <a:solidFill>
                <a:srgbClr val="05014B"/>
              </a:solidFill>
            </a:endParaRPr>
          </a:p>
          <a:p>
            <a:pPr marL="0" lvl="0" indent="0">
              <a:lnSpc>
                <a:spcPct val="120000"/>
              </a:lnSpc>
              <a:buNone/>
            </a:pPr>
            <a:r>
              <a:rPr lang="ka-GE" sz="1400" b="1" i="1" dirty="0" smtClean="0">
                <a:solidFill>
                  <a:srgbClr val="05014B"/>
                </a:solidFill>
              </a:rPr>
              <a:t>                                     ჰოსტელებისთვის </a:t>
            </a:r>
            <a:endParaRPr lang="ka-GE" sz="1400" b="1" i="1" dirty="0" smtClean="0">
              <a:solidFill>
                <a:srgbClr val="05014B"/>
              </a:solidFill>
            </a:endParaRPr>
          </a:p>
          <a:p>
            <a:pPr>
              <a:lnSpc>
                <a:spcPct val="120000"/>
              </a:lnSpc>
              <a:buFont typeface="Wingdings" panose="05000000000000000000" pitchFamily="2" charset="2"/>
              <a:buChar char="ü"/>
            </a:pPr>
            <a:r>
              <a:rPr lang="ka-GE" sz="1400" dirty="0">
                <a:solidFill>
                  <a:srgbClr val="05014B"/>
                </a:solidFill>
              </a:rPr>
              <a:t>საძინებელი ოთახის 6მ</a:t>
            </a:r>
            <a:r>
              <a:rPr lang="ka-GE" sz="1400" baseline="30000" dirty="0">
                <a:solidFill>
                  <a:srgbClr val="05014B"/>
                </a:solidFill>
              </a:rPr>
              <a:t>2 </a:t>
            </a:r>
            <a:r>
              <a:rPr lang="ka-GE" sz="1400" dirty="0">
                <a:solidFill>
                  <a:srgbClr val="05014B"/>
                </a:solidFill>
              </a:rPr>
              <a:t> ფართობზე 1 სტუმრის განთავსება</a:t>
            </a:r>
          </a:p>
          <a:p>
            <a:pPr>
              <a:lnSpc>
                <a:spcPct val="120000"/>
              </a:lnSpc>
              <a:buFont typeface="Wingdings" panose="05000000000000000000" pitchFamily="2" charset="2"/>
              <a:buChar char="ü"/>
            </a:pPr>
            <a:r>
              <a:rPr lang="ka-GE" sz="1400" dirty="0">
                <a:solidFill>
                  <a:srgbClr val="05014B"/>
                </a:solidFill>
              </a:rPr>
              <a:t>საწოლებს შორის 2 მ-იანი დისტანციის დაცვა;</a:t>
            </a:r>
          </a:p>
          <a:p>
            <a:pPr>
              <a:lnSpc>
                <a:spcPct val="120000"/>
              </a:lnSpc>
              <a:buFont typeface="Wingdings" panose="05000000000000000000" pitchFamily="2" charset="2"/>
              <a:buChar char="ü"/>
            </a:pPr>
            <a:r>
              <a:rPr lang="ka-GE" sz="1400" dirty="0">
                <a:solidFill>
                  <a:srgbClr val="05014B"/>
                </a:solidFill>
              </a:rPr>
              <a:t>ორ სართულიანი საწოლების გამოყენების აკრძალვა;</a:t>
            </a:r>
          </a:p>
          <a:p>
            <a:pPr lvl="0">
              <a:lnSpc>
                <a:spcPct val="120000"/>
              </a:lnSpc>
              <a:buFont typeface="Wingdings" panose="05000000000000000000" pitchFamily="2" charset="2"/>
              <a:buChar char="ü"/>
            </a:pPr>
            <a:r>
              <a:rPr lang="ka-GE" sz="1400" dirty="0">
                <a:solidFill>
                  <a:srgbClr val="05014B"/>
                </a:solidFill>
              </a:rPr>
              <a:t>საერთო გამოყენების სველი წერტილებით სარგებლობისას, ყოველი გამოყენების შემდგომ </a:t>
            </a:r>
            <a:r>
              <a:rPr lang="ka-GE" sz="1400" dirty="0" smtClean="0">
                <a:solidFill>
                  <a:srgbClr val="05014B"/>
                </a:solidFill>
              </a:rPr>
              <a:t>მისი </a:t>
            </a:r>
            <a:r>
              <a:rPr lang="ka-GE" sz="1400" dirty="0">
                <a:solidFill>
                  <a:srgbClr val="05014B"/>
                </a:solidFill>
              </a:rPr>
              <a:t>დეზინფექცია ამ წესით განსაზღვრული რეკომენდაციების შესაბამისად; </a:t>
            </a:r>
          </a:p>
          <a:p>
            <a:pPr lvl="0">
              <a:lnSpc>
                <a:spcPct val="120000"/>
              </a:lnSpc>
              <a:buFont typeface="Wingdings" panose="05000000000000000000" pitchFamily="2" charset="2"/>
              <a:buChar char="ü"/>
            </a:pPr>
            <a:endParaRPr lang="ka-GE" sz="1400" dirty="0">
              <a:solidFill>
                <a:srgbClr val="05014B"/>
              </a:solidFill>
            </a:endParaRPr>
          </a:p>
          <a:p>
            <a:pPr lvl="0">
              <a:lnSpc>
                <a:spcPct val="120000"/>
              </a:lnSpc>
              <a:buFont typeface="Wingdings" panose="05000000000000000000" pitchFamily="2" charset="2"/>
              <a:buChar char="ü"/>
            </a:pPr>
            <a:endParaRPr lang="ka-GE" sz="1400" dirty="0" smtClean="0">
              <a:solidFill>
                <a:srgbClr val="05014B"/>
              </a:solidFill>
            </a:endParaRPr>
          </a:p>
          <a:p>
            <a:pPr lvl="0">
              <a:lnSpc>
                <a:spcPct val="120000"/>
              </a:lnSpc>
              <a:buFont typeface="Wingdings" panose="05000000000000000000" pitchFamily="2" charset="2"/>
              <a:buChar char="ü"/>
            </a:pPr>
            <a:endParaRPr lang="en-US" sz="1400" dirty="0" smtClean="0">
              <a:solidFill>
                <a:srgbClr val="05014B"/>
              </a:solidFill>
            </a:endParaRPr>
          </a:p>
        </p:txBody>
      </p:sp>
      <p:sp>
        <p:nvSpPr>
          <p:cNvPr id="6" name="Right Arrow 5"/>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2495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70857" y="1163468"/>
            <a:ext cx="11059886" cy="5280875"/>
          </a:xfrm>
          <a:prstGeom prst="rect">
            <a:avLst/>
          </a:prstGeom>
          <a:solidFill>
            <a:schemeClr val="bg2">
              <a:lumMod val="90000"/>
              <a:alpha val="24000"/>
            </a:schemeClr>
          </a:solidFill>
        </p:spPr>
        <p:txBody>
          <a:bodyPr vert="horz" lIns="180000" tIns="45720" rIns="91440" bIns="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ka-GE" b="1" dirty="0" smtClean="0">
                <a:solidFill>
                  <a:srgbClr val="05014B"/>
                </a:solidFill>
              </a:rPr>
              <a:t>ძირითადი ღონისძიებები კვებით უზრუნველყოფის ბლოკებისთვის:</a:t>
            </a:r>
          </a:p>
          <a:p>
            <a:pPr marL="0" indent="0" algn="just">
              <a:buNone/>
            </a:pPr>
            <a:endParaRPr lang="ka-GE" dirty="0">
              <a:solidFill>
                <a:srgbClr val="05014B"/>
              </a:solidFill>
            </a:endParaRPr>
          </a:p>
          <a:p>
            <a:pPr marL="0" indent="0" algn="just">
              <a:buNone/>
            </a:pPr>
            <a:r>
              <a:rPr lang="en-US" dirty="0">
                <a:solidFill>
                  <a:srgbClr val="05014B"/>
                </a:solidFill>
              </a:rPr>
              <a:t>o	</a:t>
            </a:r>
            <a:r>
              <a:rPr lang="ka-GE" dirty="0">
                <a:solidFill>
                  <a:srgbClr val="05014B"/>
                </a:solidFill>
              </a:rPr>
              <a:t>უპირატესობა მიანიჭეთ ინდივიდუალური გამასპინძლების მეთოდს. </a:t>
            </a:r>
            <a:endParaRPr lang="ka-GE" dirty="0" smtClean="0">
              <a:solidFill>
                <a:srgbClr val="05014B"/>
              </a:solidFill>
            </a:endParaRPr>
          </a:p>
          <a:p>
            <a:pPr marL="0" indent="0" algn="just">
              <a:buNone/>
            </a:pPr>
            <a:r>
              <a:rPr lang="ka-GE" b="1" u="sng" dirty="0" smtClean="0">
                <a:solidFill>
                  <a:srgbClr val="05014B"/>
                </a:solidFill>
              </a:rPr>
              <a:t>შვედური </a:t>
            </a:r>
            <a:r>
              <a:rPr lang="ka-GE" b="1" u="sng" dirty="0">
                <a:solidFill>
                  <a:srgbClr val="05014B"/>
                </a:solidFill>
              </a:rPr>
              <a:t>მაგიდის გამოყენების შემთხვევაში</a:t>
            </a:r>
            <a:r>
              <a:rPr lang="ka-GE" dirty="0">
                <a:solidFill>
                  <a:srgbClr val="05014B"/>
                </a:solidFill>
              </a:rPr>
              <a:t>, </a:t>
            </a:r>
            <a:r>
              <a:rPr lang="ka-GE" dirty="0" smtClean="0">
                <a:solidFill>
                  <a:srgbClr val="05014B"/>
                </a:solidFill>
              </a:rPr>
              <a:t>უზრუნველყავით </a:t>
            </a:r>
            <a:r>
              <a:rPr lang="ka-GE" dirty="0">
                <a:solidFill>
                  <a:srgbClr val="05014B"/>
                </a:solidFill>
              </a:rPr>
              <a:t>დამცავი გამჭვირვალე ბარიერის მონტაჟი მაგიდასთან. ბარიერთან უზრუნველყავით  უსაფრთხო დისტანციის დაცვა, შესაბამისი მანიშნებლებით;</a:t>
            </a:r>
          </a:p>
          <a:p>
            <a:pPr marL="0" indent="0" algn="just">
              <a:buNone/>
            </a:pPr>
            <a:r>
              <a:rPr lang="en-US" dirty="0">
                <a:solidFill>
                  <a:srgbClr val="05014B"/>
                </a:solidFill>
              </a:rPr>
              <a:t>o	</a:t>
            </a:r>
            <a:r>
              <a:rPr lang="ka-GE" dirty="0">
                <a:solidFill>
                  <a:srgbClr val="05014B"/>
                </a:solidFill>
              </a:rPr>
              <a:t>საკვებთან ერთად ბარიერს მიღმა </a:t>
            </a:r>
            <a:r>
              <a:rPr lang="ka-GE" dirty="0" smtClean="0">
                <a:solidFill>
                  <a:srgbClr val="05014B"/>
                </a:solidFill>
              </a:rPr>
              <a:t>გამოსაყენებელი ჭურჭელის განთავსება;</a:t>
            </a:r>
            <a:endParaRPr lang="ka-GE" dirty="0">
              <a:solidFill>
                <a:srgbClr val="05014B"/>
              </a:solidFill>
            </a:endParaRPr>
          </a:p>
          <a:p>
            <a:pPr marL="0" indent="0" algn="just">
              <a:buNone/>
            </a:pPr>
            <a:r>
              <a:rPr lang="en-US" dirty="0">
                <a:solidFill>
                  <a:srgbClr val="05014B"/>
                </a:solidFill>
              </a:rPr>
              <a:t>o	</a:t>
            </a:r>
            <a:r>
              <a:rPr lang="ka-GE" dirty="0">
                <a:solidFill>
                  <a:srgbClr val="05014B"/>
                </a:solidFill>
              </a:rPr>
              <a:t>სტუმართათვის </a:t>
            </a:r>
            <a:r>
              <a:rPr lang="ka-GE" dirty="0" smtClean="0">
                <a:solidFill>
                  <a:srgbClr val="05014B"/>
                </a:solidFill>
              </a:rPr>
              <a:t>მხოლოდ </a:t>
            </a:r>
            <a:r>
              <a:rPr lang="ka-GE" dirty="0">
                <a:solidFill>
                  <a:srgbClr val="05014B"/>
                </a:solidFill>
              </a:rPr>
              <a:t>ბეჭდური (ერთჯერადი) </a:t>
            </a:r>
            <a:r>
              <a:rPr lang="ka-GE" dirty="0" smtClean="0">
                <a:solidFill>
                  <a:srgbClr val="05014B"/>
                </a:solidFill>
              </a:rPr>
              <a:t>მენიუს </a:t>
            </a:r>
            <a:r>
              <a:rPr lang="ka-GE" dirty="0">
                <a:solidFill>
                  <a:srgbClr val="05014B"/>
                </a:solidFill>
              </a:rPr>
              <a:t>შეთავაზება;</a:t>
            </a:r>
          </a:p>
          <a:p>
            <a:pPr marL="0" indent="0" algn="just">
              <a:buNone/>
            </a:pPr>
            <a:r>
              <a:rPr lang="en-US" dirty="0">
                <a:solidFill>
                  <a:srgbClr val="05014B"/>
                </a:solidFill>
              </a:rPr>
              <a:t>o	</a:t>
            </a:r>
            <a:r>
              <a:rPr lang="ka-GE" dirty="0">
                <a:solidFill>
                  <a:srgbClr val="05014B"/>
                </a:solidFill>
              </a:rPr>
              <a:t>სასმელებით მომსახურების სივრცეში (ბარი), ბარმენებთან მომხმარებლების პირდაპირი კონტაქტის თავიდან აცილების მიზნით, სასმელით </a:t>
            </a:r>
            <a:r>
              <a:rPr lang="ka-GE" dirty="0" smtClean="0">
                <a:solidFill>
                  <a:srgbClr val="05014B"/>
                </a:solidFill>
              </a:rPr>
              <a:t>მომსახურების ინდივიდუალურად</a:t>
            </a:r>
            <a:r>
              <a:rPr lang="ka-GE" dirty="0">
                <a:solidFill>
                  <a:srgbClr val="05014B"/>
                </a:solidFill>
              </a:rPr>
              <a:t>, მაგიდასთან მიტანის </a:t>
            </a:r>
            <a:r>
              <a:rPr lang="ka-GE" dirty="0" smtClean="0">
                <a:solidFill>
                  <a:srgbClr val="05014B"/>
                </a:solidFill>
              </a:rPr>
              <a:t>სერვისით უზრუნველყოფა;</a:t>
            </a:r>
            <a:endParaRPr lang="ka-GE" dirty="0">
              <a:solidFill>
                <a:srgbClr val="05014B"/>
              </a:solidFill>
            </a:endParaRPr>
          </a:p>
          <a:p>
            <a:pPr marL="0" indent="0" algn="just">
              <a:buNone/>
            </a:pPr>
            <a:endParaRPr lang="en-US"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49994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273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err="1" smtClean="0">
                <a:solidFill>
                  <a:srgbClr val="05014B"/>
                </a:solidFill>
              </a:rPr>
              <a:t>მოთხოვნები</a:t>
            </a:r>
            <a:r>
              <a:rPr lang="en-US" b="1" dirty="0" smtClean="0">
                <a:solidFill>
                  <a:srgbClr val="05014B"/>
                </a:solidFill>
              </a:rPr>
              <a:t> </a:t>
            </a:r>
            <a:r>
              <a:rPr lang="en-US" b="1" dirty="0" err="1" smtClean="0">
                <a:solidFill>
                  <a:srgbClr val="05014B"/>
                </a:solidFill>
              </a:rPr>
              <a:t>ღია</a:t>
            </a:r>
            <a:r>
              <a:rPr lang="en-US" b="1" dirty="0" smtClean="0">
                <a:solidFill>
                  <a:srgbClr val="05014B"/>
                </a:solidFill>
              </a:rPr>
              <a:t> </a:t>
            </a:r>
            <a:r>
              <a:rPr lang="en-US" b="1" dirty="0" err="1" smtClean="0">
                <a:solidFill>
                  <a:srgbClr val="05014B"/>
                </a:solidFill>
              </a:rPr>
              <a:t>სივრცის</a:t>
            </a:r>
            <a:r>
              <a:rPr lang="en-US" b="1" dirty="0" smtClean="0">
                <a:solidFill>
                  <a:srgbClr val="05014B"/>
                </a:solidFill>
              </a:rPr>
              <a:t> </a:t>
            </a:r>
            <a:r>
              <a:rPr lang="en-US" b="1" dirty="0" err="1" smtClean="0">
                <a:solidFill>
                  <a:srgbClr val="05014B"/>
                </a:solidFill>
              </a:rPr>
              <a:t>მქონე</a:t>
            </a:r>
            <a:r>
              <a:rPr lang="en-US" b="1" dirty="0" smtClean="0">
                <a:solidFill>
                  <a:srgbClr val="05014B"/>
                </a:solidFill>
              </a:rPr>
              <a:t> </a:t>
            </a:r>
            <a:r>
              <a:rPr lang="en-US" b="1" dirty="0" err="1" smtClean="0">
                <a:solidFill>
                  <a:srgbClr val="05014B"/>
                </a:solidFill>
              </a:rPr>
              <a:t>საზოგადოებრივი</a:t>
            </a:r>
            <a:r>
              <a:rPr lang="en-US" b="1" dirty="0" smtClean="0">
                <a:solidFill>
                  <a:srgbClr val="05014B"/>
                </a:solidFill>
              </a:rPr>
              <a:t> </a:t>
            </a:r>
            <a:r>
              <a:rPr lang="en-US" b="1" dirty="0" err="1" smtClean="0">
                <a:solidFill>
                  <a:srgbClr val="05014B"/>
                </a:solidFill>
              </a:rPr>
              <a:t>კვების</a:t>
            </a:r>
            <a:r>
              <a:rPr lang="en-US" b="1" dirty="0" smtClean="0">
                <a:solidFill>
                  <a:srgbClr val="05014B"/>
                </a:solidFill>
              </a:rPr>
              <a:t> </a:t>
            </a:r>
            <a:r>
              <a:rPr lang="en-US" b="1" dirty="0" err="1" smtClean="0">
                <a:solidFill>
                  <a:srgbClr val="05014B"/>
                </a:solidFill>
              </a:rPr>
              <a:t>ობიექტებისთვის</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5" name="Content Placeholder 2"/>
          <p:cNvSpPr txBox="1">
            <a:spLocks/>
          </p:cNvSpPr>
          <p:nvPr/>
        </p:nvSpPr>
        <p:spPr>
          <a:xfrm>
            <a:off x="65169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err="1" smtClean="0">
                <a:solidFill>
                  <a:srgbClr val="05014B"/>
                </a:solidFill>
              </a:rPr>
              <a:t>მოთხოვნები</a:t>
            </a:r>
            <a:r>
              <a:rPr lang="en-US" b="1" dirty="0" smtClean="0">
                <a:solidFill>
                  <a:srgbClr val="05014B"/>
                </a:solidFill>
              </a:rPr>
              <a:t> </a:t>
            </a:r>
            <a:r>
              <a:rPr lang="en-US" b="1" dirty="0" err="1" smtClean="0">
                <a:solidFill>
                  <a:srgbClr val="05014B"/>
                </a:solidFill>
              </a:rPr>
              <a:t>დახურული</a:t>
            </a:r>
            <a:r>
              <a:rPr lang="en-US" b="1" dirty="0" smtClean="0">
                <a:solidFill>
                  <a:srgbClr val="05014B"/>
                </a:solidFill>
              </a:rPr>
              <a:t> </a:t>
            </a:r>
            <a:r>
              <a:rPr lang="en-US" b="1" dirty="0" err="1" smtClean="0">
                <a:solidFill>
                  <a:srgbClr val="05014B"/>
                </a:solidFill>
              </a:rPr>
              <a:t>სივრცის</a:t>
            </a:r>
            <a:r>
              <a:rPr lang="en-US" b="1" dirty="0" smtClean="0">
                <a:solidFill>
                  <a:srgbClr val="05014B"/>
                </a:solidFill>
              </a:rPr>
              <a:t> </a:t>
            </a:r>
            <a:r>
              <a:rPr lang="en-US" b="1" dirty="0" err="1" smtClean="0">
                <a:solidFill>
                  <a:srgbClr val="05014B"/>
                </a:solidFill>
              </a:rPr>
              <a:t>მქონე</a:t>
            </a:r>
            <a:r>
              <a:rPr lang="en-US" b="1" dirty="0" smtClean="0">
                <a:solidFill>
                  <a:srgbClr val="05014B"/>
                </a:solidFill>
              </a:rPr>
              <a:t> </a:t>
            </a:r>
            <a:r>
              <a:rPr lang="en-US" b="1" dirty="0" err="1" smtClean="0">
                <a:solidFill>
                  <a:srgbClr val="05014B"/>
                </a:solidFill>
              </a:rPr>
              <a:t>საზოგადოებრივი</a:t>
            </a:r>
            <a:r>
              <a:rPr lang="en-US" b="1" dirty="0" smtClean="0">
                <a:solidFill>
                  <a:srgbClr val="05014B"/>
                </a:solidFill>
              </a:rPr>
              <a:t> </a:t>
            </a:r>
            <a:r>
              <a:rPr lang="en-US" b="1" dirty="0" err="1" smtClean="0">
                <a:solidFill>
                  <a:srgbClr val="05014B"/>
                </a:solidFill>
              </a:rPr>
              <a:t>კვების</a:t>
            </a:r>
            <a:r>
              <a:rPr lang="en-US" b="1" dirty="0" smtClean="0">
                <a:solidFill>
                  <a:srgbClr val="05014B"/>
                </a:solidFill>
              </a:rPr>
              <a:t> </a:t>
            </a:r>
            <a:r>
              <a:rPr lang="en-US" b="1" dirty="0" err="1" smtClean="0">
                <a:solidFill>
                  <a:srgbClr val="05014B"/>
                </a:solidFill>
              </a:rPr>
              <a:t>ობიექტებისთვის</a:t>
            </a:r>
            <a:endParaRPr lang="en-US" b="1" dirty="0" smtClean="0">
              <a:solidFill>
                <a:srgbClr val="05014B"/>
              </a:solidFill>
            </a:endParaRPr>
          </a:p>
        </p:txBody>
      </p:sp>
      <p:sp>
        <p:nvSpPr>
          <p:cNvPr id="9" name="Content Placeholder 2"/>
          <p:cNvSpPr txBox="1">
            <a:spLocks/>
          </p:cNvSpPr>
          <p:nvPr/>
        </p:nvSpPr>
        <p:spPr>
          <a:xfrm>
            <a:off x="827314" y="2695159"/>
            <a:ext cx="5268686" cy="4003618"/>
          </a:xfrm>
          <a:prstGeom prst="rect">
            <a:avLst/>
          </a:prstGeom>
          <a:solidFill>
            <a:schemeClr val="bg2">
              <a:lumMod val="90000"/>
              <a:alpha val="24000"/>
            </a:schemeClr>
          </a:solidFill>
        </p:spPr>
        <p:txBody>
          <a:bodyPr vert="horz" lIns="180000" tIns="45720" rIns="91440" bIns="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smtClean="0"/>
              <a:t>მაგიდებს </a:t>
            </a:r>
            <a:r>
              <a:rPr lang="ka-GE" dirty="0"/>
              <a:t>შორის </a:t>
            </a:r>
            <a:r>
              <a:rPr lang="ka-GE" dirty="0" smtClean="0"/>
              <a:t>2მეტრიანი </a:t>
            </a:r>
            <a:r>
              <a:rPr lang="ka-GE" dirty="0"/>
              <a:t>უსაფრთხო </a:t>
            </a:r>
            <a:r>
              <a:rPr lang="ka-GE" dirty="0" smtClean="0"/>
              <a:t>მანძილის დაცვა;</a:t>
            </a:r>
            <a:endParaRPr lang="en-US" dirty="0"/>
          </a:p>
          <a:p>
            <a:pPr lvl="0"/>
            <a:r>
              <a:rPr lang="ka-GE" dirty="0"/>
              <a:t>სკამების საზურგეებს შორის - მანძილი არანაკლებ 1 მეტრისა;</a:t>
            </a:r>
            <a:endParaRPr lang="en-US" dirty="0"/>
          </a:p>
          <a:p>
            <a:pPr lvl="0"/>
            <a:r>
              <a:rPr lang="ka-GE" dirty="0" smtClean="0"/>
              <a:t>ერთ მაგიდასთან არა </a:t>
            </a:r>
            <a:r>
              <a:rPr lang="ka-GE" dirty="0"/>
              <a:t>უმეტეს 6 </a:t>
            </a:r>
            <a:r>
              <a:rPr lang="ka-GE" dirty="0" smtClean="0"/>
              <a:t>მომხმარებლის განთავსება; </a:t>
            </a:r>
            <a:endParaRPr lang="ka-GE" dirty="0"/>
          </a:p>
          <a:p>
            <a:pPr marL="0" lvl="0" indent="0">
              <a:buNone/>
            </a:pPr>
            <a:r>
              <a:rPr lang="ka-GE" i="1" dirty="0" smtClean="0"/>
              <a:t>გამონაკლისი - </a:t>
            </a:r>
            <a:r>
              <a:rPr lang="ka-GE" i="1" dirty="0" smtClean="0"/>
              <a:t>12 </a:t>
            </a:r>
            <a:r>
              <a:rPr lang="ka-GE" i="1" dirty="0"/>
              <a:t>წლამდე </a:t>
            </a:r>
            <a:r>
              <a:rPr lang="ka-GE" i="1" dirty="0" smtClean="0"/>
              <a:t>მოზარდების შემთხვევაში.</a:t>
            </a:r>
            <a:endParaRPr lang="en-US" i="1" dirty="0"/>
          </a:p>
          <a:p>
            <a:pPr lvl="0"/>
            <a:r>
              <a:rPr lang="ka-GE" dirty="0"/>
              <a:t>იმ 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dirty="0"/>
          </a:p>
          <a:p>
            <a:pPr lvl="0"/>
            <a:r>
              <a:rPr lang="ka-GE" dirty="0" smtClean="0"/>
              <a:t>ღია სივრცეში განთავსებულ მაგიდებსა </a:t>
            </a:r>
            <a:r>
              <a:rPr lang="ka-GE" dirty="0"/>
              <a:t>და საფეხმავლო სივრცეს შორის </a:t>
            </a:r>
            <a:r>
              <a:rPr lang="ka-GE" dirty="0" smtClean="0"/>
              <a:t>უსაფრთხო </a:t>
            </a:r>
            <a:r>
              <a:rPr lang="ka-GE" dirty="0"/>
              <a:t>დისტანციის დაცვა.</a:t>
            </a:r>
            <a:endParaRPr lang="en-US" dirty="0"/>
          </a:p>
          <a:p>
            <a:pPr marL="0" indent="0" algn="ctr">
              <a:buNone/>
            </a:pPr>
            <a:endParaRPr lang="en-US" b="1" dirty="0" smtClean="0">
              <a:solidFill>
                <a:srgbClr val="05014B"/>
              </a:solidFill>
            </a:endParaRPr>
          </a:p>
        </p:txBody>
      </p:sp>
      <p:sp>
        <p:nvSpPr>
          <p:cNvPr id="10" name="Content Placeholder 2"/>
          <p:cNvSpPr txBox="1">
            <a:spLocks/>
          </p:cNvSpPr>
          <p:nvPr/>
        </p:nvSpPr>
        <p:spPr>
          <a:xfrm>
            <a:off x="6516914" y="2695159"/>
            <a:ext cx="5268686" cy="4003618"/>
          </a:xfrm>
          <a:prstGeom prst="rect">
            <a:avLst/>
          </a:prstGeom>
          <a:solidFill>
            <a:schemeClr val="bg2">
              <a:lumMod val="90000"/>
              <a:alpha val="24000"/>
            </a:schemeClr>
          </a:solidFill>
        </p:spPr>
        <p:txBody>
          <a:bodyPr vert="horz" lIns="108000" tIns="45720" rIns="36000" bIns="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sz="1000" dirty="0"/>
              <a:t>მაგიდებს შორის 2მეტრიანი უსაფრთხო მანძილის დაცვა;</a:t>
            </a:r>
            <a:endParaRPr lang="en-US" sz="1000" dirty="0"/>
          </a:p>
          <a:p>
            <a:r>
              <a:rPr lang="ka-GE" sz="1000" dirty="0" smtClean="0"/>
              <a:t>სკამების </a:t>
            </a:r>
            <a:r>
              <a:rPr lang="ka-GE" sz="1000" dirty="0"/>
              <a:t>საზურგეებს შორის - მანძილი არანაკლებ 1 მეტრისა</a:t>
            </a:r>
            <a:r>
              <a:rPr lang="ka-GE" sz="1000" dirty="0" smtClean="0"/>
              <a:t>;</a:t>
            </a:r>
            <a:endParaRPr lang="en-US" sz="1000" dirty="0"/>
          </a:p>
          <a:p>
            <a:r>
              <a:rPr lang="ka-GE" sz="1000" dirty="0"/>
              <a:t>ერთ მაგიდასთან არა უმეტეს 6 მომხმარებლის განთავსება; </a:t>
            </a:r>
          </a:p>
          <a:p>
            <a:pPr marL="0" indent="0">
              <a:buNone/>
            </a:pPr>
            <a:r>
              <a:rPr lang="ka-GE" sz="1000" i="1" dirty="0"/>
              <a:t>გამონაკლისი - ოჯახის წევრებისა და 12 წლამდე მოზარდების შემთხვევაში.</a:t>
            </a:r>
            <a:endParaRPr lang="en-US" sz="1000" i="1" dirty="0"/>
          </a:p>
          <a:p>
            <a:r>
              <a:rPr lang="ka-GE" sz="1000" dirty="0" smtClean="0"/>
              <a:t>იმ </a:t>
            </a:r>
            <a:r>
              <a:rPr lang="ka-GE" sz="1000" dirty="0"/>
              <a:t>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sz="1000" dirty="0"/>
          </a:p>
          <a:p>
            <a:r>
              <a:rPr lang="ka-GE" sz="1000" dirty="0"/>
              <a:t> </a:t>
            </a:r>
            <a:r>
              <a:rPr lang="ka-GE" sz="1000" dirty="0" smtClean="0"/>
              <a:t>დახურული </a:t>
            </a:r>
            <a:r>
              <a:rPr lang="ka-GE" sz="1000" dirty="0"/>
              <a:t>სივრცეები უზრუნველყავით ბუნებრივი ვენტილაციით. თუ ამის შესაძლებლობა არ არის  გამოიყენეთ ხელოვნული ვენტილაცია, გარედან შემოსული ჰაერის მომატებული კონცენტრაციით, ცირკულაციითა და გარეთ გატანით. დააწესეთ საინჟინრო კონტროლი მის გამართულ მუშაობაზე;</a:t>
            </a:r>
            <a:endParaRPr lang="en-US" sz="1000" dirty="0"/>
          </a:p>
          <a:p>
            <a:pPr lvl="0"/>
            <a:r>
              <a:rPr lang="ka-GE" sz="1000" dirty="0" smtClean="0"/>
              <a:t>ინდივიდუალური </a:t>
            </a:r>
            <a:r>
              <a:rPr lang="ka-GE" sz="1000" dirty="0"/>
              <a:t>გამასპინძლების წესი;</a:t>
            </a:r>
            <a:endParaRPr lang="en-US" sz="1000" dirty="0"/>
          </a:p>
          <a:p>
            <a:pPr lvl="0"/>
            <a:r>
              <a:rPr lang="ka-GE" sz="1000" dirty="0" smtClean="0"/>
              <a:t>ელექტრონული </a:t>
            </a:r>
            <a:r>
              <a:rPr lang="ka-GE" sz="1000" dirty="0"/>
              <a:t>მენიუს შეთავაზების შეთხვევაში მენიუს დაფასთან  ხელების ჰიგიენური დამუშავებისთვის განათავსეთ სადეზინფექციო საშუალებები, სათანადო სავალდებულო ნიშნის მითითებით; </a:t>
            </a:r>
            <a:endParaRPr lang="en-US" sz="1000"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74564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743200" y="1150261"/>
            <a:ext cx="7707086" cy="1196274"/>
          </a:xfrm>
          <a:prstGeom prst="rect">
            <a:avLst/>
          </a:prstGeom>
          <a:solidFill>
            <a:schemeClr val="accent6">
              <a:lumMod val="60000"/>
              <a:lumOff val="4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smtClean="0">
                <a:solidFill>
                  <a:schemeClr val="tx2">
                    <a:lumMod val="50000"/>
                  </a:schemeClr>
                </a:solidFill>
              </a:rPr>
              <a:t>თეთრეულისა და მაგიდის გადასაფარებლების  ჰიგიენური  რეჟიმის  დაცვის წესი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5" name="Content Placeholder 2"/>
          <p:cNvSpPr txBox="1">
            <a:spLocks/>
          </p:cNvSpPr>
          <p:nvPr/>
        </p:nvSpPr>
        <p:spPr>
          <a:xfrm>
            <a:off x="725714" y="2501695"/>
            <a:ext cx="11364686" cy="3202419"/>
          </a:xfrm>
          <a:prstGeom prst="rect">
            <a:avLst/>
          </a:prstGeom>
          <a:solidFill>
            <a:schemeClr val="accent6">
              <a:lumMod val="60000"/>
              <a:lumOff val="40000"/>
              <a:alpha val="24000"/>
            </a:schemeClr>
          </a:solidFill>
        </p:spPr>
        <p:txBody>
          <a:bodyPr vert="horz" lIns="180000" tIns="45720" rIns="91440" bIns="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solidFill>
                  <a:schemeClr val="tx2">
                    <a:lumMod val="50000"/>
                  </a:schemeClr>
                </a:solidFill>
              </a:rPr>
              <a:t>თეთრეული    გამოიცვალოს  საჭიროების  მიხედვით,  ხოლო მაგიდის გადასაფარებლები ყოველი </a:t>
            </a:r>
            <a:r>
              <a:rPr lang="ka-GE" dirty="0" smtClean="0">
                <a:solidFill>
                  <a:schemeClr val="tx2">
                    <a:lumMod val="50000"/>
                  </a:schemeClr>
                </a:solidFill>
              </a:rPr>
              <a:t>გამოყენების;</a:t>
            </a:r>
            <a:endParaRPr lang="en-US" dirty="0">
              <a:solidFill>
                <a:schemeClr val="tx2">
                  <a:lumMod val="50000"/>
                </a:schemeClr>
              </a:solidFill>
            </a:endParaRPr>
          </a:p>
          <a:p>
            <a:pPr lvl="0"/>
            <a:r>
              <a:rPr lang="ka-GE" dirty="0" smtClean="0">
                <a:solidFill>
                  <a:schemeClr val="tx2">
                    <a:lumMod val="50000"/>
                  </a:schemeClr>
                </a:solidFill>
              </a:rPr>
              <a:t>გამოყენებული  </a:t>
            </a:r>
            <a:r>
              <a:rPr lang="ka-GE" dirty="0">
                <a:solidFill>
                  <a:schemeClr val="tx2">
                    <a:lumMod val="50000"/>
                  </a:schemeClr>
                </a:solidFill>
              </a:rPr>
              <a:t>თეთრეულის  შეგროვება   </a:t>
            </a:r>
            <a:r>
              <a:rPr lang="ka-GE" dirty="0" smtClean="0">
                <a:solidFill>
                  <a:schemeClr val="tx2">
                    <a:lumMod val="50000"/>
                  </a:schemeClr>
                </a:solidFill>
              </a:rPr>
              <a:t>უნდა განხორციელდეს სპეციალურად  </a:t>
            </a:r>
            <a:r>
              <a:rPr lang="ka-GE" dirty="0">
                <a:solidFill>
                  <a:schemeClr val="tx2">
                    <a:lumMod val="50000"/>
                  </a:schemeClr>
                </a:solidFill>
              </a:rPr>
              <a:t>ამ  მიზნისთვის  </a:t>
            </a:r>
            <a:r>
              <a:rPr lang="ka-GE" dirty="0" smtClean="0">
                <a:solidFill>
                  <a:schemeClr val="tx2">
                    <a:lumMod val="50000"/>
                  </a:schemeClr>
                </a:solidFill>
              </a:rPr>
              <a:t>განკუთვნილ.</a:t>
            </a:r>
          </a:p>
          <a:p>
            <a:pPr marL="0" lvl="0" indent="0">
              <a:buNone/>
            </a:pPr>
            <a:r>
              <a:rPr lang="ka-GE" dirty="0" smtClean="0">
                <a:solidFill>
                  <a:schemeClr val="tx2">
                    <a:lumMod val="50000"/>
                  </a:schemeClr>
                </a:solidFill>
              </a:rPr>
              <a:t> </a:t>
            </a:r>
            <a:r>
              <a:rPr lang="ka-GE" b="1" i="1" dirty="0">
                <a:solidFill>
                  <a:schemeClr val="tx2">
                    <a:lumMod val="50000"/>
                  </a:schemeClr>
                </a:solidFill>
              </a:rPr>
              <a:t>კატეგორიულად  იკრძალება  გამონაცვალი  თეთრეულის  იატაკზე  მოგროვება,  დაბერტყვა,  შეფუთვის  გარეშე  ტრანსპორტირება;</a:t>
            </a:r>
            <a:endParaRPr lang="en-US" b="1" i="1" dirty="0">
              <a:solidFill>
                <a:schemeClr val="tx2">
                  <a:lumMod val="50000"/>
                </a:schemeClr>
              </a:solidFill>
            </a:endParaRPr>
          </a:p>
          <a:p>
            <a:pPr lvl="0"/>
            <a:r>
              <a:rPr lang="ka-GE" dirty="0">
                <a:solidFill>
                  <a:schemeClr val="tx2">
                    <a:lumMod val="50000"/>
                  </a:schemeClr>
                </a:solidFill>
              </a:rPr>
              <a:t>თეთრეულის  რეცხვა    განხორციელდეს  დაწესებულების  სამრეცხაოში  ან  სპეციალურ  სამრეცხაოებში  ხელშეკრულების  საფუძველზე.  </a:t>
            </a:r>
            <a:endParaRPr lang="ka-GE" dirty="0" smtClean="0">
              <a:solidFill>
                <a:schemeClr val="tx2">
                  <a:lumMod val="50000"/>
                </a:schemeClr>
              </a:solidFill>
            </a:endParaRPr>
          </a:p>
          <a:p>
            <a:pPr lvl="0"/>
            <a:r>
              <a:rPr lang="ka-GE" dirty="0" smtClean="0">
                <a:solidFill>
                  <a:schemeClr val="tx2">
                    <a:lumMod val="50000"/>
                  </a:schemeClr>
                </a:solidFill>
              </a:rPr>
              <a:t>აუცილებელია  </a:t>
            </a:r>
            <a:r>
              <a:rPr lang="ka-GE" dirty="0">
                <a:solidFill>
                  <a:schemeClr val="tx2">
                    <a:lumMod val="50000"/>
                  </a:schemeClr>
                </a:solidFill>
              </a:rPr>
              <a:t>სასტუმროს თეთრეულის  რეცხვის  მთელი  ციკლისათვის  (მიღება,  დახარისხება,  რეცხვა,  გაშრობა,  გაუთოვება,  დასაწყობება,  შენახვა  და  გაცემა)  დამოუკიდებელი  ტექნოლოგიური  ხაზის  არსებობა;</a:t>
            </a:r>
            <a:endParaRPr lang="en-US" dirty="0">
              <a:solidFill>
                <a:schemeClr val="tx2">
                  <a:lumMod val="50000"/>
                </a:schemeClr>
              </a:solidFill>
            </a:endParaRPr>
          </a:p>
          <a:p>
            <a:r>
              <a:rPr lang="ka-GE" dirty="0" smtClean="0">
                <a:solidFill>
                  <a:schemeClr val="tx2">
                    <a:lumMod val="50000"/>
                  </a:schemeClr>
                </a:solidFill>
              </a:rPr>
              <a:t>სამრეცხაოში  </a:t>
            </a:r>
            <a:r>
              <a:rPr lang="ka-GE" dirty="0">
                <a:solidFill>
                  <a:schemeClr val="tx2">
                    <a:lumMod val="50000"/>
                  </a:schemeClr>
                </a:solidFill>
              </a:rPr>
              <a:t>თეთრეულის  დასამუშავებლად  უზრუნველყავით  ტექნოლოგიური  პროცესების  ნაკადურობა,  რათა  გამოირიცხოს  ჭუჭყიანი  და  სუფთა  თეთრეულის  ნაკადების  გადაკვეთა.  თუ  დაწესებულებაში  ვერ  ხერხდება  ჭუჭყიანი  და  სუფთა  თეთრეულის  მოძრაობის  ნაკადების  სრული  გამიჯვნა,  მაშინ  შესაძლებელია   მისი შეფუთვა გასაცემად;</a:t>
            </a:r>
            <a:endParaRPr lang="en-US" dirty="0">
              <a:solidFill>
                <a:schemeClr val="tx2">
                  <a:lumMod val="50000"/>
                </a:schemeClr>
              </a:solidFill>
            </a:endParaRPr>
          </a:p>
          <a:p>
            <a:pPr lvl="0"/>
            <a:r>
              <a:rPr lang="ka-GE" dirty="0" smtClean="0">
                <a:solidFill>
                  <a:schemeClr val="tx2">
                    <a:lumMod val="50000"/>
                  </a:schemeClr>
                </a:solidFill>
              </a:rPr>
              <a:t>დაბინძურების  </a:t>
            </a:r>
            <a:r>
              <a:rPr lang="ka-GE" dirty="0">
                <a:solidFill>
                  <a:schemeClr val="tx2">
                    <a:lumMod val="50000"/>
                  </a:schemeClr>
                </a:solidFill>
              </a:rPr>
              <a:t>ხარისხისა  და  თეთრეულის  ტიპის  მიხედვით  შეირჩეს  რეცხვის  შესაბამისი  </a:t>
            </a:r>
            <a:r>
              <a:rPr lang="ka-GE" dirty="0" smtClean="0">
                <a:solidFill>
                  <a:schemeClr val="tx2">
                    <a:lumMod val="50000"/>
                  </a:schemeClr>
                </a:solidFill>
              </a:rPr>
              <a:t>პროგრამა - არანაკლებ </a:t>
            </a:r>
            <a:r>
              <a:rPr lang="ka-GE" dirty="0">
                <a:solidFill>
                  <a:schemeClr val="tx2">
                    <a:lumMod val="50000"/>
                  </a:schemeClr>
                </a:solidFill>
              </a:rPr>
              <a:t>60</a:t>
            </a:r>
            <a:r>
              <a:rPr lang="ka-GE" baseline="30000" dirty="0">
                <a:solidFill>
                  <a:schemeClr val="tx2">
                    <a:lumMod val="50000"/>
                  </a:schemeClr>
                </a:solidFill>
              </a:rPr>
              <a:t>0</a:t>
            </a:r>
            <a:r>
              <a:rPr lang="ka-GE" dirty="0">
                <a:solidFill>
                  <a:schemeClr val="tx2">
                    <a:lumMod val="50000"/>
                  </a:schemeClr>
                </a:solidFill>
              </a:rPr>
              <a:t>C ტემპერატურა და სათანადო სარეცხი ფხვნილის </a:t>
            </a:r>
            <a:r>
              <a:rPr lang="ka-GE" dirty="0" smtClean="0">
                <a:solidFill>
                  <a:schemeClr val="tx2">
                    <a:lumMod val="50000"/>
                  </a:schemeClr>
                </a:solidFill>
              </a:rPr>
              <a:t>კომბინაცია ან  </a:t>
            </a:r>
            <a:r>
              <a:rPr lang="ka-GE" dirty="0">
                <a:solidFill>
                  <a:schemeClr val="tx2">
                    <a:lumMod val="50000"/>
                  </a:schemeClr>
                </a:solidFill>
              </a:rPr>
              <a:t>შესაბამისი  სადეზინფექციო  საშუალებებით  (მაგ</a:t>
            </a:r>
            <a:r>
              <a:rPr lang="ka-GE" dirty="0" smtClean="0">
                <a:solidFill>
                  <a:schemeClr val="tx2">
                    <a:lumMod val="50000"/>
                  </a:schemeClr>
                </a:solidFill>
              </a:rPr>
              <a:t>. </a:t>
            </a:r>
            <a:r>
              <a:rPr lang="ka-GE" dirty="0">
                <a:solidFill>
                  <a:schemeClr val="tx2">
                    <a:lumMod val="50000"/>
                  </a:schemeClr>
                </a:solidFill>
              </a:rPr>
              <a:t>0,5 %-იანი ქლორშემცველი ხსნარი) დეკონტამინაციის  </a:t>
            </a:r>
            <a:r>
              <a:rPr lang="ka-GE" dirty="0" smtClean="0">
                <a:solidFill>
                  <a:schemeClr val="tx2">
                    <a:lumMod val="50000"/>
                  </a:schemeClr>
                </a:solidFill>
              </a:rPr>
              <a:t>შემდეგ რეცხვა.</a:t>
            </a:r>
          </a:p>
          <a:p>
            <a:pPr marL="0" indent="0">
              <a:buNone/>
            </a:pPr>
            <a:r>
              <a:rPr lang="ka-GE" sz="2900" b="1" dirty="0">
                <a:solidFill>
                  <a:schemeClr val="tx2">
                    <a:lumMod val="50000"/>
                  </a:schemeClr>
                </a:solidFill>
              </a:rPr>
              <a:t>თ</a:t>
            </a:r>
            <a:r>
              <a:rPr lang="ka-GE" sz="2900" b="1" dirty="0" smtClean="0">
                <a:solidFill>
                  <a:schemeClr val="tx2">
                    <a:lumMod val="50000"/>
                  </a:schemeClr>
                </a:solidFill>
              </a:rPr>
              <a:t>უ </a:t>
            </a:r>
            <a:r>
              <a:rPr lang="ka-GE" sz="2900" b="1" dirty="0">
                <a:solidFill>
                  <a:schemeClr val="tx2">
                    <a:lumMod val="50000"/>
                  </a:schemeClr>
                </a:solidFill>
              </a:rPr>
              <a:t>თეთრეულის დასუფთავებისთვის გამოიყენება  გარე მოსმახურება, მისი  მართვისთვის გამოყენეთ შემდეგი ეტაპები: </a:t>
            </a:r>
            <a:endParaRPr lang="en-US" sz="2900" b="1" dirty="0">
              <a:solidFill>
                <a:schemeClr val="tx2">
                  <a:lumMod val="50000"/>
                </a:schemeClr>
              </a:solidFill>
            </a:endParaRPr>
          </a:p>
          <a:p>
            <a:pPr lvl="0"/>
            <a:endParaRPr lang="en-US" dirty="0">
              <a:solidFill>
                <a:schemeClr val="tx2">
                  <a:lumMod val="50000"/>
                </a:schemeClr>
              </a:solidFill>
            </a:endParaRPr>
          </a:p>
        </p:txBody>
      </p:sp>
      <p:graphicFrame>
        <p:nvGraphicFramePr>
          <p:cNvPr id="2" name="Diagram 1"/>
          <p:cNvGraphicFramePr/>
          <p:nvPr>
            <p:extLst>
              <p:ext uri="{D42A27DB-BD31-4B8C-83A1-F6EECF244321}">
                <p14:modId xmlns:p14="http://schemas.microsoft.com/office/powerpoint/2010/main" val="769640025"/>
              </p:ext>
            </p:extLst>
          </p:nvPr>
        </p:nvGraphicFramePr>
        <p:xfrm>
          <a:off x="870857" y="5465838"/>
          <a:ext cx="11074400" cy="139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32423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3553326" y="1067384"/>
            <a:ext cx="5749062" cy="50155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chemeClr val="tx2">
                    <a:lumMod val="50000"/>
                  </a:schemeClr>
                </a:solidFill>
              </a:rPr>
              <a:t>ღია </a:t>
            </a:r>
            <a:r>
              <a:rPr lang="ka-GE" b="1" dirty="0" smtClean="0">
                <a:solidFill>
                  <a:schemeClr val="tx2">
                    <a:lumMod val="50000"/>
                  </a:schemeClr>
                </a:solidFill>
              </a:rPr>
              <a:t>და </a:t>
            </a:r>
            <a:r>
              <a:rPr lang="ka-GE" b="1" dirty="0">
                <a:solidFill>
                  <a:schemeClr val="tx2">
                    <a:lumMod val="50000"/>
                  </a:schemeClr>
                </a:solidFill>
              </a:rPr>
              <a:t>დახურული </a:t>
            </a:r>
            <a:r>
              <a:rPr lang="ka-GE" b="1" dirty="0" smtClean="0">
                <a:solidFill>
                  <a:schemeClr val="tx2">
                    <a:lumMod val="50000"/>
                  </a:schemeClr>
                </a:solidFill>
              </a:rPr>
              <a:t>საცურაო </a:t>
            </a:r>
            <a:r>
              <a:rPr lang="ka-GE" b="1" dirty="0">
                <a:solidFill>
                  <a:schemeClr val="tx2">
                    <a:lumMod val="50000"/>
                  </a:schemeClr>
                </a:solidFill>
              </a:rPr>
              <a:t>აუზები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1268027" y="1712686"/>
            <a:ext cx="10319659" cy="4971577"/>
          </a:xfrm>
          <a:prstGeom prst="rect">
            <a:avLst/>
          </a:prstGeom>
          <a:solidFill>
            <a:schemeClr val="bg2">
              <a:lumMod val="90000"/>
              <a:alpha val="24000"/>
            </a:schemeClr>
          </a:solidFill>
        </p:spPr>
        <p:txBody>
          <a:bodyPr vert="horz" lIns="180000" tIns="45720" rIns="91440" bIns="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t>აუზის ყოველ 6 მ</a:t>
            </a:r>
            <a:r>
              <a:rPr lang="ka-GE" baseline="30000" dirty="0"/>
              <a:t>2 </a:t>
            </a:r>
            <a:r>
              <a:rPr lang="ka-GE" dirty="0"/>
              <a:t>ფართობზე 1 ადამიანის დაშვება;</a:t>
            </a:r>
            <a:endParaRPr lang="en-US" dirty="0"/>
          </a:p>
          <a:p>
            <a:pPr lvl="0"/>
            <a:r>
              <a:rPr lang="ka-GE" dirty="0"/>
              <a:t>აუზების </a:t>
            </a:r>
            <a:r>
              <a:rPr lang="ka-GE" dirty="0" smtClean="0"/>
              <a:t>ხარისხიანი </a:t>
            </a:r>
            <a:r>
              <a:rPr lang="ka-GE" dirty="0"/>
              <a:t>წყლით უზრუნველყოფა, რისთვისაც   აუცილებელია  წყლის განახლება, რომლის უზრუნველყოფა დიდი ზომის აუზებში ძირითადად ხორციელდება რეცირკულაციის ხარჯზე, მცირე აუზებში კი (აბაზანის ფართობით არა უმეტეს 70 მ</a:t>
            </a:r>
            <a:r>
              <a:rPr lang="ka-GE" baseline="30000" dirty="0"/>
              <a:t>2</a:t>
            </a:r>
            <a:r>
              <a:rPr lang="ka-GE" dirty="0"/>
              <a:t>) უწყვეტი წყლის ნაკადით;</a:t>
            </a:r>
            <a:endParaRPr lang="en-US" dirty="0"/>
          </a:p>
          <a:p>
            <a:pPr lvl="0"/>
            <a:r>
              <a:rPr lang="ka-GE" dirty="0"/>
              <a:t>რეცირკულაციით წყლის განახლებისას - მისი გაწმენდა, გაუსნებოვნება და წყალსადენის წყლის დამატება უწყვეტად, არანაკლებ 10%-ისა აუზის მუშაობის ყოველ 8 სთ-ში;</a:t>
            </a:r>
            <a:endParaRPr lang="en-US" dirty="0"/>
          </a:p>
          <a:p>
            <a:pPr lvl="0"/>
            <a:r>
              <a:rPr lang="ka-GE" dirty="0"/>
              <a:t>მცირე აუზებში წყლის გამოცვლა, რომელიც დასაშვებია წყალსადენის წყლის უწყვეტი ნაკადით. ამასთან, წყლის მთლიანად შეცვლის დრო არა უმეტეს 12 საათისა; </a:t>
            </a:r>
            <a:endParaRPr lang="en-US" dirty="0"/>
          </a:p>
          <a:p>
            <a:pPr lvl="0"/>
            <a:r>
              <a:rPr lang="ka-GE" dirty="0"/>
              <a:t>აუზის წყლის მაჩვენებელი სარგებლობის პერიოდში ნაშთი ქლორის მიმართ არა ნაკლებ 0,5 მგ/დმ</a:t>
            </a:r>
            <a:r>
              <a:rPr lang="ka-GE" baseline="30000" dirty="0"/>
              <a:t>3 </a:t>
            </a:r>
            <a:r>
              <a:rPr lang="ka-GE" dirty="0"/>
              <a:t> ;</a:t>
            </a:r>
            <a:endParaRPr lang="en-US" dirty="0"/>
          </a:p>
          <a:p>
            <a:pPr lvl="0"/>
            <a:r>
              <a:rPr lang="ka-GE" dirty="0"/>
              <a:t>აუზების დეზინფექცია  წყლის გაშვების და მექანიკური გაწმენდის შემდეგ, მორწყვის ორჯერადი მეთოდით, თავდაპირველად დეზინფექტანტის 0,6-0,8 ლ/მ2 რაოდენობით, ხოლო შემდგომ აქტიური ქლორის 100 მგ/დმ3 კონცენტრაციის ხსნარით, სადენზინფექციო ხსნარის ჩარეცხვით ცხელი წყლით, მისი გაშვებიდან არაუდრეს 1 სთ-ისა;</a:t>
            </a:r>
            <a:endParaRPr lang="en-US" dirty="0"/>
          </a:p>
          <a:p>
            <a:pPr lvl="0"/>
            <a:r>
              <a:rPr lang="ka-GE" dirty="0"/>
              <a:t>შეზლონგი გამოყენებამდე/ ყოველი გამოყენებს შემდგომ, </a:t>
            </a:r>
            <a:r>
              <a:rPr lang="ka-GE" dirty="0" smtClean="0"/>
              <a:t>სადეზინფექცო ხსნარით დამუშავება;</a:t>
            </a:r>
            <a:endParaRPr lang="en-US" dirty="0"/>
          </a:p>
          <a:p>
            <a:pPr lvl="0"/>
            <a:r>
              <a:rPr lang="ka-GE" dirty="0" smtClean="0"/>
              <a:t>მოხმარებლის უზრუნველყოფა ინდივიდუალური პირსახოცით.  </a:t>
            </a:r>
            <a:r>
              <a:rPr lang="ka-GE" dirty="0"/>
              <a:t>სარგებლობის შემდეგ პირსახოცი რჩება ადგილზე. მომსახურე პერსონალი, აღჭურვილი ხელთათმანებით, ნიღბით, სპეცფეხსაცვლითა და ხალათით, პირსახოცებს აგროვებს ერთჯერად პარკში და განათავსებს ნიშანდებულ კონტეინერში. რეცვა-დეზინფექცია განხორციელდეს ამ წესით განსაზღვრული რეკომენდაციების შესაბამსიად; </a:t>
            </a:r>
            <a:endParaRPr lang="ka-GE" dirty="0" smtClean="0"/>
          </a:p>
          <a:p>
            <a:pPr lvl="0"/>
            <a:r>
              <a:rPr lang="ka-GE" dirty="0"/>
              <a:t>უზრუნველყავით გასახდელების და საშხაპეების ხშირი დეზინფექცია;</a:t>
            </a:r>
            <a:endParaRPr lang="en-US" dirty="0"/>
          </a:p>
          <a:p>
            <a:pPr lvl="0"/>
            <a:r>
              <a:rPr lang="ka-GE" dirty="0"/>
              <a:t>ღია საცურაო აუზების სივრცე  დასუფთავეთ  ოთახების და საჯარო სივრცეების დასუფთავების წესის მიხედვით.</a:t>
            </a:r>
            <a:endParaRPr lang="en-US" dirty="0"/>
          </a:p>
          <a:p>
            <a:pPr lvl="0"/>
            <a:r>
              <a:rPr lang="ka-GE" dirty="0" smtClean="0"/>
              <a:t>შეზლონგებს  </a:t>
            </a:r>
            <a:r>
              <a:rPr lang="ka-GE" dirty="0"/>
              <a:t>შორის </a:t>
            </a:r>
            <a:r>
              <a:rPr lang="ka-GE" dirty="0" smtClean="0"/>
              <a:t>უსაფრთხო დისტანციის დაცვა;</a:t>
            </a:r>
            <a:endParaRPr lang="en-US" dirty="0"/>
          </a:p>
          <a:p>
            <a:pPr lvl="0"/>
            <a:r>
              <a:rPr lang="ka-GE" dirty="0" smtClean="0"/>
              <a:t>აკრძალულია შეზლოგნებსთვის </a:t>
            </a:r>
            <a:r>
              <a:rPr lang="ka-GE" dirty="0"/>
              <a:t>განკუთვნილი რბილი, შეწოვადი გადასაფარებლების გამოყენება</a:t>
            </a:r>
            <a:r>
              <a:rPr lang="ka-GE" dirty="0" smtClean="0"/>
              <a:t>;</a:t>
            </a:r>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88073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3553326" y="1067384"/>
            <a:ext cx="5749062" cy="50155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smtClean="0">
                <a:solidFill>
                  <a:schemeClr val="tx2">
                    <a:lumMod val="50000"/>
                  </a:schemeClr>
                </a:solidFill>
              </a:rPr>
              <a:t>გასართობი </a:t>
            </a:r>
            <a:r>
              <a:rPr lang="ka-GE" b="1" dirty="0">
                <a:solidFill>
                  <a:schemeClr val="tx2">
                    <a:lumMod val="50000"/>
                  </a:schemeClr>
                </a:solidFill>
              </a:rPr>
              <a:t>და სპორტული დარბაზები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1427684" y="2177142"/>
            <a:ext cx="10319659" cy="3686629"/>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ka-GE" dirty="0" smtClean="0">
                <a:solidFill>
                  <a:schemeClr val="tx2">
                    <a:lumMod val="50000"/>
                  </a:schemeClr>
                </a:solidFill>
              </a:rPr>
              <a:t>სპორტულ/გასართობი  </a:t>
            </a:r>
            <a:r>
              <a:rPr lang="ka-GE" dirty="0">
                <a:solidFill>
                  <a:schemeClr val="tx2">
                    <a:lumMod val="50000"/>
                  </a:schemeClr>
                </a:solidFill>
              </a:rPr>
              <a:t>მაგიდებისთვის გამოყოფილი ინვენტარი, უნდა დამუშავდეს სადეზინფექციო ხსნარის მეშვეობით, ყოველი გამოყენების შემდგომ</a:t>
            </a:r>
            <a:r>
              <a:rPr lang="ka-GE" dirty="0" smtClean="0">
                <a:solidFill>
                  <a:schemeClr val="tx2">
                    <a:lumMod val="50000"/>
                  </a:schemeClr>
                </a:solidFill>
              </a:rPr>
              <a:t>.</a:t>
            </a:r>
          </a:p>
          <a:p>
            <a:pPr lvl="0"/>
            <a:r>
              <a:rPr lang="ka-GE" dirty="0" smtClean="0">
                <a:solidFill>
                  <a:schemeClr val="tx2">
                    <a:lumMod val="50000"/>
                  </a:schemeClr>
                </a:solidFill>
              </a:rPr>
              <a:t>დროებით</a:t>
            </a:r>
            <a:r>
              <a:rPr lang="ka-GE" dirty="0">
                <a:solidFill>
                  <a:schemeClr val="tx2">
                    <a:lumMod val="50000"/>
                  </a:schemeClr>
                </a:solidFill>
              </a:rPr>
              <a:t>, შესაბამისი ნებართვის გაცემამდე, </a:t>
            </a:r>
            <a:r>
              <a:rPr lang="ka-GE" dirty="0" smtClean="0">
                <a:solidFill>
                  <a:schemeClr val="tx2">
                    <a:lumMod val="50000"/>
                  </a:schemeClr>
                </a:solidFill>
              </a:rPr>
              <a:t>აკრძალულია  </a:t>
            </a:r>
            <a:r>
              <a:rPr lang="ka-GE" dirty="0">
                <a:solidFill>
                  <a:schemeClr val="tx2">
                    <a:lumMod val="50000"/>
                  </a:schemeClr>
                </a:solidFill>
              </a:rPr>
              <a:t>საერთო გამოყენების სპორტული დარბაზების ფუნქციონირება</a:t>
            </a:r>
            <a:r>
              <a:rPr lang="ka-GE" dirty="0" smtClean="0">
                <a:solidFill>
                  <a:schemeClr val="tx2">
                    <a:lumMod val="50000"/>
                  </a:schemeClr>
                </a:solidFill>
              </a:rPr>
              <a:t>.</a:t>
            </a:r>
          </a:p>
          <a:p>
            <a:pPr lvl="0"/>
            <a:r>
              <a:rPr lang="en-US" b="1" dirty="0" smtClean="0">
                <a:solidFill>
                  <a:schemeClr val="tx2">
                    <a:lumMod val="50000"/>
                  </a:schemeClr>
                </a:solidFill>
              </a:rPr>
              <a:t> </a:t>
            </a:r>
            <a:r>
              <a:rPr lang="ka-GE" dirty="0" smtClean="0">
                <a:solidFill>
                  <a:schemeClr val="tx2">
                    <a:lumMod val="50000"/>
                  </a:schemeClr>
                </a:solidFill>
              </a:rPr>
              <a:t>აკრძალულია </a:t>
            </a:r>
            <a:r>
              <a:rPr lang="ka-GE" dirty="0">
                <a:solidFill>
                  <a:schemeClr val="tx2">
                    <a:lumMod val="50000"/>
                  </a:schemeClr>
                </a:solidFill>
              </a:rPr>
              <a:t>ბავშვთა გასართობი ზონების ფუნქციონირება.</a:t>
            </a:r>
            <a:endParaRPr lang="en-US" dirty="0">
              <a:solidFill>
                <a:schemeClr val="tx2">
                  <a:lumMod val="50000"/>
                </a:schemeClr>
              </a:solidFill>
            </a:endParaRPr>
          </a:p>
          <a:p>
            <a:pPr lvl="0"/>
            <a:endParaRPr lang="ka-GE" dirty="0">
              <a:solidFill>
                <a:schemeClr val="tx2">
                  <a:lumMod val="50000"/>
                </a:schemeClr>
              </a:solidFill>
            </a:endParaRPr>
          </a:p>
          <a:p>
            <a:endParaRPr lang="en-US" dirty="0">
              <a:solidFill>
                <a:schemeClr val="tx2">
                  <a:lumMod val="50000"/>
                </a:schemeClr>
              </a:solidFill>
            </a:endParaRPr>
          </a:p>
          <a:p>
            <a:pPr lvl="0"/>
            <a:endParaRPr lang="en-US" dirty="0">
              <a:solidFill>
                <a:schemeClr val="tx2">
                  <a:lumMod val="50000"/>
                </a:schemeClr>
              </a:solidFill>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416439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134" y="1828573"/>
            <a:ext cx="9905999" cy="3788456"/>
          </a:xfrm>
          <a:solidFill>
            <a:schemeClr val="accent4">
              <a:lumMod val="40000"/>
              <a:lumOff val="60000"/>
              <a:alpha val="16000"/>
            </a:schemeClr>
          </a:solidFill>
        </p:spPr>
        <p:txBody>
          <a:bodyPr>
            <a:normAutofit/>
          </a:bodyPr>
          <a:lstStyle/>
          <a:p>
            <a:pPr algn="just">
              <a:buFont typeface="Wingdings" panose="05000000000000000000" pitchFamily="2" charset="2"/>
              <a:buChar char="ü"/>
            </a:pPr>
            <a:r>
              <a:rPr lang="ka-GE" dirty="0">
                <a:solidFill>
                  <a:schemeClr val="tx2">
                    <a:lumMod val="50000"/>
                  </a:schemeClr>
                </a:solidFill>
              </a:rPr>
              <a:t>წინასწარი დაჯავშნის სისტემის </a:t>
            </a:r>
            <a:r>
              <a:rPr lang="ka-GE" dirty="0" smtClean="0">
                <a:solidFill>
                  <a:schemeClr val="tx2">
                    <a:lumMod val="50000"/>
                  </a:schemeClr>
                </a:solidFill>
              </a:rPr>
              <a:t>გამოყენება;</a:t>
            </a:r>
          </a:p>
          <a:p>
            <a:pPr algn="just">
              <a:buFont typeface="Wingdings" panose="05000000000000000000" pitchFamily="2" charset="2"/>
              <a:buChar char="ü"/>
            </a:pPr>
            <a:r>
              <a:rPr lang="ka-GE" dirty="0">
                <a:solidFill>
                  <a:schemeClr val="tx2">
                    <a:lumMod val="50000"/>
                  </a:schemeClr>
                </a:solidFill>
              </a:rPr>
              <a:t>მოცდის </a:t>
            </a:r>
            <a:r>
              <a:rPr lang="ka-GE" dirty="0" smtClean="0">
                <a:solidFill>
                  <a:schemeClr val="tx2">
                    <a:lumMod val="50000"/>
                  </a:schemeClr>
                </a:solidFill>
              </a:rPr>
              <a:t>შემთხვევაში </a:t>
            </a:r>
            <a:r>
              <a:rPr lang="ka-GE" dirty="0">
                <a:solidFill>
                  <a:schemeClr val="tx2">
                    <a:lumMod val="50000"/>
                  </a:schemeClr>
                </a:solidFill>
              </a:rPr>
              <a:t>უსაფრთხო დისტანციის </a:t>
            </a:r>
            <a:r>
              <a:rPr lang="ka-GE" dirty="0" smtClean="0">
                <a:solidFill>
                  <a:schemeClr val="tx2">
                    <a:lumMod val="50000"/>
                  </a:schemeClr>
                </a:solidFill>
              </a:rPr>
              <a:t>დაცვით შენობის გარეთ მოცდა;</a:t>
            </a:r>
          </a:p>
          <a:p>
            <a:pPr algn="just">
              <a:buFont typeface="Wingdings" panose="05000000000000000000" pitchFamily="2" charset="2"/>
              <a:buChar char="ü"/>
            </a:pPr>
            <a:r>
              <a:rPr lang="ka-GE" dirty="0" smtClean="0">
                <a:solidFill>
                  <a:schemeClr val="tx2">
                    <a:lumMod val="50000"/>
                  </a:schemeClr>
                </a:solidFill>
              </a:rPr>
              <a:t>დასაქმებულთა და მომხმარებელთა ინფორმირება</a:t>
            </a:r>
          </a:p>
          <a:p>
            <a:pPr algn="just">
              <a:buFont typeface="Wingdings" panose="05000000000000000000" pitchFamily="2" charset="2"/>
              <a:buChar char="ü"/>
            </a:pPr>
            <a:r>
              <a:rPr lang="ka-GE" dirty="0">
                <a:solidFill>
                  <a:schemeClr val="tx2">
                    <a:lumMod val="50000"/>
                  </a:schemeClr>
                </a:solidFill>
              </a:rPr>
              <a:t>დასაქმებულთა და მომხმარებელთა ყოველდღიური ვიდეოსკრინინგი ან </a:t>
            </a:r>
            <a:r>
              <a:rPr lang="ka-GE" dirty="0" smtClean="0">
                <a:solidFill>
                  <a:schemeClr val="tx2">
                    <a:lumMod val="50000"/>
                  </a:schemeClr>
                </a:solidFill>
              </a:rPr>
              <a:t>თერმოსკრინინგი;</a:t>
            </a:r>
          </a:p>
          <a:p>
            <a:pPr algn="just">
              <a:buFont typeface="Wingdings" panose="05000000000000000000" pitchFamily="2" charset="2"/>
              <a:buChar char="ü"/>
            </a:pPr>
            <a:r>
              <a:rPr lang="ka-GE" dirty="0" smtClean="0">
                <a:solidFill>
                  <a:schemeClr val="tx2">
                    <a:lumMod val="50000"/>
                  </a:schemeClr>
                </a:solidFill>
              </a:rPr>
              <a:t>შესასვლელებში დეზობარიერის  განთავსება </a:t>
            </a:r>
            <a:r>
              <a:rPr lang="ka-GE" dirty="0">
                <a:solidFill>
                  <a:schemeClr val="tx2">
                    <a:lumMod val="50000"/>
                  </a:schemeClr>
                </a:solidFill>
              </a:rPr>
              <a:t>შესაბამისი სავალდებული ნიშნის მითითებით</a:t>
            </a:r>
            <a:r>
              <a:rPr lang="ka-GE" dirty="0" smtClean="0">
                <a:solidFill>
                  <a:schemeClr val="tx2">
                    <a:lumMod val="50000"/>
                  </a:schemeClr>
                </a:solidFill>
              </a:rPr>
              <a:t>;</a:t>
            </a:r>
          </a:p>
          <a:p>
            <a:pPr algn="just">
              <a:buFont typeface="Wingdings" panose="05000000000000000000" pitchFamily="2" charset="2"/>
              <a:buChar char="ü"/>
            </a:pPr>
            <a:r>
              <a:rPr lang="ka-GE" dirty="0">
                <a:solidFill>
                  <a:schemeClr val="tx2">
                    <a:lumMod val="50000"/>
                  </a:schemeClr>
                </a:solidFill>
              </a:rPr>
              <a:t>უნაღდო ანგარიშწორების ხელშეწყობა</a:t>
            </a:r>
            <a:r>
              <a:rPr lang="ka-GE" dirty="0" smtClean="0">
                <a:solidFill>
                  <a:schemeClr val="tx2">
                    <a:lumMod val="50000"/>
                  </a:schemeClr>
                </a:solidFill>
              </a:rPr>
              <a:t>;</a:t>
            </a:r>
          </a:p>
          <a:p>
            <a:pPr algn="just">
              <a:buFont typeface="Wingdings" panose="05000000000000000000" pitchFamily="2" charset="2"/>
              <a:buChar char="ü"/>
            </a:pPr>
            <a:r>
              <a:rPr lang="ka-GE" dirty="0">
                <a:solidFill>
                  <a:schemeClr val="tx2">
                    <a:lumMod val="50000"/>
                  </a:schemeClr>
                </a:solidFill>
              </a:rPr>
              <a:t>დასუფთავება და </a:t>
            </a:r>
            <a:r>
              <a:rPr lang="ka-GE" dirty="0" smtClean="0">
                <a:solidFill>
                  <a:schemeClr val="tx2">
                    <a:lumMod val="50000"/>
                  </a:schemeClr>
                </a:solidFill>
              </a:rPr>
              <a:t>დეზინფექცია;</a:t>
            </a:r>
            <a:endParaRPr lang="ka-GE" dirty="0">
              <a:solidFill>
                <a:schemeClr val="tx2">
                  <a:lumMod val="50000"/>
                </a:schemeClr>
              </a:solidFill>
            </a:endParaRPr>
          </a:p>
        </p:txBody>
      </p:sp>
      <p:sp>
        <p:nvSpPr>
          <p:cNvPr id="5" name="Right Arrow 4"/>
          <p:cNvSpPr/>
          <p:nvPr/>
        </p:nvSpPr>
        <p:spPr>
          <a:xfrm>
            <a:off x="696686" y="111615"/>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196450"/>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96482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273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ღია სივრცის მქონე საზოგადოებრივი კვების ობიექტებისთვის</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5" name="Content Placeholder 2"/>
          <p:cNvSpPr txBox="1">
            <a:spLocks/>
          </p:cNvSpPr>
          <p:nvPr/>
        </p:nvSpPr>
        <p:spPr>
          <a:xfrm>
            <a:off x="65169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მოთხოვნები დახურული სივრცის მქონე საზოგადოებრივი კვების ობიექტებისთვის</a:t>
            </a:r>
            <a:endParaRPr lang="en-US" b="1" dirty="0" smtClean="0">
              <a:solidFill>
                <a:srgbClr val="05014B"/>
              </a:solidFill>
            </a:endParaRPr>
          </a:p>
        </p:txBody>
      </p:sp>
      <p:sp>
        <p:nvSpPr>
          <p:cNvPr id="9" name="Content Placeholder 2"/>
          <p:cNvSpPr txBox="1">
            <a:spLocks/>
          </p:cNvSpPr>
          <p:nvPr/>
        </p:nvSpPr>
        <p:spPr>
          <a:xfrm>
            <a:off x="827314" y="2695159"/>
            <a:ext cx="5268686" cy="4003618"/>
          </a:xfrm>
          <a:prstGeom prst="rect">
            <a:avLst/>
          </a:prstGeom>
          <a:solidFill>
            <a:schemeClr val="bg2">
              <a:lumMod val="90000"/>
              <a:alpha val="24000"/>
            </a:schemeClr>
          </a:solidFill>
        </p:spPr>
        <p:txBody>
          <a:bodyPr vert="horz" lIns="180000" tIns="45720" rIns="91440" bIns="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smtClean="0"/>
              <a:t>მაგიდებს </a:t>
            </a:r>
            <a:r>
              <a:rPr lang="ka-GE" dirty="0"/>
              <a:t>შორის </a:t>
            </a:r>
            <a:r>
              <a:rPr lang="ka-GE" dirty="0" smtClean="0"/>
              <a:t>2მეტრიანი </a:t>
            </a:r>
            <a:r>
              <a:rPr lang="ka-GE" dirty="0"/>
              <a:t>უსაფრთხო </a:t>
            </a:r>
            <a:r>
              <a:rPr lang="ka-GE" dirty="0" smtClean="0"/>
              <a:t>მანძილის დაცვა;</a:t>
            </a:r>
            <a:endParaRPr lang="en-US" dirty="0"/>
          </a:p>
          <a:p>
            <a:pPr lvl="0"/>
            <a:r>
              <a:rPr lang="ka-GE" dirty="0"/>
              <a:t>სკამების საზურგეებს შორის - მანძილი არანაკლებ 1 მეტრისა;</a:t>
            </a:r>
            <a:endParaRPr lang="en-US" dirty="0"/>
          </a:p>
          <a:p>
            <a:pPr lvl="0"/>
            <a:r>
              <a:rPr lang="ka-GE" dirty="0" smtClean="0"/>
              <a:t>ერთ მაგიდასთან არა </a:t>
            </a:r>
            <a:r>
              <a:rPr lang="ka-GE" dirty="0"/>
              <a:t>უმეტეს 6 </a:t>
            </a:r>
            <a:r>
              <a:rPr lang="ka-GE" dirty="0" smtClean="0"/>
              <a:t>მომხმარებლის განთავსება; </a:t>
            </a:r>
            <a:endParaRPr lang="ka-GE" dirty="0"/>
          </a:p>
          <a:p>
            <a:pPr marL="0" lvl="0" indent="0">
              <a:buNone/>
            </a:pPr>
            <a:r>
              <a:rPr lang="ka-GE" i="1" dirty="0" smtClean="0"/>
              <a:t>გამონაკლისი - ოჯახის </a:t>
            </a:r>
            <a:r>
              <a:rPr lang="ka-GE" i="1" dirty="0"/>
              <a:t>წევრებისა და 12 წლამდე </a:t>
            </a:r>
            <a:r>
              <a:rPr lang="ka-GE" i="1" dirty="0" smtClean="0"/>
              <a:t>მოზარდების შემთხვევაში.</a:t>
            </a:r>
            <a:endParaRPr lang="en-US" i="1" dirty="0"/>
          </a:p>
          <a:p>
            <a:pPr lvl="0"/>
            <a:r>
              <a:rPr lang="ka-GE" dirty="0"/>
              <a:t>იმ 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dirty="0"/>
          </a:p>
          <a:p>
            <a:pPr lvl="0"/>
            <a:r>
              <a:rPr lang="ka-GE" dirty="0" smtClean="0"/>
              <a:t>ღია სივრცეში განთავსებულ მაგიდებსა </a:t>
            </a:r>
            <a:r>
              <a:rPr lang="ka-GE" dirty="0"/>
              <a:t>და საფეხმავლო სივრცეს შორის </a:t>
            </a:r>
            <a:r>
              <a:rPr lang="ka-GE" dirty="0" smtClean="0"/>
              <a:t>უსაფრთხო </a:t>
            </a:r>
            <a:r>
              <a:rPr lang="ka-GE" dirty="0"/>
              <a:t>დისტანციის დაცვა.</a:t>
            </a:r>
            <a:endParaRPr lang="en-US" dirty="0"/>
          </a:p>
          <a:p>
            <a:pPr marL="0" indent="0" algn="ctr">
              <a:buNone/>
            </a:pPr>
            <a:endParaRPr lang="en-US" b="1" dirty="0" smtClean="0">
              <a:solidFill>
                <a:srgbClr val="05014B"/>
              </a:solidFill>
            </a:endParaRPr>
          </a:p>
        </p:txBody>
      </p:sp>
      <p:sp>
        <p:nvSpPr>
          <p:cNvPr id="10" name="Content Placeholder 2"/>
          <p:cNvSpPr txBox="1">
            <a:spLocks/>
          </p:cNvSpPr>
          <p:nvPr/>
        </p:nvSpPr>
        <p:spPr>
          <a:xfrm>
            <a:off x="6516914" y="2695159"/>
            <a:ext cx="5268686" cy="4003618"/>
          </a:xfrm>
          <a:prstGeom prst="rect">
            <a:avLst/>
          </a:prstGeom>
          <a:solidFill>
            <a:schemeClr val="bg2">
              <a:lumMod val="90000"/>
              <a:alpha val="24000"/>
            </a:schemeClr>
          </a:solidFill>
        </p:spPr>
        <p:txBody>
          <a:bodyPr vert="horz" lIns="108000" tIns="45720" rIns="36000" bIns="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sz="1000" dirty="0"/>
              <a:t>მაგიდებს შორის 2მეტრიანი უსაფრთხო მანძილის დაცვა;</a:t>
            </a:r>
            <a:endParaRPr lang="en-US" sz="1000" dirty="0"/>
          </a:p>
          <a:p>
            <a:r>
              <a:rPr lang="ka-GE" sz="1000" dirty="0" smtClean="0"/>
              <a:t>სკამების </a:t>
            </a:r>
            <a:r>
              <a:rPr lang="ka-GE" sz="1000" dirty="0"/>
              <a:t>საზურგეებს შორის - მანძილი არანაკლებ 1 მეტრისა</a:t>
            </a:r>
            <a:r>
              <a:rPr lang="ka-GE" sz="1000" dirty="0" smtClean="0"/>
              <a:t>;</a:t>
            </a:r>
            <a:endParaRPr lang="en-US" sz="1000" dirty="0"/>
          </a:p>
          <a:p>
            <a:r>
              <a:rPr lang="ka-GE" sz="1000" dirty="0"/>
              <a:t>ერთ მაგიდასთან არა უმეტეს 6 მომხმარებლის განთავსება; </a:t>
            </a:r>
          </a:p>
          <a:p>
            <a:pPr marL="0" indent="0">
              <a:buNone/>
            </a:pPr>
            <a:r>
              <a:rPr lang="ka-GE" sz="1000" i="1" dirty="0"/>
              <a:t>გამონაკლისი - ოჯახის წევრებისა და 12 წლამდე მოზარდების შემთხვევაში.</a:t>
            </a:r>
            <a:endParaRPr lang="en-US" sz="1000" i="1" dirty="0"/>
          </a:p>
          <a:p>
            <a:r>
              <a:rPr lang="ka-GE" sz="1000" dirty="0" smtClean="0"/>
              <a:t>იმ </a:t>
            </a:r>
            <a:r>
              <a:rPr lang="ka-GE" sz="1000" dirty="0"/>
              <a:t>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sz="1000" dirty="0"/>
          </a:p>
          <a:p>
            <a:r>
              <a:rPr lang="ka-GE" sz="1000" dirty="0"/>
              <a:t> </a:t>
            </a:r>
            <a:r>
              <a:rPr lang="ka-GE" sz="1000" dirty="0" smtClean="0"/>
              <a:t>დახურული </a:t>
            </a:r>
            <a:r>
              <a:rPr lang="ka-GE" sz="1000" dirty="0"/>
              <a:t>სივრცეები უზრუნველყავით ბუნებრივი ვენტილაციით. თუ ამის შესაძლებლობა არ არის  გამოიყენეთ ხელოვნული ვენტილაცია, გარედან შემოსული ჰაერის მომატებული კონცენტრაციით, ცირკულაციითა და გარეთ გატანით. დააწესეთ საინჟინრო კონტროლი მის გამართულ მუშაობაზე;</a:t>
            </a:r>
            <a:endParaRPr lang="en-US" sz="1000" dirty="0"/>
          </a:p>
          <a:p>
            <a:pPr lvl="0"/>
            <a:r>
              <a:rPr lang="ka-GE" sz="1000" dirty="0" smtClean="0"/>
              <a:t>ინდივიდუალური </a:t>
            </a:r>
            <a:r>
              <a:rPr lang="ka-GE" sz="1000" dirty="0"/>
              <a:t>გამასპინძლების წესი;</a:t>
            </a:r>
            <a:endParaRPr lang="en-US" sz="1000" dirty="0"/>
          </a:p>
          <a:p>
            <a:pPr lvl="0"/>
            <a:r>
              <a:rPr lang="ka-GE" sz="1000" dirty="0" smtClean="0"/>
              <a:t>ელექტრონული </a:t>
            </a:r>
            <a:r>
              <a:rPr lang="ka-GE" sz="1000" dirty="0"/>
              <a:t>მენიუს შეთავაზების შეთხვევაში მენიუს დაფასთან  ხელების ჰიგიენური დამუშავებისთვის განათავსეთ სადეზინფექციო საშუალებები, სათანადო სავალდებულო ნიშნის მითითებით; </a:t>
            </a:r>
            <a:endParaRPr lang="en-US" sz="1000" dirty="0"/>
          </a:p>
        </p:txBody>
      </p:sp>
      <p:sp>
        <p:nvSpPr>
          <p:cNvPr id="11" name="Title 1"/>
          <p:cNvSpPr txBox="1">
            <a:spLocks/>
          </p:cNvSpPr>
          <p:nvPr/>
        </p:nvSpPr>
        <p:spPr>
          <a:xfrm>
            <a:off x="4383314" y="134838"/>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129262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txBox="1">
            <a:spLocks/>
          </p:cNvSpPr>
          <p:nvPr/>
        </p:nvSpPr>
        <p:spPr>
          <a:xfrm>
            <a:off x="4363965" y="239506"/>
            <a:ext cx="4230149" cy="1100533"/>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en-US" sz="4800" dirty="0">
              <a:solidFill>
                <a:schemeClr val="tx1">
                  <a:lumMod val="75000"/>
                  <a:lumOff val="25000"/>
                </a:schemeClr>
              </a:solidFill>
              <a:cs typeface="Arial" pitchFamily="34" charset="0"/>
            </a:endParaRPr>
          </a:p>
        </p:txBody>
      </p:sp>
      <p:grpSp>
        <p:nvGrpSpPr>
          <p:cNvPr id="30" name="Group 29"/>
          <p:cNvGrpSpPr/>
          <p:nvPr/>
        </p:nvGrpSpPr>
        <p:grpSpPr>
          <a:xfrm>
            <a:off x="3979965" y="739753"/>
            <a:ext cx="7481455" cy="768000"/>
            <a:chOff x="2984973" y="1131591"/>
            <a:chExt cx="5611091" cy="576000"/>
          </a:xfrm>
        </p:grpSpPr>
        <p:sp>
          <p:nvSpPr>
            <p:cNvPr id="4" name="Round Same Side Corner Rectangle 3"/>
            <p:cNvSpPr/>
            <p:nvPr/>
          </p:nvSpPr>
          <p:spPr>
            <a:xfrm rot="5400000">
              <a:off x="5719936" y="-1240513"/>
              <a:ext cx="432048" cy="5320208"/>
            </a:xfrm>
            <a:prstGeom prst="round2SameRect">
              <a:avLst>
                <a:gd name="adj1" fmla="val 50000"/>
                <a:gd name="adj2" fmla="val 0"/>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 name="AutoShape 92"/>
            <p:cNvSpPr>
              <a:spLocks noChangeAspect="1" noChangeArrowheads="1"/>
            </p:cNvSpPr>
            <p:nvPr/>
          </p:nvSpPr>
          <p:spPr bwMode="auto">
            <a:xfrm rot="16200000" flipH="1">
              <a:off x="2984973" y="1131591"/>
              <a:ext cx="576000" cy="576000"/>
            </a:xfrm>
            <a:prstGeom prst="ellipse">
              <a:avLst/>
            </a:prstGeom>
            <a:solidFill>
              <a:schemeClr val="bg1"/>
            </a:solidFill>
            <a:ln w="50800">
              <a:solidFill>
                <a:srgbClr val="17406D"/>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endParaRPr>
            </a:p>
          </p:txBody>
        </p:sp>
        <p:sp>
          <p:nvSpPr>
            <p:cNvPr id="6" name="TextBox 5"/>
            <p:cNvSpPr txBox="1"/>
            <p:nvPr/>
          </p:nvSpPr>
          <p:spPr>
            <a:xfrm>
              <a:off x="2988072" y="1234926"/>
              <a:ext cx="569802" cy="369332"/>
            </a:xfrm>
            <a:prstGeom prst="rect">
              <a:avLst/>
            </a:prstGeom>
            <a:noFill/>
          </p:spPr>
          <p:txBody>
            <a:bodyPr wrap="square" tIns="0" bIns="0" rtlCol="0" anchor="ctr">
              <a:spAutoFit/>
            </a:bodyPr>
            <a:lstStyle/>
            <a:p>
              <a:pPr algn="ctr"/>
              <a:r>
                <a:rPr lang="en-US" altLang="ko-KR" sz="3200" b="1" dirty="0">
                  <a:solidFill>
                    <a:srgbClr val="17406D"/>
                  </a:solidFill>
                  <a:cs typeface="Arial" pitchFamily="34" charset="0"/>
                </a:rPr>
                <a:t>01</a:t>
              </a:r>
            </a:p>
          </p:txBody>
        </p:sp>
        <p:sp>
          <p:nvSpPr>
            <p:cNvPr id="7" name="TextBox 6"/>
            <p:cNvSpPr txBox="1"/>
            <p:nvPr/>
          </p:nvSpPr>
          <p:spPr bwMode="auto">
            <a:xfrm>
              <a:off x="3667248" y="1285193"/>
              <a:ext cx="4752528" cy="25391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a-GE" altLang="ko-KR" sz="1600" b="1" dirty="0" smtClean="0">
                  <a:solidFill>
                    <a:schemeClr val="accent3">
                      <a:lumMod val="60000"/>
                      <a:lumOff val="40000"/>
                    </a:schemeClr>
                  </a:solidFill>
                  <a:cs typeface="Arial" pitchFamily="34" charset="0"/>
                </a:rPr>
                <a:t>მიღებული რეკომენდაციების მიმოხილვა 24 მარტი– 15 მაისი</a:t>
              </a:r>
              <a:endParaRPr lang="en-US" altLang="ko-KR" sz="1600" b="1" dirty="0">
                <a:solidFill>
                  <a:schemeClr val="accent3">
                    <a:lumMod val="60000"/>
                    <a:lumOff val="40000"/>
                  </a:schemeClr>
                </a:solidFill>
                <a:cs typeface="Arial" pitchFamily="34" charset="0"/>
              </a:endParaRPr>
            </a:p>
          </p:txBody>
        </p:sp>
      </p:grpSp>
      <p:sp>
        <p:nvSpPr>
          <p:cNvPr id="14" name="TextBox 13"/>
          <p:cNvSpPr txBox="1"/>
          <p:nvPr/>
        </p:nvSpPr>
        <p:spPr>
          <a:xfrm>
            <a:off x="4702227" y="1640647"/>
            <a:ext cx="6386328" cy="338554"/>
          </a:xfrm>
          <a:prstGeom prst="rect">
            <a:avLst/>
          </a:prstGeom>
          <a:noFill/>
        </p:spPr>
        <p:txBody>
          <a:bodyPr wrap="square" rtlCol="0" anchor="ctr">
            <a:spAutoFit/>
          </a:bodyPr>
          <a:lstStyle/>
          <a:p>
            <a:r>
              <a:rPr lang="ka-GE" altLang="ko-KR" sz="1600" b="1" dirty="0" smtClean="0">
                <a:solidFill>
                  <a:schemeClr val="accent4">
                    <a:lumMod val="75000"/>
                  </a:schemeClr>
                </a:solidFill>
                <a:cs typeface="Arial" pitchFamily="34" charset="0"/>
              </a:rPr>
              <a:t>რეკომენდაციები და მიღების პერიოდები</a:t>
            </a:r>
            <a:endParaRPr lang="en-US" altLang="ko-KR" sz="1600" b="1" dirty="0">
              <a:solidFill>
                <a:schemeClr val="accent4">
                  <a:lumMod val="75000"/>
                </a:schemeClr>
              </a:solidFill>
              <a:cs typeface="Arial" pitchFamily="34" charset="0"/>
            </a:endParaRPr>
          </a:p>
        </p:txBody>
      </p:sp>
      <p:grpSp>
        <p:nvGrpSpPr>
          <p:cNvPr id="31" name="Group 30"/>
          <p:cNvGrpSpPr/>
          <p:nvPr/>
        </p:nvGrpSpPr>
        <p:grpSpPr>
          <a:xfrm>
            <a:off x="3979965" y="2132241"/>
            <a:ext cx="7481456" cy="768000"/>
            <a:chOff x="2984973" y="2023433"/>
            <a:chExt cx="5611092" cy="576000"/>
          </a:xfrm>
        </p:grpSpPr>
        <p:sp>
          <p:nvSpPr>
            <p:cNvPr id="15" name="Round Same Side Corner Rectangle 14"/>
            <p:cNvSpPr/>
            <p:nvPr/>
          </p:nvSpPr>
          <p:spPr>
            <a:xfrm rot="5400000">
              <a:off x="5719937" y="-348670"/>
              <a:ext cx="432048" cy="5320208"/>
            </a:xfrm>
            <a:prstGeom prst="round2SameRect">
              <a:avLst>
                <a:gd name="adj1" fmla="val 50000"/>
                <a:gd name="adj2" fmla="val 0"/>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6" name="AutoShape 92"/>
            <p:cNvSpPr>
              <a:spLocks noChangeAspect="1" noChangeArrowheads="1"/>
            </p:cNvSpPr>
            <p:nvPr/>
          </p:nvSpPr>
          <p:spPr bwMode="auto">
            <a:xfrm rot="16200000" flipH="1">
              <a:off x="2984973" y="2023433"/>
              <a:ext cx="576000" cy="576000"/>
            </a:xfrm>
            <a:prstGeom prst="ellipse">
              <a:avLst/>
            </a:prstGeom>
            <a:solidFill>
              <a:schemeClr val="bg1"/>
            </a:solidFill>
            <a:ln w="50800">
              <a:solidFill>
                <a:srgbClr val="17406D"/>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endParaRPr>
            </a:p>
          </p:txBody>
        </p:sp>
        <p:sp>
          <p:nvSpPr>
            <p:cNvPr id="17" name="TextBox 16"/>
            <p:cNvSpPr txBox="1"/>
            <p:nvPr/>
          </p:nvSpPr>
          <p:spPr>
            <a:xfrm>
              <a:off x="2988072" y="2126768"/>
              <a:ext cx="569802" cy="369332"/>
            </a:xfrm>
            <a:prstGeom prst="rect">
              <a:avLst/>
            </a:prstGeom>
            <a:noFill/>
          </p:spPr>
          <p:txBody>
            <a:bodyPr wrap="square" tIns="0" bIns="0" rtlCol="0" anchor="ctr">
              <a:spAutoFit/>
            </a:bodyPr>
            <a:lstStyle/>
            <a:p>
              <a:pPr algn="ctr"/>
              <a:r>
                <a:rPr lang="en-US" altLang="ko-KR" sz="3200" b="1" dirty="0">
                  <a:solidFill>
                    <a:srgbClr val="17406D"/>
                  </a:solidFill>
                  <a:cs typeface="Arial" pitchFamily="34" charset="0"/>
                </a:rPr>
                <a:t>02</a:t>
              </a:r>
            </a:p>
          </p:txBody>
        </p:sp>
        <p:sp>
          <p:nvSpPr>
            <p:cNvPr id="18" name="TextBox 17"/>
            <p:cNvSpPr txBox="1"/>
            <p:nvPr/>
          </p:nvSpPr>
          <p:spPr bwMode="auto">
            <a:xfrm>
              <a:off x="3667248" y="2177035"/>
              <a:ext cx="4752528" cy="25391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a-GE" altLang="ko-KR" sz="1600" b="1" dirty="0" smtClean="0">
                  <a:solidFill>
                    <a:schemeClr val="accent3">
                      <a:lumMod val="60000"/>
                      <a:lumOff val="40000"/>
                    </a:schemeClr>
                  </a:solidFill>
                  <a:cs typeface="Arial" pitchFamily="34" charset="0"/>
                </a:rPr>
                <a:t>ზოგადი რეკომენდაცია ყველა სექტორისთვის</a:t>
              </a:r>
              <a:endParaRPr lang="en-US" altLang="ko-KR" sz="1600" b="1" dirty="0">
                <a:solidFill>
                  <a:schemeClr val="accent3">
                    <a:lumMod val="60000"/>
                    <a:lumOff val="40000"/>
                  </a:schemeClr>
                </a:solidFill>
                <a:cs typeface="Arial" pitchFamily="34" charset="0"/>
              </a:endParaRPr>
            </a:p>
          </p:txBody>
        </p:sp>
      </p:grpSp>
      <p:sp>
        <p:nvSpPr>
          <p:cNvPr id="19" name="TextBox 18"/>
          <p:cNvSpPr txBox="1"/>
          <p:nvPr/>
        </p:nvSpPr>
        <p:spPr>
          <a:xfrm>
            <a:off x="4702227" y="3033135"/>
            <a:ext cx="6386328" cy="338554"/>
          </a:xfrm>
          <a:prstGeom prst="rect">
            <a:avLst/>
          </a:prstGeom>
          <a:noFill/>
        </p:spPr>
        <p:txBody>
          <a:bodyPr wrap="square" rtlCol="0" anchor="ctr">
            <a:spAutoFit/>
          </a:bodyPr>
          <a:lstStyle/>
          <a:p>
            <a:r>
              <a:rPr lang="ka-GE" altLang="ko-KR" sz="1600" b="1" dirty="0" smtClean="0">
                <a:solidFill>
                  <a:schemeClr val="accent4">
                    <a:lumMod val="75000"/>
                  </a:schemeClr>
                </a:solidFill>
                <a:cs typeface="Arial" pitchFamily="34" charset="0"/>
              </a:rPr>
              <a:t>ძირითადი ასპექტები და ზოგადი პრინციპები</a:t>
            </a:r>
            <a:endParaRPr lang="en-US" altLang="ko-KR" sz="1600" b="1" dirty="0">
              <a:solidFill>
                <a:schemeClr val="accent4">
                  <a:lumMod val="75000"/>
                </a:schemeClr>
              </a:solidFill>
              <a:cs typeface="Arial" pitchFamily="34" charset="0"/>
            </a:endParaRPr>
          </a:p>
        </p:txBody>
      </p:sp>
      <p:grpSp>
        <p:nvGrpSpPr>
          <p:cNvPr id="32" name="Group 31"/>
          <p:cNvGrpSpPr/>
          <p:nvPr/>
        </p:nvGrpSpPr>
        <p:grpSpPr>
          <a:xfrm>
            <a:off x="3979965" y="3485047"/>
            <a:ext cx="7481455" cy="768000"/>
            <a:chOff x="2984973" y="2915275"/>
            <a:chExt cx="5611091" cy="576000"/>
          </a:xfrm>
        </p:grpSpPr>
        <p:sp>
          <p:nvSpPr>
            <p:cNvPr id="20" name="Round Same Side Corner Rectangle 19"/>
            <p:cNvSpPr/>
            <p:nvPr/>
          </p:nvSpPr>
          <p:spPr>
            <a:xfrm rot="5400000">
              <a:off x="5719936" y="543171"/>
              <a:ext cx="432048" cy="5320208"/>
            </a:xfrm>
            <a:prstGeom prst="round2SameRect">
              <a:avLst>
                <a:gd name="adj1" fmla="val 50000"/>
                <a:gd name="adj2" fmla="val 0"/>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17406D"/>
                </a:solidFill>
              </a:endParaRPr>
            </a:p>
          </p:txBody>
        </p:sp>
        <p:sp>
          <p:nvSpPr>
            <p:cNvPr id="21" name="AutoShape 92"/>
            <p:cNvSpPr>
              <a:spLocks noChangeAspect="1" noChangeArrowheads="1"/>
            </p:cNvSpPr>
            <p:nvPr/>
          </p:nvSpPr>
          <p:spPr bwMode="auto">
            <a:xfrm rot="16200000" flipH="1">
              <a:off x="2984973" y="2915275"/>
              <a:ext cx="576000" cy="576000"/>
            </a:xfrm>
            <a:prstGeom prst="ellipse">
              <a:avLst/>
            </a:prstGeom>
            <a:solidFill>
              <a:schemeClr val="bg1"/>
            </a:solidFill>
            <a:ln w="50800">
              <a:solidFill>
                <a:srgbClr val="17406D"/>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endParaRPr>
            </a:p>
          </p:txBody>
        </p:sp>
        <p:sp>
          <p:nvSpPr>
            <p:cNvPr id="22" name="TextBox 21"/>
            <p:cNvSpPr txBox="1"/>
            <p:nvPr/>
          </p:nvSpPr>
          <p:spPr>
            <a:xfrm>
              <a:off x="2988072" y="3018610"/>
              <a:ext cx="569802" cy="369332"/>
            </a:xfrm>
            <a:prstGeom prst="rect">
              <a:avLst/>
            </a:prstGeom>
            <a:noFill/>
          </p:spPr>
          <p:txBody>
            <a:bodyPr wrap="square" tIns="0" bIns="0" rtlCol="0" anchor="ctr">
              <a:spAutoFit/>
            </a:bodyPr>
            <a:lstStyle/>
            <a:p>
              <a:pPr algn="ctr"/>
              <a:r>
                <a:rPr lang="en-US" altLang="ko-KR" sz="3200" b="1" dirty="0">
                  <a:solidFill>
                    <a:srgbClr val="17406D"/>
                  </a:solidFill>
                  <a:cs typeface="Arial" pitchFamily="34" charset="0"/>
                </a:rPr>
                <a:t>03</a:t>
              </a:r>
            </a:p>
          </p:txBody>
        </p:sp>
        <p:sp>
          <p:nvSpPr>
            <p:cNvPr id="23" name="TextBox 22"/>
            <p:cNvSpPr txBox="1"/>
            <p:nvPr/>
          </p:nvSpPr>
          <p:spPr bwMode="auto">
            <a:xfrm>
              <a:off x="3667248" y="3080419"/>
              <a:ext cx="4752528" cy="230833"/>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a-GE" altLang="ko-KR" sz="1400" b="1" dirty="0" smtClean="0">
                  <a:solidFill>
                    <a:schemeClr val="accent3">
                      <a:lumMod val="60000"/>
                      <a:lumOff val="40000"/>
                    </a:schemeClr>
                  </a:solidFill>
                  <a:cs typeface="Arial" pitchFamily="34" charset="0"/>
                </a:rPr>
                <a:t>კონკრეტული სექტორების </a:t>
              </a:r>
              <a:r>
                <a:rPr lang="ka-GE" altLang="ko-KR" sz="1400" b="1" dirty="0">
                  <a:solidFill>
                    <a:schemeClr val="accent3">
                      <a:lumMod val="60000"/>
                      <a:lumOff val="40000"/>
                    </a:schemeClr>
                  </a:solidFill>
                  <a:cs typeface="Arial" pitchFamily="34" charset="0"/>
                </a:rPr>
                <a:t>რეკომენდაციბის </a:t>
              </a:r>
              <a:r>
                <a:rPr lang="ka-GE" altLang="ko-KR" sz="1400" b="1" dirty="0" smtClean="0">
                  <a:solidFill>
                    <a:schemeClr val="accent3">
                      <a:lumMod val="60000"/>
                      <a:lumOff val="40000"/>
                    </a:schemeClr>
                  </a:solidFill>
                  <a:cs typeface="Arial" pitchFamily="34" charset="0"/>
                </a:rPr>
                <a:t>გამხილვა</a:t>
              </a:r>
              <a:endParaRPr lang="en-US" altLang="ko-KR" sz="1400" b="1" dirty="0">
                <a:solidFill>
                  <a:schemeClr val="accent3">
                    <a:lumMod val="60000"/>
                    <a:lumOff val="40000"/>
                  </a:schemeClr>
                </a:solidFill>
                <a:cs typeface="Arial" pitchFamily="34" charset="0"/>
              </a:endParaRPr>
            </a:p>
          </p:txBody>
        </p:sp>
      </p:grpSp>
      <p:sp>
        <p:nvSpPr>
          <p:cNvPr id="24" name="TextBox 23"/>
          <p:cNvSpPr txBox="1"/>
          <p:nvPr/>
        </p:nvSpPr>
        <p:spPr>
          <a:xfrm>
            <a:off x="4702227" y="4290766"/>
            <a:ext cx="6386328" cy="523220"/>
          </a:xfrm>
          <a:prstGeom prst="rect">
            <a:avLst/>
          </a:prstGeom>
          <a:noFill/>
        </p:spPr>
        <p:txBody>
          <a:bodyPr wrap="square" rtlCol="0" anchor="ctr">
            <a:spAutoFit/>
          </a:bodyPr>
          <a:lstStyle/>
          <a:p>
            <a:r>
              <a:rPr lang="ka-GE" altLang="ko-KR" sz="1400" b="1" dirty="0" smtClean="0">
                <a:solidFill>
                  <a:schemeClr val="accent4">
                    <a:lumMod val="75000"/>
                  </a:schemeClr>
                </a:solidFill>
                <a:cs typeface="Arial" pitchFamily="34" charset="0"/>
              </a:rPr>
              <a:t>სილამაზის სალონები და ესთეტიკური მედიცინის ცენტრები, სასტუმროები, გიდები და ტუროპერატორები, საზოგადოებრივი კვების ობიექტები</a:t>
            </a:r>
            <a:endParaRPr lang="en-US" altLang="ko-KR" sz="1400" b="1" dirty="0">
              <a:solidFill>
                <a:schemeClr val="accent4">
                  <a:lumMod val="75000"/>
                </a:schemeClr>
              </a:solidFill>
              <a:cs typeface="Arial" pitchFamily="34" charset="0"/>
            </a:endParaRPr>
          </a:p>
        </p:txBody>
      </p:sp>
      <p:grpSp>
        <p:nvGrpSpPr>
          <p:cNvPr id="33" name="Group 32"/>
          <p:cNvGrpSpPr/>
          <p:nvPr/>
        </p:nvGrpSpPr>
        <p:grpSpPr>
          <a:xfrm>
            <a:off x="3979965" y="4854528"/>
            <a:ext cx="7481455" cy="768000"/>
            <a:chOff x="2984973" y="3807117"/>
            <a:chExt cx="5611091" cy="576000"/>
          </a:xfrm>
        </p:grpSpPr>
        <p:sp>
          <p:nvSpPr>
            <p:cNvPr id="25" name="Round Same Side Corner Rectangle 24"/>
            <p:cNvSpPr/>
            <p:nvPr/>
          </p:nvSpPr>
          <p:spPr>
            <a:xfrm rot="5400000">
              <a:off x="5719936" y="1435013"/>
              <a:ext cx="432048" cy="5320208"/>
            </a:xfrm>
            <a:prstGeom prst="round2SameRect">
              <a:avLst>
                <a:gd name="adj1" fmla="val 50000"/>
                <a:gd name="adj2" fmla="val 0"/>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6" name="AutoShape 92"/>
            <p:cNvSpPr>
              <a:spLocks noChangeAspect="1" noChangeArrowheads="1"/>
            </p:cNvSpPr>
            <p:nvPr/>
          </p:nvSpPr>
          <p:spPr bwMode="auto">
            <a:xfrm rot="16200000" flipH="1">
              <a:off x="2984973" y="3807117"/>
              <a:ext cx="576000" cy="576000"/>
            </a:xfrm>
            <a:prstGeom prst="ellipse">
              <a:avLst/>
            </a:prstGeom>
            <a:solidFill>
              <a:schemeClr val="bg1"/>
            </a:solidFill>
            <a:ln w="50800">
              <a:solidFill>
                <a:srgbClr val="17406D"/>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endParaRPr>
            </a:p>
          </p:txBody>
        </p:sp>
        <p:sp>
          <p:nvSpPr>
            <p:cNvPr id="27" name="TextBox 26"/>
            <p:cNvSpPr txBox="1"/>
            <p:nvPr/>
          </p:nvSpPr>
          <p:spPr>
            <a:xfrm>
              <a:off x="2988072" y="3910452"/>
              <a:ext cx="569802" cy="369332"/>
            </a:xfrm>
            <a:prstGeom prst="rect">
              <a:avLst/>
            </a:prstGeom>
            <a:noFill/>
          </p:spPr>
          <p:txBody>
            <a:bodyPr wrap="square" tIns="0" bIns="0" rtlCol="0" anchor="ctr">
              <a:spAutoFit/>
            </a:bodyPr>
            <a:lstStyle/>
            <a:p>
              <a:pPr algn="ctr"/>
              <a:r>
                <a:rPr lang="en-US" altLang="ko-KR" sz="3200" b="1" dirty="0">
                  <a:solidFill>
                    <a:srgbClr val="17406D"/>
                  </a:solidFill>
                  <a:cs typeface="Arial" pitchFamily="34" charset="0"/>
                </a:rPr>
                <a:t>04</a:t>
              </a:r>
            </a:p>
          </p:txBody>
        </p:sp>
        <p:sp>
          <p:nvSpPr>
            <p:cNvPr id="28" name="TextBox 27"/>
            <p:cNvSpPr txBox="1"/>
            <p:nvPr/>
          </p:nvSpPr>
          <p:spPr bwMode="auto">
            <a:xfrm>
              <a:off x="3667248" y="3972261"/>
              <a:ext cx="4752528" cy="230833"/>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a-GE" altLang="ko-KR" sz="1400" b="1" dirty="0">
                  <a:solidFill>
                    <a:schemeClr val="accent3">
                      <a:lumMod val="60000"/>
                      <a:lumOff val="40000"/>
                    </a:schemeClr>
                  </a:solidFill>
                  <a:cs typeface="Arial" pitchFamily="34" charset="0"/>
                </a:rPr>
                <a:t>ზედამხედველობის </a:t>
              </a:r>
              <a:r>
                <a:rPr lang="ka-GE" altLang="ko-KR" sz="1400" b="1" dirty="0" smtClean="0">
                  <a:solidFill>
                    <a:schemeClr val="accent3">
                      <a:lumMod val="60000"/>
                      <a:lumOff val="40000"/>
                    </a:schemeClr>
                  </a:solidFill>
                  <a:cs typeface="Arial" pitchFamily="34" charset="0"/>
                </a:rPr>
                <a:t> მიმართულებით განხორციელებული ღონისძიებები</a:t>
              </a:r>
              <a:endParaRPr lang="en-US" altLang="ko-KR" sz="1400" b="1" dirty="0">
                <a:solidFill>
                  <a:schemeClr val="accent3">
                    <a:lumMod val="60000"/>
                    <a:lumOff val="40000"/>
                  </a:schemeClr>
                </a:solidFill>
                <a:cs typeface="Arial" pitchFamily="34" charset="0"/>
              </a:endParaRPr>
            </a:p>
          </p:txBody>
        </p:sp>
      </p:grpSp>
      <p:sp>
        <p:nvSpPr>
          <p:cNvPr id="29" name="TextBox 28"/>
          <p:cNvSpPr txBox="1"/>
          <p:nvPr/>
        </p:nvSpPr>
        <p:spPr>
          <a:xfrm>
            <a:off x="4702227" y="5723482"/>
            <a:ext cx="6386328" cy="584775"/>
          </a:xfrm>
          <a:prstGeom prst="rect">
            <a:avLst/>
          </a:prstGeom>
          <a:noFill/>
        </p:spPr>
        <p:txBody>
          <a:bodyPr wrap="square" rtlCol="0" anchor="ctr">
            <a:spAutoFit/>
          </a:bodyPr>
          <a:lstStyle/>
          <a:p>
            <a:r>
              <a:rPr lang="ka-GE" altLang="ko-KR" sz="1600" b="1" dirty="0" smtClean="0">
                <a:solidFill>
                  <a:schemeClr val="accent4">
                    <a:lumMod val="75000"/>
                  </a:schemeClr>
                </a:solidFill>
                <a:cs typeface="Arial" pitchFamily="34" charset="0"/>
              </a:rPr>
              <a:t>აპრილი-მაისის პერიოდში განხორციელებული აქტივობები და სტატისტიკა</a:t>
            </a:r>
            <a:endParaRPr lang="en-US" altLang="ko-KR" sz="1600" b="1" dirty="0">
              <a:solidFill>
                <a:schemeClr val="accent4">
                  <a:lumMod val="75000"/>
                </a:schemeClr>
              </a:solidFill>
              <a:cs typeface="Arial" pitchFamily="34" charset="0"/>
            </a:endParaRPr>
          </a:p>
        </p:txBody>
      </p:sp>
      <p:sp>
        <p:nvSpPr>
          <p:cNvPr id="35" name="Rectangle 34"/>
          <p:cNvSpPr/>
          <p:nvPr/>
        </p:nvSpPr>
        <p:spPr>
          <a:xfrm>
            <a:off x="519571" y="716703"/>
            <a:ext cx="3202077" cy="5326462"/>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4400" b="1" dirty="0">
                <a:solidFill>
                  <a:schemeClr val="accent3">
                    <a:lumMod val="60000"/>
                    <a:lumOff val="40000"/>
                  </a:schemeClr>
                </a:solidFill>
                <a:cs typeface="Arial" pitchFamily="34" charset="0"/>
              </a:rPr>
              <a:t>მიმოხილვა</a:t>
            </a:r>
            <a:endParaRPr lang="en-US" sz="4400" b="1" dirty="0">
              <a:solidFill>
                <a:schemeClr val="accent3">
                  <a:lumMod val="60000"/>
                  <a:lumOff val="40000"/>
                </a:schemeClr>
              </a:solidFill>
              <a:cs typeface="Arial" pitchFamily="34" charset="0"/>
            </a:endParaRPr>
          </a:p>
          <a:p>
            <a:pPr algn="ctr"/>
            <a:endParaRPr lang="ko-KR" altLang="en-US" sz="4400" b="1" dirty="0">
              <a:solidFill>
                <a:schemeClr val="accent3">
                  <a:lumMod val="60000"/>
                  <a:lumOff val="40000"/>
                </a:schemeClr>
              </a:solidFill>
            </a:endParaRPr>
          </a:p>
        </p:txBody>
      </p:sp>
      <p:sp>
        <p:nvSpPr>
          <p:cNvPr id="37" name="Frame 36"/>
          <p:cNvSpPr/>
          <p:nvPr/>
        </p:nvSpPr>
        <p:spPr>
          <a:xfrm>
            <a:off x="215516" y="177378"/>
            <a:ext cx="11787798" cy="6513708"/>
          </a:xfrm>
          <a:prstGeom prst="frame">
            <a:avLst>
              <a:gd name="adj1" fmla="val 890"/>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8" name="Picture 37"/>
          <p:cNvPicPr/>
          <p:nvPr/>
        </p:nvPicPr>
        <p:blipFill>
          <a:blip r:embed="rId2">
            <a:extLst>
              <a:ext uri="{28A0092B-C50C-407E-A947-70E740481C1C}">
                <a14:useLocalDpi xmlns:a14="http://schemas.microsoft.com/office/drawing/2010/main" val="0"/>
              </a:ext>
            </a:extLst>
          </a:blip>
          <a:srcRect/>
          <a:stretch>
            <a:fillRect/>
          </a:stretch>
        </p:blipFill>
        <p:spPr bwMode="auto">
          <a:xfrm>
            <a:off x="11420749" y="257990"/>
            <a:ext cx="435610" cy="533400"/>
          </a:xfrm>
          <a:prstGeom prst="rect">
            <a:avLst/>
          </a:prstGeom>
          <a:noFill/>
          <a:ln>
            <a:noFill/>
          </a:ln>
        </p:spPr>
      </p:pic>
    </p:spTree>
    <p:extLst>
      <p:ext uri="{BB962C8B-B14F-4D97-AF65-F5344CB8AC3E}">
        <p14:creationId xmlns:p14="http://schemas.microsoft.com/office/powerpoint/2010/main" val="264141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135" y="1828572"/>
            <a:ext cx="9669124" cy="4660717"/>
          </a:xfrm>
          <a:solidFill>
            <a:schemeClr val="accent4">
              <a:lumMod val="40000"/>
              <a:lumOff val="60000"/>
              <a:alpha val="16000"/>
            </a:schemeClr>
          </a:solidFill>
        </p:spPr>
        <p:txBody>
          <a:bodyPr anchor="ctr" anchorCtr="1">
            <a:normAutofit fontScale="70000" lnSpcReduction="20000"/>
          </a:bodyPr>
          <a:lstStyle/>
          <a:p>
            <a:pPr algn="just">
              <a:buFont typeface="Wingdings" panose="05000000000000000000" pitchFamily="2" charset="2"/>
              <a:buChar char="ü"/>
            </a:pPr>
            <a:r>
              <a:rPr lang="ka-GE" dirty="0" smtClean="0">
                <a:solidFill>
                  <a:schemeClr val="tx2">
                    <a:lumMod val="50000"/>
                  </a:schemeClr>
                </a:solidFill>
              </a:rPr>
              <a:t>სამზარეულოს </a:t>
            </a:r>
            <a:r>
              <a:rPr lang="ka-GE" dirty="0">
                <a:solidFill>
                  <a:schemeClr val="tx2">
                    <a:lumMod val="50000"/>
                  </a:schemeClr>
                </a:solidFill>
              </a:rPr>
              <a:t>ჭურჭლის რეცხვა და შრობა უნდა ხორციელდებოდეს სპეციალურად გამოყოფილ ზონაში:</a:t>
            </a:r>
          </a:p>
          <a:p>
            <a:pPr algn="just">
              <a:buFont typeface="Wingdings" panose="05000000000000000000" pitchFamily="2" charset="2"/>
              <a:buChar char="ü"/>
            </a:pPr>
            <a:r>
              <a:rPr lang="ka-GE" dirty="0" smtClean="0">
                <a:solidFill>
                  <a:schemeClr val="tx2">
                    <a:lumMod val="50000"/>
                  </a:schemeClr>
                </a:solidFill>
              </a:rPr>
              <a:t>ჭურჭელი </a:t>
            </a:r>
            <a:r>
              <a:rPr lang="ka-GE" dirty="0">
                <a:solidFill>
                  <a:schemeClr val="tx2">
                    <a:lumMod val="50000"/>
                  </a:schemeClr>
                </a:solidFill>
              </a:rPr>
              <a:t>მექანიკურად უნდა გათავისუფლდეს საჭმლის ნარჩენებისგან;</a:t>
            </a:r>
          </a:p>
          <a:p>
            <a:pPr algn="just">
              <a:buFont typeface="Wingdings" panose="05000000000000000000" pitchFamily="2" charset="2"/>
              <a:buChar char="ü"/>
            </a:pPr>
            <a:r>
              <a:rPr lang="ka-GE" dirty="0" smtClean="0">
                <a:solidFill>
                  <a:schemeClr val="tx2">
                    <a:lumMod val="50000"/>
                  </a:schemeClr>
                </a:solidFill>
              </a:rPr>
              <a:t>გაირეცხოს </a:t>
            </a:r>
            <a:r>
              <a:rPr lang="ka-GE" dirty="0">
                <a:solidFill>
                  <a:schemeClr val="tx2">
                    <a:lumMod val="50000"/>
                  </a:schemeClr>
                </a:solidFill>
              </a:rPr>
              <a:t>არანაკლებ 40⁰</a:t>
            </a:r>
            <a:r>
              <a:rPr lang="en-US" dirty="0">
                <a:solidFill>
                  <a:schemeClr val="tx2">
                    <a:lumMod val="50000"/>
                  </a:schemeClr>
                </a:solidFill>
              </a:rPr>
              <a:t>C </a:t>
            </a:r>
            <a:r>
              <a:rPr lang="ka-GE" dirty="0">
                <a:solidFill>
                  <a:schemeClr val="tx2">
                    <a:lumMod val="50000"/>
                  </a:schemeClr>
                </a:solidFill>
              </a:rPr>
              <a:t>ტემპერატურის წყლითა და სარეცხი საშუალებების გამოყენებით პირველ </a:t>
            </a:r>
            <a:r>
              <a:rPr lang="ka-GE" dirty="0" smtClean="0">
                <a:solidFill>
                  <a:schemeClr val="tx2">
                    <a:lumMod val="50000"/>
                  </a:schemeClr>
                </a:solidFill>
              </a:rPr>
              <a:t>ნიჟარაში</a:t>
            </a:r>
            <a:r>
              <a:rPr lang="ka-GE" dirty="0" smtClean="0">
                <a:solidFill>
                  <a:schemeClr val="tx2">
                    <a:lumMod val="50000"/>
                  </a:schemeClr>
                </a:solidFill>
              </a:rPr>
              <a:t>;</a:t>
            </a:r>
            <a:endParaRPr lang="ka-GE" dirty="0">
              <a:solidFill>
                <a:schemeClr val="tx2">
                  <a:lumMod val="50000"/>
                </a:schemeClr>
              </a:solidFill>
            </a:endParaRPr>
          </a:p>
          <a:p>
            <a:pPr algn="just">
              <a:buFont typeface="Wingdings" panose="05000000000000000000" pitchFamily="2" charset="2"/>
              <a:buChar char="ü"/>
            </a:pPr>
            <a:r>
              <a:rPr lang="ka-GE" dirty="0" smtClean="0">
                <a:solidFill>
                  <a:schemeClr val="tx2">
                    <a:lumMod val="50000"/>
                  </a:schemeClr>
                </a:solidFill>
              </a:rPr>
              <a:t>გაირეცხოს </a:t>
            </a:r>
            <a:r>
              <a:rPr lang="ka-GE" dirty="0">
                <a:solidFill>
                  <a:schemeClr val="tx2">
                    <a:lumMod val="50000"/>
                  </a:schemeClr>
                </a:solidFill>
              </a:rPr>
              <a:t>ხელმეორედ არანაკლებ 40⁰</a:t>
            </a:r>
            <a:r>
              <a:rPr lang="en-US" dirty="0">
                <a:solidFill>
                  <a:schemeClr val="tx2">
                    <a:lumMod val="50000"/>
                  </a:schemeClr>
                </a:solidFill>
              </a:rPr>
              <a:t>C </a:t>
            </a:r>
            <a:r>
              <a:rPr lang="ka-GE" dirty="0">
                <a:solidFill>
                  <a:schemeClr val="tx2">
                    <a:lumMod val="50000"/>
                  </a:schemeClr>
                </a:solidFill>
              </a:rPr>
              <a:t>ტემპერატურის წყლითა და უფრო ნაკლები რაოდენობის სარეცხი საშუალების გამოყენებით მეორე </a:t>
            </a:r>
            <a:r>
              <a:rPr lang="ka-GE" dirty="0" smtClean="0">
                <a:solidFill>
                  <a:schemeClr val="tx2">
                    <a:lumMod val="50000"/>
                  </a:schemeClr>
                </a:solidFill>
              </a:rPr>
              <a:t>ნიჟარაში</a:t>
            </a:r>
            <a:r>
              <a:rPr lang="ka-GE" dirty="0" smtClean="0">
                <a:solidFill>
                  <a:schemeClr val="tx2">
                    <a:lumMod val="50000"/>
                  </a:schemeClr>
                </a:solidFill>
              </a:rPr>
              <a:t>;</a:t>
            </a:r>
            <a:endParaRPr lang="ka-GE" dirty="0">
              <a:solidFill>
                <a:schemeClr val="tx2">
                  <a:lumMod val="50000"/>
                </a:schemeClr>
              </a:solidFill>
            </a:endParaRPr>
          </a:p>
          <a:p>
            <a:pPr algn="just">
              <a:buFont typeface="Wingdings" panose="05000000000000000000" pitchFamily="2" charset="2"/>
              <a:buChar char="ü"/>
            </a:pPr>
            <a:r>
              <a:rPr lang="ka-GE" dirty="0" smtClean="0">
                <a:solidFill>
                  <a:schemeClr val="tx2">
                    <a:lumMod val="50000"/>
                  </a:schemeClr>
                </a:solidFill>
              </a:rPr>
              <a:t>გაივლოს </a:t>
            </a:r>
            <a:r>
              <a:rPr lang="ka-GE" dirty="0">
                <a:solidFill>
                  <a:schemeClr val="tx2">
                    <a:lumMod val="50000"/>
                  </a:schemeClr>
                </a:solidFill>
              </a:rPr>
              <a:t>არანაკლებ 65⁰</a:t>
            </a:r>
            <a:r>
              <a:rPr lang="en-US" dirty="0">
                <a:solidFill>
                  <a:schemeClr val="tx2">
                    <a:lumMod val="50000"/>
                  </a:schemeClr>
                </a:solidFill>
              </a:rPr>
              <a:t>C </a:t>
            </a:r>
            <a:r>
              <a:rPr lang="ka-GE" dirty="0">
                <a:solidFill>
                  <a:schemeClr val="tx2">
                    <a:lumMod val="50000"/>
                  </a:schemeClr>
                </a:solidFill>
              </a:rPr>
              <a:t>ტემპერატურის ცხელი გამდინარე წყლით;</a:t>
            </a:r>
          </a:p>
          <a:p>
            <a:pPr algn="just">
              <a:buFont typeface="Wingdings" panose="05000000000000000000" pitchFamily="2" charset="2"/>
              <a:buChar char="ü"/>
            </a:pPr>
            <a:r>
              <a:rPr lang="ka-GE" dirty="0" smtClean="0">
                <a:solidFill>
                  <a:schemeClr val="tx2">
                    <a:lumMod val="50000"/>
                  </a:schemeClr>
                </a:solidFill>
              </a:rPr>
              <a:t>დაიწრიტოს </a:t>
            </a:r>
            <a:r>
              <a:rPr lang="ka-GE" dirty="0">
                <a:solidFill>
                  <a:schemeClr val="tx2">
                    <a:lumMod val="50000"/>
                  </a:schemeClr>
                </a:solidFill>
              </a:rPr>
              <a:t>და გაშრეს საწრეტზე;</a:t>
            </a:r>
          </a:p>
          <a:p>
            <a:pPr algn="just">
              <a:buFont typeface="Wingdings" panose="05000000000000000000" pitchFamily="2" charset="2"/>
              <a:buChar char="ü"/>
            </a:pPr>
            <a:r>
              <a:rPr lang="ka-GE" dirty="0" smtClean="0">
                <a:solidFill>
                  <a:schemeClr val="tx2">
                    <a:lumMod val="50000"/>
                  </a:schemeClr>
                </a:solidFill>
              </a:rPr>
              <a:t>წვრილმანი </a:t>
            </a:r>
            <a:r>
              <a:rPr lang="ka-GE" dirty="0">
                <a:solidFill>
                  <a:schemeClr val="tx2">
                    <a:lumMod val="50000"/>
                  </a:schemeClr>
                </a:solidFill>
              </a:rPr>
              <a:t>ინვენტარი – დაფები, ნიჩბები, სათქვეფები და სხვა, ცხელი წყლით გარეცხვის შემდეგ უნდა გაშრეს. სამზარეულოს ჭურჭელი ირეცხება ცხელ წყალში სარეცხი საშუალებებით. ჭურჭელი უნდა გაივლოს არანაკლებ 65⁰</a:t>
            </a:r>
            <a:r>
              <a:rPr lang="en-US" dirty="0">
                <a:solidFill>
                  <a:schemeClr val="tx2">
                    <a:lumMod val="50000"/>
                  </a:schemeClr>
                </a:solidFill>
              </a:rPr>
              <a:t>C -</a:t>
            </a:r>
            <a:r>
              <a:rPr lang="ka-GE" dirty="0">
                <a:solidFill>
                  <a:schemeClr val="tx2">
                    <a:lumMod val="50000"/>
                  </a:schemeClr>
                </a:solidFill>
              </a:rPr>
              <a:t>იან ცხელ წყალში და დაიწრიტოს.</a:t>
            </a:r>
          </a:p>
          <a:p>
            <a:pPr algn="just">
              <a:buFont typeface="Wingdings" panose="05000000000000000000" pitchFamily="2" charset="2"/>
              <a:buChar char="ü"/>
            </a:pPr>
            <a:r>
              <a:rPr lang="ka-GE" dirty="0" smtClean="0">
                <a:solidFill>
                  <a:schemeClr val="tx2">
                    <a:lumMod val="50000"/>
                  </a:schemeClr>
                </a:solidFill>
              </a:rPr>
              <a:t>ხელით </a:t>
            </a:r>
            <a:r>
              <a:rPr lang="ka-GE" dirty="0">
                <a:solidFill>
                  <a:schemeClr val="tx2">
                    <a:lumMod val="50000"/>
                  </a:schemeClr>
                </a:solidFill>
              </a:rPr>
              <a:t>რეცხვისას გათვალისწინებულ უნდა იქნეს სამგანყოფილებიანი </a:t>
            </a:r>
            <a:r>
              <a:rPr lang="ka-GE" dirty="0" smtClean="0">
                <a:solidFill>
                  <a:schemeClr val="tx2">
                    <a:lumMod val="50000"/>
                  </a:schemeClr>
                </a:solidFill>
              </a:rPr>
              <a:t>ნიჟარები</a:t>
            </a:r>
            <a:r>
              <a:rPr lang="ka-GE" dirty="0" smtClean="0">
                <a:solidFill>
                  <a:schemeClr val="tx2">
                    <a:lumMod val="50000"/>
                  </a:schemeClr>
                </a:solidFill>
              </a:rPr>
              <a:t> </a:t>
            </a:r>
            <a:r>
              <a:rPr lang="ka-GE" dirty="0">
                <a:solidFill>
                  <a:schemeClr val="tx2">
                    <a:lumMod val="50000"/>
                  </a:schemeClr>
                </a:solidFill>
              </a:rPr>
              <a:t>სასადილო ჭურჭლისათვის და ორგანყოფილებიანი შუშის ჭურჭლისა და სასადილო მოწყობილობებისათვის. დასაშვებია, შეზღუდული ასორტიმენტის ორგანიზაციებში სასადილო ჭურჭლისა და მოწყობილობების რეცხვა ორგანყოფილებიან როფებში.</a:t>
            </a:r>
          </a:p>
          <a:p>
            <a:pPr algn="just">
              <a:buFont typeface="Wingdings" panose="05000000000000000000" pitchFamily="2" charset="2"/>
              <a:buChar char="ü"/>
            </a:pPr>
            <a:r>
              <a:rPr lang="ka-GE" dirty="0" smtClean="0">
                <a:solidFill>
                  <a:schemeClr val="tx2">
                    <a:lumMod val="50000"/>
                  </a:schemeClr>
                </a:solidFill>
              </a:rPr>
              <a:t>ლუდის </a:t>
            </a:r>
            <a:r>
              <a:rPr lang="ka-GE" dirty="0">
                <a:solidFill>
                  <a:schemeClr val="tx2">
                    <a:lumMod val="50000"/>
                  </a:schemeClr>
                </a:solidFill>
              </a:rPr>
              <a:t>ბარებში ჭიქები და ბოკალები ირეცხება არანაკლებ 45-50⁰</a:t>
            </a:r>
            <a:r>
              <a:rPr lang="en-US" dirty="0">
                <a:solidFill>
                  <a:schemeClr val="tx2">
                    <a:lumMod val="50000"/>
                  </a:schemeClr>
                </a:solidFill>
              </a:rPr>
              <a:t>C </a:t>
            </a:r>
            <a:r>
              <a:rPr lang="ka-GE" dirty="0">
                <a:solidFill>
                  <a:schemeClr val="tx2">
                    <a:lumMod val="50000"/>
                  </a:schemeClr>
                </a:solidFill>
              </a:rPr>
              <a:t>ტემპერატურის ცხელი წყლითა და სარეცხი და სადეზინფექციო საშუალებების გამოყენებით; </a:t>
            </a:r>
          </a:p>
          <a:p>
            <a:pPr algn="just">
              <a:buFont typeface="Wingdings" panose="05000000000000000000" pitchFamily="2" charset="2"/>
              <a:buChar char="ü"/>
            </a:pPr>
            <a:r>
              <a:rPr lang="ka-GE" dirty="0" smtClean="0">
                <a:solidFill>
                  <a:schemeClr val="tx2">
                    <a:lumMod val="50000"/>
                  </a:schemeClr>
                </a:solidFill>
              </a:rPr>
              <a:t>სარეცხ </a:t>
            </a:r>
            <a:r>
              <a:rPr lang="ka-GE" dirty="0">
                <a:solidFill>
                  <a:schemeClr val="tx2">
                    <a:lumMod val="50000"/>
                  </a:schemeClr>
                </a:solidFill>
              </a:rPr>
              <a:t>განყოფილებებში კედელზე უნდა გაიკრას ინსტრუქცია ჭურჭლისა და ინვენტარის რეცხვის წესების შესახებ, გამოყენებული სარეცხი და სადეზინფექციო საშუალებების კონცენტრაციების მითითებით.</a:t>
            </a:r>
          </a:p>
        </p:txBody>
      </p:sp>
      <p:sp>
        <p:nvSpPr>
          <p:cNvPr id="5" name="Right Arrow 4"/>
          <p:cNvSpPr/>
          <p:nvPr/>
        </p:nvSpPr>
        <p:spPr>
          <a:xfrm>
            <a:off x="696686" y="111615"/>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196450"/>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sp>
        <p:nvSpPr>
          <p:cNvPr id="7" name="Content Placeholder 2"/>
          <p:cNvSpPr txBox="1">
            <a:spLocks/>
          </p:cNvSpPr>
          <p:nvPr/>
        </p:nvSpPr>
        <p:spPr>
          <a:xfrm>
            <a:off x="1260135" y="1178997"/>
            <a:ext cx="9669123" cy="58026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ჭურჭლის ხელით რეცხვისას </a:t>
            </a:r>
            <a:r>
              <a:rPr lang="ka-GE" b="1" dirty="0" smtClean="0">
                <a:solidFill>
                  <a:srgbClr val="05014B"/>
                </a:solidFill>
              </a:rPr>
              <a:t>პროცედურები</a:t>
            </a:r>
            <a:endParaRPr lang="en-US" b="1" dirty="0" smtClean="0">
              <a:solidFill>
                <a:srgbClr val="05014B"/>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21085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59543" y="1225705"/>
            <a:ext cx="10479314" cy="386372"/>
          </a:xfrm>
          <a:solidFill>
            <a:schemeClr val="bg2">
              <a:lumMod val="90000"/>
              <a:alpha val="22000"/>
            </a:schemeClr>
          </a:solidFill>
        </p:spPr>
        <p:txBody>
          <a:bodyPr>
            <a:normAutofit fontScale="85000" lnSpcReduction="10000"/>
          </a:bodyPr>
          <a:lstStyle/>
          <a:p>
            <a:pPr marL="0" lvl="0" indent="0">
              <a:buNone/>
            </a:pPr>
            <a:r>
              <a:rPr lang="ka-GE" b="1" dirty="0"/>
              <a:t>ტურისტულ ავტოსატრანსპორტო </a:t>
            </a:r>
            <a:r>
              <a:rPr lang="ka-GE" b="1" dirty="0" smtClean="0"/>
              <a:t>საშუალებებში </a:t>
            </a:r>
            <a:r>
              <a:rPr lang="ka-GE" b="1" dirty="0"/>
              <a:t>ადამიანების </a:t>
            </a:r>
            <a:r>
              <a:rPr lang="ka-GE" b="1" dirty="0" smtClean="0"/>
              <a:t>დასაშვები რაოდენობის განსაზღვრა</a:t>
            </a:r>
            <a:endParaRPr lang="en-US" b="1"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906" y="1612077"/>
            <a:ext cx="7368496" cy="46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60399" y="6211669"/>
            <a:ext cx="11371943" cy="584775"/>
          </a:xfrm>
          <a:prstGeom prst="rect">
            <a:avLst/>
          </a:prstGeom>
        </p:spPr>
        <p:txBody>
          <a:bodyPr wrap="square">
            <a:spAutoFit/>
          </a:bodyPr>
          <a:lstStyle/>
          <a:p>
            <a:r>
              <a:rPr lang="ka-GE" sz="1600" b="1" i="1" dirty="0">
                <a:solidFill>
                  <a:srgbClr val="17406D"/>
                </a:solidFill>
              </a:rPr>
              <a:t>გამონაკლისი: </a:t>
            </a:r>
            <a:r>
              <a:rPr lang="ka-GE" sz="1600" i="1" dirty="0">
                <a:solidFill>
                  <a:srgbClr val="17406D"/>
                </a:solidFill>
              </a:rPr>
              <a:t>ოჯახის წევრებისა და</a:t>
            </a:r>
            <a:r>
              <a:rPr lang="ka-GE" sz="1600" b="1" i="1" dirty="0">
                <a:solidFill>
                  <a:srgbClr val="17406D"/>
                </a:solidFill>
              </a:rPr>
              <a:t> </a:t>
            </a:r>
            <a:r>
              <a:rPr lang="ka-GE" sz="1600" i="1" dirty="0">
                <a:solidFill>
                  <a:srgbClr val="17406D"/>
                </a:solidFill>
              </a:rPr>
              <a:t>ოჯახის 12 წლამდე ასაკის მოზარდის მოთავსება ავტოსატრანსპორტო საშუალებაში დასაშვებია დადგენილზე (2 მეტრი)  მცირე მანძილზე.</a:t>
            </a:r>
            <a:endParaRPr lang="en-US" sz="1600" i="1" dirty="0">
              <a:solidFill>
                <a:srgbClr val="17406D"/>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39480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3" descr="A screenshot of a cell phone&#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1761"/>
            <a:ext cx="24685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A screenshot of a cell phone&#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0777" y="477021"/>
            <a:ext cx="29257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A screenshot of a cell phone&#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180" y="347767"/>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 screenshot of a cell phone&#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l="479" r="-2"/>
          <a:stretch>
            <a:fillRect/>
          </a:stretch>
        </p:blipFill>
        <p:spPr bwMode="auto">
          <a:xfrm>
            <a:off x="9102924" y="391761"/>
            <a:ext cx="30178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sz="half" idx="1"/>
          </p:nvPr>
        </p:nvSpPr>
        <p:spPr>
          <a:xfrm>
            <a:off x="325406" y="-10215"/>
            <a:ext cx="11480800" cy="386372"/>
          </a:xfrm>
          <a:solidFill>
            <a:srgbClr val="17406D"/>
          </a:solidFill>
        </p:spPr>
        <p:txBody>
          <a:bodyPr>
            <a:normAutofit/>
          </a:bodyPr>
          <a:lstStyle/>
          <a:p>
            <a:pPr marL="0" lvl="0" indent="0" algn="ctr">
              <a:buNone/>
            </a:pPr>
            <a:r>
              <a:rPr lang="ka-GE" b="1" dirty="0">
                <a:solidFill>
                  <a:schemeClr val="accent4">
                    <a:lumMod val="60000"/>
                    <a:lumOff val="40000"/>
                  </a:schemeClr>
                </a:solidFill>
              </a:rPr>
              <a:t>ტურისტულ ავტოსატრანსპორტო </a:t>
            </a:r>
            <a:r>
              <a:rPr lang="ka-GE" b="1" dirty="0" smtClean="0">
                <a:solidFill>
                  <a:schemeClr val="accent4">
                    <a:lumMod val="60000"/>
                    <a:lumOff val="40000"/>
                  </a:schemeClr>
                </a:solidFill>
              </a:rPr>
              <a:t>საშუალებებში ადამიანების დასაშვები რაოდენობები</a:t>
            </a:r>
            <a:endParaRPr lang="en-US" b="1" dirty="0">
              <a:solidFill>
                <a:schemeClr val="accent4">
                  <a:lumMod val="60000"/>
                  <a:lumOff val="40000"/>
                </a:schemeClr>
              </a:solidFill>
            </a:endParaRPr>
          </a:p>
        </p:txBody>
      </p:sp>
      <p:pic>
        <p:nvPicPr>
          <p:cNvPr id="2054" name="Picture 17" descr="A screenshot of a cell phone&#10;&#10;Description automatically genera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31" y="2185028"/>
            <a:ext cx="2835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A screenshot of a cell phone&#10;&#10;Description automatically generat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5406" y="2092953"/>
            <a:ext cx="3200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A screenshot of a cell phone&#10;&#10;Description automatically generat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180" y="2130510"/>
            <a:ext cx="31083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A close up of a keyboard&#10;&#10;Description automatically generat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02923" y="2152999"/>
            <a:ext cx="30178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A close up of a keyboard&#10;&#10;Description automatically generate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4281" y="3848977"/>
            <a:ext cx="2952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A close up of a keyboard&#10;&#10;Description automatically generat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0926" y="3896602"/>
            <a:ext cx="3171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A close up of a keyboard&#10;&#10;Description automatically generat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0219" y="388622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5" descr="A close up of a keyboard&#10;&#10;Description automatically generat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2551" y="54864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descr="A close up of a keyboard&#10;&#10;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6831" y="5622620"/>
            <a:ext cx="3200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3429" y="1674656"/>
            <a:ext cx="10479314" cy="4769685"/>
          </a:xfrm>
          <a:solidFill>
            <a:schemeClr val="bg2">
              <a:lumMod val="90000"/>
              <a:alpha val="22000"/>
            </a:schemeClr>
          </a:solidFill>
        </p:spPr>
        <p:txBody>
          <a:bodyPr anchor="ctr" anchorCtr="0">
            <a:normAutofit fontScale="85000" lnSpcReduction="20000"/>
          </a:bodyPr>
          <a:lstStyle/>
          <a:p>
            <a:pPr lvl="0"/>
            <a:r>
              <a:rPr lang="ka-GE" dirty="0" smtClean="0"/>
              <a:t>ყოველ  </a:t>
            </a:r>
            <a:r>
              <a:rPr lang="ka-GE" dirty="0"/>
              <a:t>15 ტურისტზე გამოყოფილი უნდა იყოს ერთი გიდი</a:t>
            </a:r>
            <a:r>
              <a:rPr lang="ka-GE" dirty="0" smtClean="0"/>
              <a:t>;</a:t>
            </a:r>
          </a:p>
          <a:p>
            <a:r>
              <a:rPr lang="ka-GE" dirty="0"/>
              <a:t>ტურისტებთან უშუალოდ შეხვედრისას უნდა გამოიყენოს ნიღაბი</a:t>
            </a:r>
            <a:r>
              <a:rPr lang="ka-GE" dirty="0" smtClean="0"/>
              <a:t>;</a:t>
            </a:r>
            <a:endParaRPr lang="en-US" dirty="0"/>
          </a:p>
          <a:p>
            <a:pPr lvl="0"/>
            <a:r>
              <a:rPr lang="ka-GE" dirty="0"/>
              <a:t>ტურზე წასვლამდე უნდა განხორციელდეს გიდის, მძღოლისა და  ტურისტთა თერმოსქრინინგი. </a:t>
            </a:r>
            <a:r>
              <a:rPr lang="ka-GE" dirty="0" smtClean="0"/>
              <a:t>(მონაცემების აღრიცხვა</a:t>
            </a:r>
            <a:r>
              <a:rPr lang="ka-GE" dirty="0" smtClean="0"/>
              <a:t>);</a:t>
            </a:r>
          </a:p>
          <a:p>
            <a:pPr lvl="0"/>
            <a:r>
              <a:rPr lang="ka-GE" dirty="0"/>
              <a:t>მძღოლის კაბინასთან, მგზავრებისგან დისტანცირების უზრუნველსაყოფად უნდა მოეწყოს დამცავი გამჭვირვალე ბარიერი.</a:t>
            </a:r>
            <a:endParaRPr lang="en-US" dirty="0"/>
          </a:p>
          <a:p>
            <a:pPr lvl="0"/>
            <a:r>
              <a:rPr lang="ka-GE" dirty="0"/>
              <a:t>ტურისტების ყოველი გადაყვანის შემდგომ უზრუნველყოფილი უნდა იყოს ავტოსატრანსპორტო საშუალებების შიდა და გარე  სახელურების დეზინფექცია/სანიტარული დამუშავება; </a:t>
            </a:r>
            <a:endParaRPr lang="en-US" dirty="0"/>
          </a:p>
          <a:p>
            <a:pPr lvl="0"/>
            <a:r>
              <a:rPr lang="ka-GE" dirty="0"/>
              <a:t>ტურისტული ჯგუფი  (მათ შორის გიდი და მძღოლი) უზრუნველყოფილი უნდა იყოს ინდივიდუალური დაცვის </a:t>
            </a:r>
            <a:r>
              <a:rPr lang="ka-GE" dirty="0" smtClean="0"/>
              <a:t>საშუალებებით;  </a:t>
            </a:r>
          </a:p>
          <a:p>
            <a:pPr marL="0" lvl="0" indent="0">
              <a:buNone/>
            </a:pPr>
            <a:r>
              <a:rPr lang="ka-GE" i="1" dirty="0" smtClean="0"/>
              <a:t>დახურულ </a:t>
            </a:r>
            <a:r>
              <a:rPr lang="ka-GE" i="1" dirty="0"/>
              <a:t>სივრცეში ნიღაბი წარმოადგენს აუცილებლობს, ხოლო  ხელთათმანი, პირბადე და დამცავი ფარი/სათვალე, გამოიყენოს საჭიროების შესაბამისად;</a:t>
            </a:r>
            <a:endParaRPr lang="en-US" i="1" dirty="0"/>
          </a:p>
          <a:p>
            <a:pPr lvl="0"/>
            <a:r>
              <a:rPr lang="ka-GE" dirty="0"/>
              <a:t>სატრანსპორტო საშუალება უზრუნველყოფილი უნდა იყოს სულ მცირე 70%  ალკოჰოლის შემცველი ხელის გამწმენდი სითხით; </a:t>
            </a:r>
            <a:endParaRPr lang="ka-GE" dirty="0" smtClean="0"/>
          </a:p>
          <a:p>
            <a:pPr lvl="0"/>
            <a:r>
              <a:rPr lang="ka-GE" dirty="0" smtClean="0"/>
              <a:t>გამოყენებული </a:t>
            </a:r>
            <a:r>
              <a:rPr lang="ka-GE" dirty="0"/>
              <a:t>ერთჯერადი ხელსახოცებისა თუ სხვა ჰიგიენური საშუალებების მოსაცილებლად, ავტოსატრანსპორტო საშუალებები უზრუნველყოფილი უნდა იყოს დახურული კონტეინერით</a:t>
            </a:r>
            <a:r>
              <a:rPr lang="ka-GE" dirty="0" smtClean="0"/>
              <a:t>;</a:t>
            </a:r>
            <a:endParaRPr lang="en-US"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38261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entagon 4"/>
          <p:cNvSpPr/>
          <p:nvPr/>
        </p:nvSpPr>
        <p:spPr>
          <a:xfrm>
            <a:off x="696686" y="203200"/>
            <a:ext cx="9797143" cy="769257"/>
          </a:xfrm>
          <a:prstGeom prst="homePlate">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smtClean="0">
                <a:solidFill>
                  <a:schemeClr val="accent3">
                    <a:lumMod val="60000"/>
                    <a:lumOff val="40000"/>
                  </a:schemeClr>
                </a:solidFill>
              </a:rPr>
              <a:t>რეკომენდაციების ზოგადი საერთო პრინციპები</a:t>
            </a:r>
            <a:endParaRPr lang="en-US" sz="3200" b="1" dirty="0">
              <a:solidFill>
                <a:schemeClr val="accent3">
                  <a:lumMod val="60000"/>
                  <a:lumOff val="40000"/>
                </a:schemeClr>
              </a:solidFill>
            </a:endParaRPr>
          </a:p>
        </p:txBody>
      </p:sp>
      <p:sp>
        <p:nvSpPr>
          <p:cNvPr id="7" name="Rounded Rectangle 6"/>
          <p:cNvSpPr/>
          <p:nvPr/>
        </p:nvSpPr>
        <p:spPr>
          <a:xfrm>
            <a:off x="892628" y="1248228"/>
            <a:ext cx="5261429" cy="4267201"/>
          </a:xfrm>
          <a:prstGeom prst="roundRect">
            <a:avLst/>
          </a:prstGeom>
          <a:solidFill>
            <a:srgbClr val="17406D"/>
          </a:solidFill>
          <a:ln>
            <a:solidFill>
              <a:schemeClr val="accent5">
                <a:alpha val="29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171450" lvl="0" indent="-171450">
              <a:buFont typeface="Wingdings" panose="05000000000000000000" pitchFamily="2" charset="2"/>
              <a:buChar char="Ø"/>
            </a:pPr>
            <a:r>
              <a:rPr lang="ka-GE" sz="2000" b="1" dirty="0" smtClean="0">
                <a:solidFill>
                  <a:schemeClr val="accent3">
                    <a:lumMod val="60000"/>
                    <a:lumOff val="40000"/>
                  </a:schemeClr>
                </a:solidFill>
              </a:rPr>
              <a:t>სამუშაო </a:t>
            </a:r>
            <a:r>
              <a:rPr lang="ka-GE" sz="2000" b="1" dirty="0">
                <a:solidFill>
                  <a:schemeClr val="accent3">
                    <a:lumMod val="60000"/>
                    <a:lumOff val="40000"/>
                  </a:schemeClr>
                </a:solidFill>
              </a:rPr>
              <a:t>ადგილზე ჰიგიენური წესებისა და დისტანციის დაცვა;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ტემპერატორული/ჯანმრთელობის </a:t>
            </a:r>
            <a:r>
              <a:rPr lang="ka-GE" sz="2000" b="1" dirty="0">
                <a:solidFill>
                  <a:schemeClr val="accent3">
                    <a:lumMod val="60000"/>
                    <a:lumOff val="40000"/>
                  </a:schemeClr>
                </a:solidFill>
              </a:rPr>
              <a:t>მდგომარეობის კონტროლი;</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კოლექტიური დაცვის საშუალებებისთვის პრიორიტეტის მინიჭება;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ინდივიდუალური დაცვის საშუალებების გამოყენება;</a:t>
            </a:r>
          </a:p>
          <a:p>
            <a:endParaRPr lang="en-US" sz="2000" b="1" dirty="0">
              <a:solidFill>
                <a:schemeClr val="accent3">
                  <a:lumMod val="60000"/>
                  <a:lumOff val="40000"/>
                </a:schemeClr>
              </a:solidFill>
            </a:endParaRPr>
          </a:p>
        </p:txBody>
      </p:sp>
      <p:sp>
        <p:nvSpPr>
          <p:cNvPr id="8" name="Rounded Rectangle 7"/>
          <p:cNvSpPr/>
          <p:nvPr/>
        </p:nvSpPr>
        <p:spPr>
          <a:xfrm>
            <a:off x="6328228" y="1357085"/>
            <a:ext cx="5529943" cy="4267201"/>
          </a:xfrm>
          <a:prstGeom prst="roundRect">
            <a:avLst/>
          </a:prstGeom>
          <a:solidFill>
            <a:srgbClr val="17406D"/>
          </a:solidFill>
          <a:ln>
            <a:solidFill>
              <a:schemeClr val="accent5">
                <a:alpha val="29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171450" indent="-171450">
              <a:buFont typeface="Wingdings" panose="05000000000000000000" pitchFamily="2" charset="2"/>
              <a:buChar char="Ø"/>
            </a:pPr>
            <a:r>
              <a:rPr lang="ka-GE" sz="2000" b="1" dirty="0">
                <a:solidFill>
                  <a:schemeClr val="accent3">
                    <a:lumMod val="60000"/>
                    <a:lumOff val="40000"/>
                  </a:schemeClr>
                </a:solidFill>
              </a:rPr>
              <a:t>მომხმარებელთა და დასაქებულთა ინფორმირება;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რიგებისა </a:t>
            </a:r>
            <a:r>
              <a:rPr lang="ka-GE" sz="2000" b="1" dirty="0">
                <a:solidFill>
                  <a:schemeClr val="accent3">
                    <a:lumMod val="60000"/>
                    <a:lumOff val="40000"/>
                  </a:schemeClr>
                </a:solidFill>
              </a:rPr>
              <a:t>და მომხმარებეთა ნაკადის </a:t>
            </a:r>
            <a:r>
              <a:rPr lang="ka-GE" sz="2000" b="1" dirty="0" smtClean="0">
                <a:solidFill>
                  <a:schemeClr val="accent3">
                    <a:lumMod val="60000"/>
                    <a:lumOff val="40000"/>
                  </a:schemeClr>
                </a:solidFill>
              </a:rPr>
              <a:t>მართვისთვა;</a:t>
            </a:r>
          </a:p>
          <a:p>
            <a:pPr marL="171450" lvl="0" indent="-171450">
              <a:buFont typeface="Wingdings" panose="05000000000000000000" pitchFamily="2" charset="2"/>
              <a:buChar char="Ø"/>
            </a:pPr>
            <a:r>
              <a:rPr lang="ka-GE" sz="2000" b="1" dirty="0">
                <a:solidFill>
                  <a:schemeClr val="accent3">
                    <a:lumMod val="60000"/>
                    <a:lumOff val="40000"/>
                  </a:schemeClr>
                </a:solidFill>
              </a:rPr>
              <a:t>დახურული სივრცეების ვენტილაცია</a:t>
            </a:r>
          </a:p>
          <a:p>
            <a:pPr marL="171450" lvl="0" indent="-171450">
              <a:buFont typeface="Wingdings" panose="05000000000000000000" pitchFamily="2" charset="2"/>
              <a:buChar char="Ø"/>
            </a:pPr>
            <a:r>
              <a:rPr lang="ka-GE" sz="2000" b="1" dirty="0">
                <a:solidFill>
                  <a:schemeClr val="accent3">
                    <a:lumMod val="60000"/>
                    <a:lumOff val="40000"/>
                  </a:schemeClr>
                </a:solidFill>
              </a:rPr>
              <a:t>ნარჩენებისთვის დახურული კონტეინერების </a:t>
            </a:r>
            <a:r>
              <a:rPr lang="ka-GE" sz="2000" b="1" dirty="0" smtClean="0">
                <a:solidFill>
                  <a:schemeClr val="accent3">
                    <a:lumMod val="60000"/>
                    <a:lumOff val="40000"/>
                  </a:schemeClr>
                </a:solidFill>
              </a:rPr>
              <a:t>გამოყენება</a:t>
            </a:r>
            <a:r>
              <a:rPr lang="ka-GE" sz="2000" b="1" dirty="0">
                <a:solidFill>
                  <a:schemeClr val="accent3">
                    <a:lumMod val="60000"/>
                    <a:lumOff val="40000"/>
                  </a:schemeClr>
                </a:solidFill>
              </a:rPr>
              <a:t>;</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უნაღდო </a:t>
            </a:r>
            <a:r>
              <a:rPr lang="ka-GE" sz="2000" b="1" dirty="0">
                <a:solidFill>
                  <a:schemeClr val="accent3">
                    <a:lumMod val="60000"/>
                    <a:lumOff val="40000"/>
                  </a:schemeClr>
                </a:solidFill>
              </a:rPr>
              <a:t>ანგარიშწორების ხელშეწყობა</a:t>
            </a:r>
          </a:p>
          <a:p>
            <a:pPr marL="171450" lvl="0" indent="-171450">
              <a:buFont typeface="Wingdings" panose="05000000000000000000" pitchFamily="2" charset="2"/>
              <a:buChar char="Ø"/>
            </a:pPr>
            <a:endParaRPr lang="ka-GE" sz="2000" b="1" dirty="0">
              <a:solidFill>
                <a:schemeClr val="accent3">
                  <a:lumMod val="60000"/>
                  <a:lumOff val="40000"/>
                </a:schemeClr>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91184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01070489"/>
              </p:ext>
            </p:extLst>
          </p:nvPr>
        </p:nvGraphicFramePr>
        <p:xfrm>
          <a:off x="841829" y="1095828"/>
          <a:ext cx="10900228" cy="576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8"/>
          <p:cNvSpPr/>
          <p:nvPr/>
        </p:nvSpPr>
        <p:spPr>
          <a:xfrm>
            <a:off x="696686" y="203200"/>
            <a:ext cx="9797143" cy="769257"/>
          </a:xfrm>
          <a:prstGeom prst="homePlate">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smtClean="0">
                <a:solidFill>
                  <a:schemeClr val="accent3">
                    <a:lumMod val="60000"/>
                    <a:lumOff val="40000"/>
                  </a:schemeClr>
                </a:solidFill>
              </a:rPr>
              <a:t>რეკომენდაციების სპეციფიკური პრინციპები</a:t>
            </a:r>
            <a:endParaRPr lang="en-US" sz="3200" b="1" dirty="0">
              <a:solidFill>
                <a:schemeClr val="accent3">
                  <a:lumMod val="60000"/>
                  <a:lumOff val="40000"/>
                </a:schemeClr>
              </a:solidFill>
            </a:endParaRPr>
          </a:p>
        </p:txBody>
      </p:sp>
      <p:pic>
        <p:nvPicPr>
          <p:cNvPr id="4"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9366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8472" y="140677"/>
            <a:ext cx="10058400" cy="1609344"/>
          </a:xfrm>
        </p:spPr>
        <p:txBody>
          <a:bodyPr/>
          <a:lstStyle/>
          <a:p>
            <a:pPr algn="ctr"/>
            <a:r>
              <a:rPr lang="en-US" b="1" dirty="0" smtClean="0">
                <a:solidFill>
                  <a:srgbClr val="009999"/>
                </a:solidFill>
                <a:latin typeface="Sylfaen" panose="010A0502050306030303" pitchFamily="18" charset="0"/>
              </a:rPr>
              <a:t>2020 </a:t>
            </a:r>
            <a:r>
              <a:rPr lang="ka-GE" b="1" dirty="0" smtClean="0">
                <a:solidFill>
                  <a:srgbClr val="009999"/>
                </a:solidFill>
                <a:latin typeface="Sylfaen" panose="010A0502050306030303" pitchFamily="18" charset="0"/>
              </a:rPr>
              <a:t>წლის 6-27 აპრილი</a:t>
            </a:r>
            <a:endParaRPr lang="en-US" dirty="0">
              <a:solidFill>
                <a:srgbClr val="009999"/>
              </a:solidFill>
              <a:latin typeface="Sylfaen" panose="010A0502050306030303" pitchFamily="18" charset="0"/>
            </a:endParaRPr>
          </a:p>
        </p:txBody>
      </p:sp>
      <p:sp>
        <p:nvSpPr>
          <p:cNvPr id="3" name="Content Placeholder 2"/>
          <p:cNvSpPr>
            <a:spLocks noGrp="1"/>
          </p:cNvSpPr>
          <p:nvPr>
            <p:ph idx="1"/>
          </p:nvPr>
        </p:nvSpPr>
        <p:spPr>
          <a:xfrm>
            <a:off x="845128" y="3352799"/>
            <a:ext cx="10820400" cy="3396344"/>
          </a:xfrm>
        </p:spPr>
        <p:txBody>
          <a:bodyPr>
            <a:normAutofit fontScale="92500" lnSpcReduction="10000"/>
          </a:bodyPr>
          <a:lstStyle/>
          <a:p>
            <a:pPr marL="0" indent="0" algn="just">
              <a:buNone/>
            </a:pPr>
            <a:r>
              <a:rPr lang="ka-GE" b="1" dirty="0" smtClean="0">
                <a:solidFill>
                  <a:schemeClr val="accent6">
                    <a:lumMod val="75000"/>
                  </a:schemeClr>
                </a:solidFill>
                <a:latin typeface="Sylfaen" panose="010A0502050306030303" pitchFamily="18" charset="0"/>
              </a:rPr>
              <a:t>6-27 აპრილის </a:t>
            </a:r>
            <a:r>
              <a:rPr lang="ka-GE" b="1" dirty="0" smtClean="0">
                <a:latin typeface="Sylfaen" panose="010A0502050306030303" pitchFamily="18" charset="0"/>
              </a:rPr>
              <a:t>საანგარიშო პერიოდში:</a:t>
            </a:r>
          </a:p>
          <a:p>
            <a:pPr marL="0" indent="0" algn="just">
              <a:buNone/>
            </a:pPr>
            <a:r>
              <a:rPr lang="ka-GE" dirty="0" smtClean="0">
                <a:solidFill>
                  <a:schemeClr val="accent6">
                    <a:lumMod val="75000"/>
                  </a:schemeClr>
                </a:solidFill>
                <a:latin typeface="Sylfaen" panose="010A0502050306030303" pitchFamily="18" charset="0"/>
              </a:rPr>
              <a:t>ჯამში შემოწმდა </a:t>
            </a:r>
            <a:r>
              <a:rPr lang="ka-GE" b="1" dirty="0" smtClean="0">
                <a:solidFill>
                  <a:schemeClr val="accent6">
                    <a:lumMod val="75000"/>
                  </a:schemeClr>
                </a:solidFill>
                <a:latin typeface="Sylfaen" panose="010A0502050306030303" pitchFamily="18" charset="0"/>
              </a:rPr>
              <a:t>520 კომპანია </a:t>
            </a:r>
            <a:r>
              <a:rPr lang="ka-GE" dirty="0" smtClean="0">
                <a:latin typeface="Sylfaen" panose="010A0502050306030303" pitchFamily="18" charset="0"/>
              </a:rPr>
              <a:t>ჯანდაცვის რეკომენდაციების შესაბამისობასთან. აქედან:</a:t>
            </a:r>
          </a:p>
          <a:p>
            <a:pPr algn="just">
              <a:buFont typeface="Wingdings" panose="05000000000000000000" pitchFamily="2" charset="2"/>
              <a:buChar char="Ø"/>
            </a:pPr>
            <a:r>
              <a:rPr lang="ka-GE" dirty="0" smtClean="0">
                <a:latin typeface="Sylfaen" panose="010A0502050306030303" pitchFamily="18" charset="0"/>
              </a:rPr>
              <a:t>შემოწმდა 118 ინფრასტრუქტურული პროექტების განმახორციელებელი კომპანია, საიდანაც ჯანდაცვის რეკომენდაციებთან შესაბამისობის მოთხოვნები დააკმაყოფილა 91 კომპანიამ, ხოლო ვერ დააკმაყოფილა 27 კომპანიამ.</a:t>
            </a:r>
          </a:p>
          <a:p>
            <a:pPr algn="just">
              <a:buFont typeface="Wingdings" panose="05000000000000000000" pitchFamily="2" charset="2"/>
              <a:buChar char="Ø"/>
            </a:pPr>
            <a:r>
              <a:rPr lang="ka-GE" dirty="0" smtClean="0">
                <a:latin typeface="Sylfaen" panose="010A0502050306030303" pitchFamily="18" charset="0"/>
              </a:rPr>
              <a:t>სხვა დაშვებული საქმიანობებიდან გადამოწმდა სულ 73 კომპანია, რომელთაგან 59 კომპანიამ დააკმაყოფილა მოთხოვნები, ხოლო 14 კომპანია მოცემული მომენტისთვის არ ეწევა საქმიანობას.</a:t>
            </a:r>
          </a:p>
          <a:p>
            <a:pPr algn="just">
              <a:buFont typeface="Wingdings" panose="05000000000000000000" pitchFamily="2" charset="2"/>
              <a:buChar char="Ø"/>
            </a:pPr>
            <a:r>
              <a:rPr lang="ka-GE" dirty="0" smtClean="0">
                <a:latin typeface="Sylfaen" panose="010A0502050306030303" pitchFamily="18" charset="0"/>
              </a:rPr>
              <a:t>საქმიანობის აღდგენის მოთხოვნით ეკონომიკის სამინისტროს მიერ გადარჩეული ობიექტებისგან სულ შემოწმდა 329 კომპანია. მათგან, 201 კომპანია აკმაყოფილებს მოთხოვნებს, ხოლო 128 კომპანია ვერ აკმაყოფილებს.</a:t>
            </a:r>
            <a:endParaRPr lang="en-US" dirty="0">
              <a:latin typeface="Sylfaen" panose="010A0502050306030303" pitchFamily="18" charset="0"/>
            </a:endParaRPr>
          </a:p>
        </p:txBody>
      </p:sp>
      <p:sp>
        <p:nvSpPr>
          <p:cNvPr id="4" name="Content Placeholder 2"/>
          <p:cNvSpPr txBox="1">
            <a:spLocks/>
          </p:cNvSpPr>
          <p:nvPr/>
        </p:nvSpPr>
        <p:spPr>
          <a:xfrm>
            <a:off x="845128" y="1205346"/>
            <a:ext cx="7190508" cy="2036618"/>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ka-GE" dirty="0" smtClean="0">
                <a:latin typeface="Sylfaen" panose="010A0502050306030303" pitchFamily="18" charset="0"/>
              </a:rPr>
              <a:t>დამტკიცდა ჯანდაცვის და ეკონომიკის მინისტრების ერთობლივი ბრძანება  №1-1/162 – №01-38/ნ;</a:t>
            </a:r>
          </a:p>
          <a:p>
            <a:r>
              <a:rPr lang="ka-GE" dirty="0" smtClean="0">
                <a:latin typeface="Sylfaen" panose="010A0502050306030303" pitchFamily="18" charset="0"/>
              </a:rPr>
              <a:t>განისაზღვრა რეკომენდაციების შესრულების მონიტორინგისა და კონტროლის პროცედურები;</a:t>
            </a:r>
          </a:p>
          <a:p>
            <a:r>
              <a:rPr lang="ka-GE" dirty="0" smtClean="0">
                <a:latin typeface="Sylfaen" panose="010A0502050306030303" pitchFamily="18" charset="0"/>
              </a:rPr>
              <a:t>შემუშავდა ინსპექტირების კითხვარი;</a:t>
            </a:r>
          </a:p>
          <a:p>
            <a:r>
              <a:rPr lang="ka-GE" dirty="0" smtClean="0">
                <a:latin typeface="Sylfaen" panose="010A0502050306030303" pitchFamily="18" charset="0"/>
              </a:rPr>
              <a:t>შეიქმნა ერთობლივი მონიტორინგის 11 ჯგუფი;  </a:t>
            </a:r>
            <a:endParaRPr lang="ka-GE" dirty="0" smtClean="0">
              <a:solidFill>
                <a:srgbClr val="00B0F0"/>
              </a:solidFill>
              <a:latin typeface="Sylfaen" panose="010A0502050306030303" pitchFamily="18" charset="0"/>
            </a:endParaRPr>
          </a:p>
        </p:txBody>
      </p:sp>
      <p:graphicFrame>
        <p:nvGraphicFramePr>
          <p:cNvPr id="7" name="Chart 6"/>
          <p:cNvGraphicFramePr/>
          <p:nvPr>
            <p:extLst/>
          </p:nvPr>
        </p:nvGraphicFramePr>
        <p:xfrm>
          <a:off x="6850743" y="829141"/>
          <a:ext cx="5050311" cy="279679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125376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310" y="0"/>
            <a:ext cx="10058400" cy="1364566"/>
          </a:xfrm>
        </p:spPr>
        <p:txBody>
          <a:bodyPr/>
          <a:lstStyle/>
          <a:p>
            <a:pPr algn="ctr"/>
            <a:r>
              <a:rPr lang="en-US" b="1" dirty="0" smtClean="0">
                <a:solidFill>
                  <a:srgbClr val="009999"/>
                </a:solidFill>
                <a:latin typeface="Sylfaen" panose="010A0502050306030303" pitchFamily="18" charset="0"/>
              </a:rPr>
              <a:t>2020 </a:t>
            </a:r>
            <a:r>
              <a:rPr lang="ka-GE" b="1" dirty="0" smtClean="0">
                <a:solidFill>
                  <a:srgbClr val="009999"/>
                </a:solidFill>
                <a:latin typeface="Sylfaen" panose="010A0502050306030303" pitchFamily="18" charset="0"/>
              </a:rPr>
              <a:t>წლის 27 აპრილი-1 მაისი</a:t>
            </a:r>
            <a:endParaRPr lang="en-US" dirty="0">
              <a:solidFill>
                <a:srgbClr val="009999"/>
              </a:solidFill>
              <a:latin typeface="Sylfaen" panose="010A0502050306030303" pitchFamily="18" charset="0"/>
            </a:endParaRPr>
          </a:p>
        </p:txBody>
      </p:sp>
      <p:sp>
        <p:nvSpPr>
          <p:cNvPr id="3" name="Content Placeholder 2"/>
          <p:cNvSpPr>
            <a:spLocks noGrp="1"/>
          </p:cNvSpPr>
          <p:nvPr>
            <p:ph idx="1"/>
          </p:nvPr>
        </p:nvSpPr>
        <p:spPr>
          <a:xfrm>
            <a:off x="766974" y="783792"/>
            <a:ext cx="11425025" cy="4804208"/>
          </a:xfrm>
        </p:spPr>
        <p:txBody>
          <a:bodyPr>
            <a:normAutofit/>
          </a:bodyPr>
          <a:lstStyle/>
          <a:p>
            <a:pPr>
              <a:lnSpc>
                <a:spcPct val="120000"/>
              </a:lnSpc>
            </a:pPr>
            <a:r>
              <a:rPr lang="ka-GE" sz="1600" dirty="0" smtClean="0"/>
              <a:t>27.04 - ეკონომიკის გახსნის პროცესისას რეკომენდაციების </a:t>
            </a:r>
            <a:r>
              <a:rPr lang="ka-GE" sz="1800" b="1" dirty="0" smtClean="0">
                <a:solidFill>
                  <a:srgbClr val="009999"/>
                </a:solidFill>
              </a:rPr>
              <a:t>აღსრულების მონიტორნიგი ჯანდაცვის სამინისტრომ აიღო.</a:t>
            </a:r>
            <a:endParaRPr lang="ka-GE" sz="1800" dirty="0" smtClean="0">
              <a:solidFill>
                <a:schemeClr val="accent6">
                  <a:lumMod val="75000"/>
                </a:schemeClr>
              </a:solidFill>
            </a:endParaRPr>
          </a:p>
          <a:p>
            <a:pPr>
              <a:lnSpc>
                <a:spcPct val="120000"/>
              </a:lnSpc>
            </a:pPr>
            <a:r>
              <a:rPr lang="ka-GE" sz="1600" dirty="0" smtClean="0"/>
              <a:t>29.04 - ჯანდაცვის სამინისტრომ შექმნა სპეციალური ელექტრონული პორტალი,                                                                                    რომლითაც  ყველა ბიზნეს სუბიექტი რეგისტრირდება;</a:t>
            </a:r>
          </a:p>
          <a:p>
            <a:pPr>
              <a:lnSpc>
                <a:spcPct val="120000"/>
              </a:lnSpc>
            </a:pPr>
            <a:r>
              <a:rPr lang="ka-GE" sz="1600" dirty="0" smtClean="0"/>
              <a:t>ადგილობრივ თუ სექტორულ დონეზე ჩაერთო სხვადასხვა სახელმწიფო ზედამხედველი უწყებები, რომელთა მუშაობის კორდინაციას ახორციელებს ჯანდაცვის სამინისტროს შრომის პირობების ინსპექტირების </a:t>
            </a:r>
            <a:r>
              <a:rPr lang="ka-GE" sz="1600" dirty="0"/>
              <a:t>დეპარტამენტი </a:t>
            </a:r>
            <a:endParaRPr lang="en-US" sz="1600" dirty="0"/>
          </a:p>
        </p:txBody>
      </p:sp>
      <p:graphicFrame>
        <p:nvGraphicFramePr>
          <p:cNvPr id="5" name="Diagram 4"/>
          <p:cNvGraphicFramePr/>
          <p:nvPr>
            <p:extLst/>
          </p:nvPr>
        </p:nvGraphicFramePr>
        <p:xfrm>
          <a:off x="766974" y="3120571"/>
          <a:ext cx="10350969" cy="303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1151483" y="6154057"/>
            <a:ext cx="11425025" cy="110169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buNone/>
            </a:pPr>
            <a:r>
              <a:rPr lang="ka-GE" b="1" dirty="0" smtClean="0">
                <a:solidFill>
                  <a:srgbClr val="C00000"/>
                </a:solidFill>
              </a:rPr>
              <a:t>საქართველოს მასშტაბით მობილიზებულია 567 მონიტორინგის ჯგუფი</a:t>
            </a:r>
            <a:endParaRPr lang="en-US" b="1" dirty="0">
              <a:solidFill>
                <a:srgbClr val="C00000"/>
              </a:solidFill>
            </a:endParaRPr>
          </a:p>
        </p:txBody>
      </p:sp>
    </p:spTree>
    <p:extLst>
      <p:ext uri="{BB962C8B-B14F-4D97-AF65-F5344CB8AC3E}">
        <p14:creationId xmlns:p14="http://schemas.microsoft.com/office/powerpoint/2010/main" val="261044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41310" y="0"/>
            <a:ext cx="10058400" cy="1364566"/>
          </a:xfrm>
        </p:spPr>
        <p:txBody>
          <a:bodyPr/>
          <a:lstStyle/>
          <a:p>
            <a:pPr algn="ctr"/>
            <a:r>
              <a:rPr lang="en-US" b="1" dirty="0" smtClean="0">
                <a:solidFill>
                  <a:srgbClr val="009999"/>
                </a:solidFill>
                <a:latin typeface="Sylfaen" panose="010A0502050306030303" pitchFamily="18" charset="0"/>
              </a:rPr>
              <a:t>2020 </a:t>
            </a:r>
            <a:r>
              <a:rPr lang="ka-GE" b="1" dirty="0" smtClean="0">
                <a:solidFill>
                  <a:srgbClr val="009999"/>
                </a:solidFill>
                <a:latin typeface="Sylfaen" panose="010A0502050306030303" pitchFamily="18" charset="0"/>
              </a:rPr>
              <a:t>წლის 27 აპრილი-1 მაისი</a:t>
            </a:r>
            <a:endParaRPr lang="en-US" dirty="0">
              <a:solidFill>
                <a:srgbClr val="009999"/>
              </a:solidFill>
              <a:latin typeface="Sylfaen" panose="010A0502050306030303" pitchFamily="18" charset="0"/>
            </a:endParaRPr>
          </a:p>
        </p:txBody>
      </p:sp>
      <p:sp>
        <p:nvSpPr>
          <p:cNvPr id="3" name="Content Placeholder 2"/>
          <p:cNvSpPr>
            <a:spLocks noGrp="1"/>
          </p:cNvSpPr>
          <p:nvPr>
            <p:ph idx="1"/>
          </p:nvPr>
        </p:nvSpPr>
        <p:spPr>
          <a:xfrm>
            <a:off x="1057275" y="971548"/>
            <a:ext cx="11029950" cy="5886451"/>
          </a:xfrm>
        </p:spPr>
        <p:txBody>
          <a:bodyPr>
            <a:normAutofit lnSpcReduction="10000"/>
          </a:bodyPr>
          <a:lstStyle/>
          <a:p>
            <a:pPr marL="0" indent="0" algn="just">
              <a:buNone/>
            </a:pPr>
            <a:r>
              <a:rPr lang="ka-GE" b="1" dirty="0">
                <a:solidFill>
                  <a:schemeClr val="tx2">
                    <a:lumMod val="75000"/>
                  </a:schemeClr>
                </a:solidFill>
              </a:rPr>
              <a:t>ბიზნეს პროცესის მოსამზადებლად განხორციელდა შემდეგი ღონისძიებები:</a:t>
            </a:r>
          </a:p>
          <a:p>
            <a:pPr marL="457200" indent="-457200" algn="just">
              <a:buFont typeface="Franklin Gothic Book" panose="020B0503020102020204" pitchFamily="34" charset="0"/>
              <a:buAutoNum type="arabicPeriod"/>
            </a:pPr>
            <a:r>
              <a:rPr lang="ka-GE" dirty="0">
                <a:solidFill>
                  <a:schemeClr val="tx2">
                    <a:lumMod val="75000"/>
                  </a:schemeClr>
                </a:solidFill>
              </a:rPr>
              <a:t>შემოწმების პროცესში </a:t>
            </a:r>
            <a:r>
              <a:rPr lang="ka-GE" dirty="0" smtClean="0">
                <a:solidFill>
                  <a:schemeClr val="tx2">
                    <a:lumMod val="75000"/>
                  </a:schemeClr>
                </a:solidFill>
              </a:rPr>
              <a:t>ჩართული </a:t>
            </a:r>
            <a:r>
              <a:rPr lang="ka-GE" dirty="0">
                <a:solidFill>
                  <a:schemeClr val="tx2">
                    <a:lumMod val="75000"/>
                  </a:schemeClr>
                </a:solidFill>
              </a:rPr>
              <a:t>სახელმწიფო </a:t>
            </a:r>
            <a:r>
              <a:rPr lang="ka-GE" dirty="0" smtClean="0">
                <a:solidFill>
                  <a:schemeClr val="tx2">
                    <a:lumMod val="75000"/>
                  </a:schemeClr>
                </a:solidFill>
              </a:rPr>
              <a:t>უწყებების წარმომადგენლების ტრენინგი განხორციელდა  </a:t>
            </a:r>
            <a:r>
              <a:rPr lang="ka-GE" dirty="0">
                <a:solidFill>
                  <a:schemeClr val="tx2">
                    <a:lumMod val="75000"/>
                  </a:schemeClr>
                </a:solidFill>
              </a:rPr>
              <a:t>მთელი საქართველოს </a:t>
            </a:r>
            <a:r>
              <a:rPr lang="ka-GE" dirty="0" smtClean="0">
                <a:solidFill>
                  <a:schemeClr val="tx2">
                    <a:lumMod val="75000"/>
                  </a:schemeClr>
                </a:solidFill>
              </a:rPr>
              <a:t>მასშტაბით;</a:t>
            </a:r>
          </a:p>
          <a:p>
            <a:pPr marL="457200" indent="-457200" algn="just">
              <a:buFont typeface="Franklin Gothic Book" panose="020B0503020102020204" pitchFamily="34" charset="0"/>
              <a:buAutoNum type="arabicPeriod"/>
            </a:pPr>
            <a:r>
              <a:rPr lang="ka-GE" dirty="0" smtClean="0">
                <a:solidFill>
                  <a:schemeClr val="tx2">
                    <a:lumMod val="75000"/>
                  </a:schemeClr>
                </a:solidFill>
              </a:rPr>
              <a:t>ტრენინგის შემდგომ, შრომის ინსპექტორებთან ერთად მუნიციპალიტეტების დონეზე განხორციელდა ზედამხედველობა ორგანიზაციებში</a:t>
            </a:r>
          </a:p>
          <a:p>
            <a:pPr marL="457200" indent="-457200" algn="just">
              <a:buFont typeface="Franklin Gothic Book" panose="020B0503020102020204" pitchFamily="34" charset="0"/>
              <a:buAutoNum type="arabicPeriod"/>
            </a:pPr>
            <a:r>
              <a:rPr lang="ka-GE" dirty="0" smtClean="0">
                <a:solidFill>
                  <a:schemeClr val="tx2">
                    <a:lumMod val="75000"/>
                  </a:schemeClr>
                </a:solidFill>
              </a:rPr>
              <a:t>ზედამხედველობის </a:t>
            </a:r>
            <a:r>
              <a:rPr lang="ka-GE" dirty="0">
                <a:solidFill>
                  <a:schemeClr val="tx2">
                    <a:lumMod val="75000"/>
                  </a:schemeClr>
                </a:solidFill>
              </a:rPr>
              <a:t>განმახორციელებელი პირებისათვის მომზადდა ინსპექტირების კითხვარის შევსების სახელმძღვანელო;</a:t>
            </a:r>
          </a:p>
          <a:p>
            <a:pPr marL="457200" indent="-457200" algn="just">
              <a:buFont typeface="Franklin Gothic Book" panose="020B0503020102020204" pitchFamily="34" charset="0"/>
              <a:buAutoNum type="arabicPeriod"/>
            </a:pPr>
            <a:r>
              <a:rPr lang="ka-GE" dirty="0">
                <a:solidFill>
                  <a:schemeClr val="tx2">
                    <a:lumMod val="75000"/>
                  </a:schemeClr>
                </a:solidFill>
              </a:rPr>
              <a:t>ბიზნესის </a:t>
            </a:r>
            <a:r>
              <a:rPr lang="ka-GE" dirty="0" smtClean="0">
                <a:solidFill>
                  <a:schemeClr val="tx2">
                    <a:lumMod val="75000"/>
                  </a:schemeClr>
                </a:solidFill>
              </a:rPr>
              <a:t>წარმომადგენლებისთვის რეგისტრაციის მიზნით </a:t>
            </a:r>
            <a:r>
              <a:rPr lang="ka-GE" dirty="0">
                <a:solidFill>
                  <a:schemeClr val="tx2">
                    <a:lumMod val="75000"/>
                  </a:schemeClr>
                </a:solidFill>
              </a:rPr>
              <a:t>შემუშავდა  </a:t>
            </a:r>
            <a:r>
              <a:rPr lang="ka-GE" dirty="0" smtClean="0">
                <a:solidFill>
                  <a:schemeClr val="tx2">
                    <a:lumMod val="75000"/>
                  </a:schemeClr>
                </a:solidFill>
              </a:rPr>
              <a:t>ელექტრონული სისტემა, რომელშიც რეგისტრაციისას გამოყენებულ </a:t>
            </a:r>
            <a:r>
              <a:rPr lang="ka-GE" dirty="0">
                <a:solidFill>
                  <a:schemeClr val="tx2">
                    <a:lumMod val="75000"/>
                  </a:schemeClr>
                </a:solidFill>
              </a:rPr>
              <a:t>იქნა </a:t>
            </a:r>
            <a:r>
              <a:rPr lang="en-US" dirty="0">
                <a:solidFill>
                  <a:schemeClr val="tx2">
                    <a:lumMod val="75000"/>
                  </a:schemeClr>
                </a:solidFill>
              </a:rPr>
              <a:t>RS</a:t>
            </a:r>
            <a:r>
              <a:rPr lang="ka-GE" dirty="0">
                <a:solidFill>
                  <a:schemeClr val="tx2">
                    <a:lumMod val="75000"/>
                  </a:schemeClr>
                </a:solidFill>
              </a:rPr>
              <a:t>-ის </a:t>
            </a:r>
            <a:r>
              <a:rPr lang="en-US" dirty="0" smtClean="0">
                <a:solidFill>
                  <a:schemeClr val="tx2">
                    <a:lumMod val="75000"/>
                  </a:schemeClr>
                </a:solidFill>
              </a:rPr>
              <a:t>მ</a:t>
            </a:r>
            <a:r>
              <a:rPr lang="ka-GE" dirty="0" smtClean="0">
                <a:solidFill>
                  <a:schemeClr val="tx2">
                    <a:lumMod val="75000"/>
                  </a:schemeClr>
                </a:solidFill>
              </a:rPr>
              <a:t>ომხმარებლების მონაცემები</a:t>
            </a:r>
            <a:r>
              <a:rPr lang="ka-GE" dirty="0">
                <a:solidFill>
                  <a:schemeClr val="tx2">
                    <a:lumMod val="75000"/>
                  </a:schemeClr>
                </a:solidFill>
              </a:rPr>
              <a:t>, რამაც </a:t>
            </a:r>
            <a:r>
              <a:rPr lang="ka-GE" dirty="0" smtClean="0">
                <a:solidFill>
                  <a:schemeClr val="tx2">
                    <a:lumMod val="75000"/>
                  </a:schemeClr>
                </a:solidFill>
              </a:rPr>
              <a:t>შესაძლებელი გახადა კომპანიის </a:t>
            </a:r>
            <a:r>
              <a:rPr lang="ka-GE" dirty="0">
                <a:solidFill>
                  <a:schemeClr val="tx2">
                    <a:lumMod val="75000"/>
                  </a:schemeClr>
                </a:solidFill>
              </a:rPr>
              <a:t>რეგისტრაციისას ინფორმაციის </a:t>
            </a:r>
            <a:r>
              <a:rPr lang="ka-GE" dirty="0" smtClean="0">
                <a:solidFill>
                  <a:schemeClr val="tx2">
                    <a:lumMod val="75000"/>
                  </a:schemeClr>
                </a:solidFill>
              </a:rPr>
              <a:t>სიზუსტის განსაზღვრა</a:t>
            </a:r>
            <a:r>
              <a:rPr lang="ka-GE" dirty="0">
                <a:solidFill>
                  <a:schemeClr val="tx2">
                    <a:lumMod val="75000"/>
                  </a:schemeClr>
                </a:solidFill>
              </a:rPr>
              <a:t>;</a:t>
            </a:r>
            <a:r>
              <a:rPr lang="ka-GE" dirty="0" smtClean="0">
                <a:solidFill>
                  <a:schemeClr val="tx2">
                    <a:lumMod val="75000"/>
                  </a:schemeClr>
                </a:solidFill>
              </a:rPr>
              <a:t> </a:t>
            </a:r>
          </a:p>
          <a:p>
            <a:pPr marL="457200" indent="-457200" algn="just">
              <a:buFont typeface="Franklin Gothic Book" panose="020B0503020102020204" pitchFamily="34" charset="0"/>
              <a:buAutoNum type="arabicPeriod"/>
            </a:pPr>
            <a:r>
              <a:rPr lang="ka-GE" dirty="0" smtClean="0">
                <a:solidFill>
                  <a:schemeClr val="tx2">
                    <a:lumMod val="75000"/>
                  </a:schemeClr>
                </a:solidFill>
              </a:rPr>
              <a:t>მომზადდა ელექტრონულ სისტემაში </a:t>
            </a:r>
            <a:r>
              <a:rPr lang="ka-GE" dirty="0">
                <a:solidFill>
                  <a:schemeClr val="tx2">
                    <a:lumMod val="75000"/>
                  </a:schemeClr>
                </a:solidFill>
              </a:rPr>
              <a:t>რეგისტრაციის </a:t>
            </a:r>
            <a:r>
              <a:rPr lang="ka-GE" dirty="0" smtClean="0">
                <a:solidFill>
                  <a:schemeClr val="tx2">
                    <a:lumMod val="75000"/>
                  </a:schemeClr>
                </a:solidFill>
              </a:rPr>
              <a:t>ინსტრუქცია და ვიდეოინსტრუქცია; </a:t>
            </a:r>
            <a:endParaRPr lang="en-US" dirty="0" smtClean="0">
              <a:solidFill>
                <a:schemeClr val="tx2">
                  <a:lumMod val="75000"/>
                </a:schemeClr>
              </a:solidFill>
            </a:endParaRPr>
          </a:p>
          <a:p>
            <a:pPr marL="457200" indent="-457200" algn="just">
              <a:buFont typeface="Franklin Gothic Book" panose="020B0503020102020204" pitchFamily="34" charset="0"/>
              <a:buAutoNum type="arabicPeriod"/>
            </a:pPr>
            <a:r>
              <a:rPr lang="ka-GE" dirty="0" smtClean="0">
                <a:solidFill>
                  <a:schemeClr val="tx2">
                    <a:lumMod val="75000"/>
                  </a:schemeClr>
                </a:solidFill>
              </a:rPr>
              <a:t>შემოსავლების </a:t>
            </a:r>
            <a:r>
              <a:rPr lang="ka-GE" dirty="0">
                <a:solidFill>
                  <a:schemeClr val="tx2">
                    <a:lumMod val="75000"/>
                  </a:schemeClr>
                </a:solidFill>
              </a:rPr>
              <a:t>სამსახურის მხარდაჭერით </a:t>
            </a:r>
            <a:r>
              <a:rPr lang="ka-GE" dirty="0" smtClean="0">
                <a:solidFill>
                  <a:schemeClr val="tx2">
                    <a:lumMod val="75000"/>
                  </a:schemeClr>
                </a:solidFill>
              </a:rPr>
              <a:t>128 000 </a:t>
            </a:r>
            <a:r>
              <a:rPr lang="ka-GE" b="1" dirty="0">
                <a:solidFill>
                  <a:schemeClr val="tx2">
                    <a:lumMod val="75000"/>
                  </a:schemeClr>
                </a:solidFill>
              </a:rPr>
              <a:t>ბიზნეს </a:t>
            </a:r>
            <a:r>
              <a:rPr lang="ka-GE" b="1" dirty="0" smtClean="0">
                <a:solidFill>
                  <a:schemeClr val="tx2">
                    <a:lumMod val="75000"/>
                  </a:schemeClr>
                </a:solidFill>
              </a:rPr>
              <a:t>სუბიექტის ინფორმირება </a:t>
            </a:r>
            <a:r>
              <a:rPr lang="ka-GE" dirty="0" smtClean="0">
                <a:solidFill>
                  <a:schemeClr val="tx2">
                    <a:lumMod val="75000"/>
                  </a:schemeClr>
                </a:solidFill>
              </a:rPr>
              <a:t>განხორციელდა </a:t>
            </a:r>
            <a:r>
              <a:rPr lang="ka-GE" dirty="0">
                <a:solidFill>
                  <a:schemeClr val="tx2">
                    <a:lumMod val="75000"/>
                  </a:schemeClr>
                </a:solidFill>
              </a:rPr>
              <a:t>მოკლე ტექსტური შეტყობინებებითა და </a:t>
            </a:r>
            <a:r>
              <a:rPr lang="en-US" dirty="0">
                <a:solidFill>
                  <a:schemeClr val="tx2">
                    <a:lumMod val="75000"/>
                  </a:schemeClr>
                </a:solidFill>
              </a:rPr>
              <a:t>RS</a:t>
            </a:r>
            <a:r>
              <a:rPr lang="ka-GE" dirty="0">
                <a:solidFill>
                  <a:schemeClr val="tx2">
                    <a:lumMod val="75000"/>
                  </a:schemeClr>
                </a:solidFill>
              </a:rPr>
              <a:t>-ის </a:t>
            </a:r>
            <a:r>
              <a:rPr lang="ka-GE" dirty="0" smtClean="0">
                <a:solidFill>
                  <a:schemeClr val="tx2">
                    <a:lumMod val="75000"/>
                  </a:schemeClr>
                </a:solidFill>
              </a:rPr>
              <a:t>„პირად კაბინეტში“ შეტყობინების </a:t>
            </a:r>
            <a:r>
              <a:rPr lang="ka-GE" dirty="0">
                <a:solidFill>
                  <a:schemeClr val="tx2">
                    <a:lumMod val="75000"/>
                  </a:schemeClr>
                </a:solidFill>
              </a:rPr>
              <a:t>მეშვეობით</a:t>
            </a:r>
            <a:r>
              <a:rPr lang="ka-GE" dirty="0" smtClean="0">
                <a:solidFill>
                  <a:schemeClr val="tx2">
                    <a:lumMod val="75000"/>
                  </a:schemeClr>
                </a:solidFill>
              </a:rPr>
              <a:t>. </a:t>
            </a:r>
          </a:p>
          <a:p>
            <a:pPr marL="457200" indent="-457200" algn="just">
              <a:buFont typeface="Franklin Gothic Book" panose="020B0503020102020204" pitchFamily="34" charset="0"/>
              <a:buAutoNum type="arabicPeriod"/>
            </a:pPr>
            <a:r>
              <a:rPr lang="ka-GE" dirty="0" smtClean="0">
                <a:solidFill>
                  <a:schemeClr val="tx2">
                    <a:lumMod val="75000"/>
                  </a:schemeClr>
                </a:solidFill>
              </a:rPr>
              <a:t>ყველა </a:t>
            </a:r>
            <a:r>
              <a:rPr lang="ka-GE" dirty="0">
                <a:solidFill>
                  <a:schemeClr val="tx2">
                    <a:lumMod val="75000"/>
                  </a:schemeClr>
                </a:solidFill>
              </a:rPr>
              <a:t>აუცილებელი ინფორმაცია (რეკომენდაციები;ხშირად დასმული კითხვები; ინსტრუქციები) განთავსდა ერთ </a:t>
            </a:r>
            <a:r>
              <a:rPr lang="ka-GE" dirty="0" smtClean="0">
                <a:solidFill>
                  <a:schemeClr val="tx2">
                    <a:lumMod val="75000"/>
                  </a:schemeClr>
                </a:solidFill>
              </a:rPr>
              <a:t>სივრცეში</a:t>
            </a:r>
            <a:r>
              <a:rPr lang="en-US" dirty="0" smtClean="0">
                <a:solidFill>
                  <a:schemeClr val="tx2">
                    <a:lumMod val="75000"/>
                  </a:schemeClr>
                </a:solidFill>
              </a:rPr>
              <a:t>:</a:t>
            </a:r>
            <a:r>
              <a:rPr lang="ka-GE" dirty="0" smtClean="0">
                <a:solidFill>
                  <a:schemeClr val="tx2">
                    <a:lumMod val="75000"/>
                  </a:schemeClr>
                </a:solidFill>
              </a:rPr>
              <a:t> </a:t>
            </a:r>
            <a:r>
              <a:rPr lang="en-US" dirty="0">
                <a:solidFill>
                  <a:schemeClr val="tx2">
                    <a:lumMod val="75000"/>
                  </a:schemeClr>
                </a:solidFill>
                <a:hlinkClick r:id="rId2"/>
              </a:rPr>
              <a:t>https://www.moh.gov.ge/ka/news/5096/</a:t>
            </a:r>
            <a:endParaRPr lang="ka-GE" dirty="0" smtClean="0">
              <a:solidFill>
                <a:schemeClr val="tx2">
                  <a:lumMod val="75000"/>
                </a:schemeClr>
              </a:solidFill>
            </a:endParaRPr>
          </a:p>
          <a:p>
            <a:pPr marL="457200" indent="-457200" algn="just">
              <a:buFont typeface="Franklin Gothic Book" panose="020B0503020102020204" pitchFamily="34" charset="0"/>
              <a:buAutoNum type="arabicPeriod"/>
            </a:pPr>
            <a:endParaRPr lang="ka-GE" dirty="0">
              <a:solidFill>
                <a:schemeClr val="tx2">
                  <a:lumMod val="75000"/>
                </a:schemeClr>
              </a:solidFill>
            </a:endParaRPr>
          </a:p>
          <a:p>
            <a:pPr algn="just">
              <a:lnSpc>
                <a:spcPct val="120000"/>
              </a:lnSpc>
            </a:pPr>
            <a:endParaRPr lang="ka-GE" dirty="0">
              <a:solidFill>
                <a:schemeClr val="tx2">
                  <a:lumMod val="75000"/>
                </a:schemeClr>
              </a:solidFill>
            </a:endParaRPr>
          </a:p>
          <a:p>
            <a:pPr algn="just"/>
            <a:endParaRPr lang="en-US" dirty="0">
              <a:solidFill>
                <a:schemeClr val="tx2">
                  <a:lumMod val="75000"/>
                </a:schemeClr>
              </a:solidFill>
            </a:endParaRPr>
          </a:p>
        </p:txBody>
      </p:sp>
    </p:spTree>
    <p:extLst>
      <p:ext uri="{BB962C8B-B14F-4D97-AF65-F5344CB8AC3E}">
        <p14:creationId xmlns:p14="http://schemas.microsoft.com/office/powerpoint/2010/main" val="222274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863600"/>
            <a:ext cx="11350171" cy="747486"/>
          </a:xfrm>
        </p:spPr>
        <p:txBody>
          <a:bodyPr>
            <a:normAutofit fontScale="85000" lnSpcReduction="10000"/>
          </a:bodyPr>
          <a:lstStyle/>
          <a:p>
            <a:pPr marL="0" indent="0" algn="just">
              <a:buNone/>
            </a:pPr>
            <a:r>
              <a:rPr lang="ka-GE" b="1" dirty="0"/>
              <a:t>შრომის ინსპექციის მიერ </a:t>
            </a:r>
            <a:r>
              <a:rPr lang="ka-GE" b="1" dirty="0" smtClean="0"/>
              <a:t>ბიზნესომბუდსმენის </a:t>
            </a:r>
            <a:r>
              <a:rPr lang="ka-GE" b="1" dirty="0"/>
              <a:t>აპარატის უშუალო ჩართულობით გაიმართა საინფორმაციო შეხვედრები, რომელსაც ჯამში </a:t>
            </a:r>
            <a:r>
              <a:rPr lang="ka-GE" b="1" dirty="0" smtClean="0"/>
              <a:t>500-მდე </a:t>
            </a:r>
            <a:r>
              <a:rPr lang="ka-GE" b="1" dirty="0"/>
              <a:t>ბიზნეს </a:t>
            </a:r>
            <a:r>
              <a:rPr lang="ka-GE" b="1" dirty="0" smtClean="0"/>
              <a:t>ასოციაციის წარმომადგენელი დაესწრო</a:t>
            </a:r>
            <a:endParaRPr lang="en-US" b="1" dirty="0">
              <a:solidFill>
                <a:srgbClr val="0070C0"/>
              </a:solidFill>
            </a:endParaRPr>
          </a:p>
          <a:p>
            <a:pPr algn="ctr"/>
            <a:endParaRPr lang="en-US" b="1" dirty="0"/>
          </a:p>
        </p:txBody>
      </p:sp>
      <p:sp>
        <p:nvSpPr>
          <p:cNvPr id="4" name="Title 1"/>
          <p:cNvSpPr txBox="1">
            <a:spLocks/>
          </p:cNvSpPr>
          <p:nvPr/>
        </p:nvSpPr>
        <p:spPr>
          <a:xfrm>
            <a:off x="1355824" y="0"/>
            <a:ext cx="10058400" cy="136456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b="1" smtClean="0">
                <a:solidFill>
                  <a:srgbClr val="009999"/>
                </a:solidFill>
                <a:latin typeface="Sylfaen" panose="010A0502050306030303" pitchFamily="18" charset="0"/>
              </a:rPr>
              <a:t>2020 </a:t>
            </a:r>
            <a:r>
              <a:rPr lang="ka-GE" b="1" smtClean="0">
                <a:solidFill>
                  <a:srgbClr val="009999"/>
                </a:solidFill>
                <a:latin typeface="Sylfaen" panose="010A0502050306030303" pitchFamily="18" charset="0"/>
              </a:rPr>
              <a:t>წლის 27 აპრილი-1 მაისი</a:t>
            </a:r>
            <a:endParaRPr lang="en-US" dirty="0">
              <a:solidFill>
                <a:srgbClr val="009999"/>
              </a:solidFill>
              <a:latin typeface="Sylfaen" panose="010A0502050306030303" pitchFamily="18" charset="0"/>
            </a:endParaRPr>
          </a:p>
        </p:txBody>
      </p:sp>
      <p:sp>
        <p:nvSpPr>
          <p:cNvPr id="5" name="Content Placeholder 2"/>
          <p:cNvSpPr txBox="1">
            <a:spLocks/>
          </p:cNvSpPr>
          <p:nvPr/>
        </p:nvSpPr>
        <p:spPr>
          <a:xfrm>
            <a:off x="912507" y="5309008"/>
            <a:ext cx="11350171" cy="260208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sz="1600" b="1" dirty="0" smtClean="0">
              <a:solidFill>
                <a:srgbClr val="C00000"/>
              </a:solidFill>
            </a:endParaRPr>
          </a:p>
          <a:p>
            <a:pPr marL="457200" indent="-457200" algn="just">
              <a:buFont typeface="Franklin Gothic Book" panose="020B0503020102020204" pitchFamily="34" charset="0"/>
              <a:buAutoNum type="arabicPeriod"/>
            </a:pPr>
            <a:endParaRPr lang="en-US" sz="1600" b="1" dirty="0" smtClean="0">
              <a:solidFill>
                <a:srgbClr val="C00000"/>
              </a:solidFill>
            </a:endParaRPr>
          </a:p>
          <a:p>
            <a:pPr algn="just"/>
            <a:r>
              <a:rPr lang="ka-GE" sz="1600" b="1" dirty="0" smtClean="0">
                <a:solidFill>
                  <a:srgbClr val="C00000"/>
                </a:solidFill>
              </a:rPr>
              <a:t>დაგეგმილია შეხვედრა სასტუმრო/სარესტორნო სექტორის წარმომადგენლებთან</a:t>
            </a:r>
          </a:p>
          <a:p>
            <a:pPr algn="just"/>
            <a:r>
              <a:rPr lang="ka-GE" sz="1600" b="1" dirty="0">
                <a:solidFill>
                  <a:srgbClr val="C00000"/>
                </a:solidFill>
              </a:rPr>
              <a:t>მსგავსი ტიპის შეხვედრები მომავალშიც გაგრძელდება ბიზნესის მეტი ინფორმირების მიზნით;</a:t>
            </a:r>
            <a:endParaRPr lang="ka-GE" sz="1600" b="1" dirty="0" smtClean="0">
              <a:solidFill>
                <a:srgbClr val="C00000"/>
              </a:solidFill>
            </a:endParaRPr>
          </a:p>
          <a:p>
            <a:endParaRPr lang="en-US" sz="1600" dirty="0">
              <a:solidFill>
                <a:srgbClr val="C00000"/>
              </a:solidFill>
            </a:endParaRPr>
          </a:p>
        </p:txBody>
      </p:sp>
      <p:graphicFrame>
        <p:nvGraphicFramePr>
          <p:cNvPr id="6" name="Diagram 5"/>
          <p:cNvGraphicFramePr/>
          <p:nvPr>
            <p:extLst/>
          </p:nvPr>
        </p:nvGraphicFramePr>
        <p:xfrm>
          <a:off x="912507" y="1480458"/>
          <a:ext cx="10945033" cy="4512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21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076" y="134255"/>
            <a:ext cx="11175819" cy="664031"/>
          </a:xfrm>
          <a:solidFill>
            <a:schemeClr val="bg1">
              <a:alpha val="39000"/>
            </a:schemeClr>
          </a:solidFill>
          <a:ln>
            <a:noFill/>
          </a:ln>
        </p:spPr>
        <p:txBody>
          <a:bodyPr>
            <a:noAutofit/>
          </a:bodyPr>
          <a:lstStyle/>
          <a:p>
            <a:pPr algn="ctr"/>
            <a:r>
              <a:rPr lang="ka-GE" sz="2000" b="1" dirty="0" smtClean="0">
                <a:solidFill>
                  <a:srgbClr val="17406D"/>
                </a:solidFill>
              </a:rPr>
              <a:t>სამუშაო ადგილებზე ახალი </a:t>
            </a:r>
            <a:r>
              <a:rPr lang="ka-GE" sz="2000" b="1" dirty="0">
                <a:solidFill>
                  <a:srgbClr val="17406D"/>
                </a:solidFill>
              </a:rPr>
              <a:t>კორონავირუსის </a:t>
            </a:r>
            <a:r>
              <a:rPr lang="ka-GE" sz="2000" b="1" dirty="0" smtClean="0">
                <a:solidFill>
                  <a:srgbClr val="17406D"/>
                </a:solidFill>
              </a:rPr>
              <a:t>გამოწვეული ინფექციის </a:t>
            </a:r>
            <a:r>
              <a:rPr lang="ka-GE" sz="2000" b="1" dirty="0">
                <a:solidFill>
                  <a:srgbClr val="17406D"/>
                </a:solidFill>
              </a:rPr>
              <a:t>(</a:t>
            </a:r>
            <a:r>
              <a:rPr lang="en-US" sz="2000" b="1" dirty="0">
                <a:solidFill>
                  <a:srgbClr val="17406D"/>
                </a:solidFill>
              </a:rPr>
              <a:t>COVID-19)</a:t>
            </a:r>
            <a:r>
              <a:rPr lang="en-US" sz="2000" b="1" dirty="0" smtClean="0">
                <a:solidFill>
                  <a:srgbClr val="17406D"/>
                </a:solidFill>
              </a:rPr>
              <a:t> </a:t>
            </a:r>
            <a:r>
              <a:rPr lang="ka-GE" sz="2000" b="1" dirty="0">
                <a:solidFill>
                  <a:srgbClr val="17406D"/>
                </a:solidFill>
              </a:rPr>
              <a:t>გავრცელების თავიდან აცილების მიზნით შემუშავებული </a:t>
            </a:r>
            <a:r>
              <a:rPr lang="ka-GE" sz="2000" b="1" dirty="0" smtClean="0">
                <a:solidFill>
                  <a:srgbClr val="17406D"/>
                </a:solidFill>
              </a:rPr>
              <a:t>რეკომენდაციები</a:t>
            </a:r>
            <a:endParaRPr lang="en-US" sz="2000" b="1" dirty="0">
              <a:solidFill>
                <a:srgbClr val="17406D"/>
              </a:solidFill>
            </a:endParaRPr>
          </a:p>
        </p:txBody>
      </p:sp>
      <p:graphicFrame>
        <p:nvGraphicFramePr>
          <p:cNvPr id="4" name="Diagram 3"/>
          <p:cNvGraphicFramePr/>
          <p:nvPr>
            <p:extLst>
              <p:ext uri="{D42A27DB-BD31-4B8C-83A1-F6EECF244321}">
                <p14:modId xmlns:p14="http://schemas.microsoft.com/office/powerpoint/2010/main" val="3341185478"/>
              </p:ext>
            </p:extLst>
          </p:nvPr>
        </p:nvGraphicFramePr>
        <p:xfrm>
          <a:off x="227076" y="2307770"/>
          <a:ext cx="11776238" cy="505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Callout 4"/>
          <p:cNvSpPr/>
          <p:nvPr/>
        </p:nvSpPr>
        <p:spPr>
          <a:xfrm>
            <a:off x="285133" y="1106712"/>
            <a:ext cx="2530638" cy="2737756"/>
          </a:xfrm>
          <a:prstGeom prst="downArrowCallout">
            <a:avLst/>
          </a:prstGeom>
          <a:solidFill>
            <a:schemeClr val="bg1">
              <a:alpha val="39000"/>
            </a:schemeClr>
          </a:solidFill>
          <a:ln>
            <a:solidFill>
              <a:srgbClr val="05014B"/>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200" b="1" dirty="0">
                <a:solidFill>
                  <a:srgbClr val="17406D"/>
                </a:solidFill>
              </a:rPr>
              <a:t>24 მარტს მიღებული იქნა   #01-120/ო ბრძანება, რომლითაც განისაზღვრა </a:t>
            </a:r>
            <a:r>
              <a:rPr lang="ka-GE" sz="1200" b="1" dirty="0" smtClean="0">
                <a:solidFill>
                  <a:srgbClr val="17406D"/>
                </a:solidFill>
              </a:rPr>
              <a:t>რეკომენდაციები სექტორული </a:t>
            </a:r>
            <a:r>
              <a:rPr lang="ka-GE" sz="1200" b="1" dirty="0">
                <a:solidFill>
                  <a:srgbClr val="17406D"/>
                </a:solidFill>
              </a:rPr>
              <a:t>მიმართულებით: </a:t>
            </a:r>
          </a:p>
        </p:txBody>
      </p:sp>
      <p:sp>
        <p:nvSpPr>
          <p:cNvPr id="6" name="Down Arrow Callout 5"/>
          <p:cNvSpPr/>
          <p:nvPr/>
        </p:nvSpPr>
        <p:spPr>
          <a:xfrm>
            <a:off x="3378318" y="1106712"/>
            <a:ext cx="2540000" cy="2737756"/>
          </a:xfrm>
          <a:prstGeom prst="downArrowCallout">
            <a:avLst/>
          </a:prstGeom>
          <a:solidFill>
            <a:schemeClr val="bg1">
              <a:alpha val="39000"/>
            </a:schemeClr>
          </a:solidFill>
          <a:ln>
            <a:solidFill>
              <a:srgbClr val="05014B"/>
            </a:solidFill>
          </a:ln>
        </p:spPr>
        <p:style>
          <a:lnRef idx="1">
            <a:schemeClr val="accent6"/>
          </a:lnRef>
          <a:fillRef idx="3">
            <a:schemeClr val="accent6"/>
          </a:fillRef>
          <a:effectRef idx="2">
            <a:schemeClr val="accent6"/>
          </a:effectRef>
          <a:fontRef idx="minor">
            <a:schemeClr val="lt1"/>
          </a:fontRef>
        </p:style>
        <p:txBody>
          <a:bodyPr rtlCol="0" anchor="ctr"/>
          <a:lstStyle/>
          <a:p>
            <a:pPr lvl="0" algn="ctr"/>
            <a:r>
              <a:rPr lang="ka-GE" sz="1400" b="1" dirty="0">
                <a:solidFill>
                  <a:srgbClr val="17406D"/>
                </a:solidFill>
              </a:rPr>
              <a:t>30 მარტს </a:t>
            </a:r>
            <a:r>
              <a:rPr lang="ka-GE" sz="1400" b="1" dirty="0">
                <a:solidFill>
                  <a:srgbClr val="17406D"/>
                </a:solidFill>
                <a:latin typeface="BPG Nino Mtavruli" panose="02000506000000020004" pitchFamily="2" charset="0"/>
              </a:rPr>
              <a:t># </a:t>
            </a:r>
            <a:r>
              <a:rPr lang="ka-GE" sz="1400" b="1" dirty="0">
                <a:solidFill>
                  <a:srgbClr val="17406D"/>
                </a:solidFill>
              </a:rPr>
              <a:t>01-120/ო ბრძანებაში განხორციელდა ცვლილება და დამტებით განისაზღვრა 3 </a:t>
            </a:r>
            <a:r>
              <a:rPr lang="ka-GE" sz="1400" b="1" dirty="0" smtClean="0">
                <a:solidFill>
                  <a:srgbClr val="17406D"/>
                </a:solidFill>
              </a:rPr>
              <a:t>რეკომენდაცია</a:t>
            </a:r>
            <a:endParaRPr lang="ka-GE" sz="1400" b="1" dirty="0">
              <a:solidFill>
                <a:srgbClr val="17406D"/>
              </a:solidFill>
            </a:endParaRPr>
          </a:p>
          <a:p>
            <a:pPr algn="ctr"/>
            <a:endParaRPr lang="en-US" sz="1400" b="1" dirty="0">
              <a:solidFill>
                <a:srgbClr val="17406D"/>
              </a:solidFill>
            </a:endParaRPr>
          </a:p>
        </p:txBody>
      </p:sp>
      <p:sp>
        <p:nvSpPr>
          <p:cNvPr id="7" name="Down Arrow Callout 6"/>
          <p:cNvSpPr/>
          <p:nvPr/>
        </p:nvSpPr>
        <p:spPr>
          <a:xfrm>
            <a:off x="6351880" y="1106713"/>
            <a:ext cx="2438400" cy="2737756"/>
          </a:xfrm>
          <a:prstGeom prst="downArrowCallout">
            <a:avLst/>
          </a:prstGeom>
          <a:solidFill>
            <a:schemeClr val="bg1">
              <a:alpha val="39000"/>
            </a:schemeClr>
          </a:solidFill>
          <a:ln>
            <a:solidFill>
              <a:srgbClr val="05014B"/>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400" b="1" dirty="0">
                <a:solidFill>
                  <a:srgbClr val="17406D"/>
                </a:solidFill>
              </a:rPr>
              <a:t>4 აპრილს  მიღებულ იქნა </a:t>
            </a:r>
            <a:r>
              <a:rPr lang="ka-GE" sz="1400" b="1" dirty="0">
                <a:solidFill>
                  <a:srgbClr val="17406D"/>
                </a:solidFill>
                <a:latin typeface="BPG Nino Mtavruli" panose="02000506000000020004" pitchFamily="2" charset="0"/>
              </a:rPr>
              <a:t># </a:t>
            </a:r>
            <a:r>
              <a:rPr lang="ka-GE" sz="1400" b="1" dirty="0">
                <a:solidFill>
                  <a:srgbClr val="17406D"/>
                </a:solidFill>
              </a:rPr>
              <a:t>01-149/ო ბრძანება, რომლითაც გაუქმნდა </a:t>
            </a:r>
            <a:r>
              <a:rPr lang="ka-GE" sz="1400" b="1" dirty="0">
                <a:solidFill>
                  <a:srgbClr val="17406D"/>
                </a:solidFill>
                <a:latin typeface="BPG Nino Mtavruli" panose="02000506000000020004" pitchFamily="2" charset="0"/>
              </a:rPr>
              <a:t># </a:t>
            </a:r>
            <a:r>
              <a:rPr lang="ka-GE" sz="1400" b="1" dirty="0">
                <a:solidFill>
                  <a:srgbClr val="17406D"/>
                </a:solidFill>
              </a:rPr>
              <a:t>01-120/ო ბრძანება </a:t>
            </a:r>
            <a:r>
              <a:rPr lang="ka-GE" sz="1400" b="1" dirty="0" smtClean="0">
                <a:solidFill>
                  <a:srgbClr val="17406D"/>
                </a:solidFill>
              </a:rPr>
              <a:t>და დამატებით </a:t>
            </a:r>
            <a:r>
              <a:rPr lang="ka-GE" sz="1400" b="1" dirty="0">
                <a:solidFill>
                  <a:srgbClr val="17406D"/>
                </a:solidFill>
              </a:rPr>
              <a:t>განისაზღვრა </a:t>
            </a:r>
            <a:endParaRPr lang="ka-GE" sz="1400" b="1" dirty="0" smtClean="0">
              <a:solidFill>
                <a:srgbClr val="17406D"/>
              </a:solidFill>
            </a:endParaRPr>
          </a:p>
          <a:p>
            <a:pPr algn="ctr"/>
            <a:r>
              <a:rPr lang="ka-GE" sz="1400" b="1" dirty="0" smtClean="0">
                <a:solidFill>
                  <a:srgbClr val="17406D"/>
                </a:solidFill>
              </a:rPr>
              <a:t>5 რეკომენდაცია</a:t>
            </a:r>
            <a:r>
              <a:rPr lang="ka-GE" sz="1400" b="1" dirty="0">
                <a:solidFill>
                  <a:srgbClr val="17406D"/>
                </a:solidFill>
              </a:rPr>
              <a:t>:</a:t>
            </a:r>
          </a:p>
          <a:p>
            <a:pPr algn="ctr"/>
            <a:endParaRPr lang="en-US" sz="1400" dirty="0">
              <a:solidFill>
                <a:srgbClr val="17406D"/>
              </a:solidFill>
            </a:endParaRPr>
          </a:p>
        </p:txBody>
      </p:sp>
      <p:sp>
        <p:nvSpPr>
          <p:cNvPr id="8" name="Down Arrow Callout 7"/>
          <p:cNvSpPr/>
          <p:nvPr/>
        </p:nvSpPr>
        <p:spPr>
          <a:xfrm>
            <a:off x="9439441" y="1106713"/>
            <a:ext cx="2399064" cy="2741382"/>
          </a:xfrm>
          <a:prstGeom prst="downArrowCallout">
            <a:avLst/>
          </a:prstGeom>
          <a:solidFill>
            <a:schemeClr val="bg1">
              <a:alpha val="39000"/>
            </a:schemeClr>
          </a:solidFill>
          <a:ln>
            <a:solidFill>
              <a:srgbClr val="05014B"/>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400" b="1" dirty="0">
                <a:solidFill>
                  <a:srgbClr val="17406D"/>
                </a:solidFill>
              </a:rPr>
              <a:t>15 მაისს მიღებულ იქნა №01-198/ო ბრძანება, რომლითაც ცვლილება შევიდა # 01-149/ო ბრძანებაში და დამატები განისაზღვრა 4 ახალი რეკომენდაცია:</a:t>
            </a:r>
          </a:p>
          <a:p>
            <a:pPr algn="ctr"/>
            <a:endParaRPr lang="en-US" sz="1400" b="1" dirty="0">
              <a:solidFill>
                <a:srgbClr val="17406D"/>
              </a:solidFill>
            </a:endParaRPr>
          </a:p>
        </p:txBody>
      </p:sp>
      <p:sp>
        <p:nvSpPr>
          <p:cNvPr id="9" name="Rounded Rectangle 8"/>
          <p:cNvSpPr/>
          <p:nvPr/>
        </p:nvSpPr>
        <p:spPr>
          <a:xfrm>
            <a:off x="2598057" y="6183086"/>
            <a:ext cx="5544458" cy="573314"/>
          </a:xfrm>
          <a:prstGeom prst="roundRect">
            <a:avLst/>
          </a:prstGeom>
          <a:solidFill>
            <a:schemeClr val="bg1">
              <a:alpha val="39000"/>
            </a:schemeClr>
          </a:solidFill>
          <a:ln>
            <a:solidFill>
              <a:srgbClr val="08684E"/>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ka-GE" b="1" dirty="0" smtClean="0">
                <a:solidFill>
                  <a:srgbClr val="17406D"/>
                </a:solidFill>
              </a:rPr>
              <a:t>18 მაისის მდგომარეობით დამტკიცებულია </a:t>
            </a:r>
          </a:p>
          <a:p>
            <a:pPr algn="ctr"/>
            <a:r>
              <a:rPr lang="ka-GE" b="1" dirty="0" smtClean="0">
                <a:solidFill>
                  <a:srgbClr val="17406D"/>
                </a:solidFill>
              </a:rPr>
              <a:t>1 ზოგადი და 18 სექტორული  რეკომენდაცია</a:t>
            </a:r>
            <a:endParaRPr lang="en-US" b="1" dirty="0">
              <a:solidFill>
                <a:srgbClr val="17406D"/>
              </a:solidFill>
            </a:endParaRPr>
          </a:p>
        </p:txBody>
      </p:sp>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11567704" y="134254"/>
            <a:ext cx="435610" cy="533400"/>
          </a:xfrm>
          <a:prstGeom prst="rect">
            <a:avLst/>
          </a:prstGeom>
          <a:noFill/>
          <a:ln>
            <a:noFill/>
          </a:ln>
        </p:spPr>
      </p:pic>
    </p:spTree>
    <p:extLst>
      <p:ext uri="{BB962C8B-B14F-4D97-AF65-F5344CB8AC3E}">
        <p14:creationId xmlns:p14="http://schemas.microsoft.com/office/powerpoint/2010/main" val="248294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907" y="257966"/>
            <a:ext cx="10712863" cy="1266033"/>
          </a:xfrm>
        </p:spPr>
        <p:txBody>
          <a:bodyPr>
            <a:normAutofit fontScale="90000"/>
          </a:bodyPr>
          <a:lstStyle/>
          <a:p>
            <a:pPr algn="ctr"/>
            <a:r>
              <a:rPr lang="en-US" b="1" dirty="0">
                <a:solidFill>
                  <a:srgbClr val="009999"/>
                </a:solidFill>
                <a:latin typeface="Sylfaen" panose="010A0502050306030303" pitchFamily="18" charset="0"/>
              </a:rPr>
              <a:t>2020 </a:t>
            </a:r>
            <a:r>
              <a:rPr lang="ka-GE" b="1" dirty="0">
                <a:solidFill>
                  <a:srgbClr val="009999"/>
                </a:solidFill>
                <a:latin typeface="Sylfaen" panose="010A0502050306030303" pitchFamily="18" charset="0"/>
              </a:rPr>
              <a:t>წლის </a:t>
            </a:r>
            <a:r>
              <a:rPr lang="ka-GE" b="1" dirty="0" smtClean="0">
                <a:solidFill>
                  <a:srgbClr val="009999"/>
                </a:solidFill>
                <a:latin typeface="Sylfaen" panose="010A0502050306030303" pitchFamily="18" charset="0"/>
              </a:rPr>
              <a:t>1-18 მაისი</a:t>
            </a:r>
            <a:br>
              <a:rPr lang="ka-GE" b="1" dirty="0" smtClean="0">
                <a:solidFill>
                  <a:srgbClr val="009999"/>
                </a:solidFill>
                <a:latin typeface="Sylfaen" panose="010A0502050306030303" pitchFamily="18" charset="0"/>
              </a:rPr>
            </a:br>
            <a:r>
              <a:rPr lang="ka-GE" b="1" dirty="0" smtClean="0">
                <a:solidFill>
                  <a:srgbClr val="009999"/>
                </a:solidFill>
                <a:latin typeface="Sylfaen" panose="010A0502050306030303" pitchFamily="18" charset="0"/>
              </a:rPr>
              <a:t> სტატისტიკა</a:t>
            </a:r>
            <a:endParaRPr lang="en-US" b="1" dirty="0">
              <a:solidFill>
                <a:srgbClr val="009999"/>
              </a:solidFill>
            </a:endParaRPr>
          </a:p>
        </p:txBody>
      </p:sp>
      <p:sp>
        <p:nvSpPr>
          <p:cNvPr id="3" name="Content Placeholder 2"/>
          <p:cNvSpPr>
            <a:spLocks noGrp="1"/>
          </p:cNvSpPr>
          <p:nvPr>
            <p:ph idx="1"/>
          </p:nvPr>
        </p:nvSpPr>
        <p:spPr>
          <a:xfrm>
            <a:off x="870858" y="1390944"/>
            <a:ext cx="7038702" cy="3653496"/>
          </a:xfrm>
        </p:spPr>
        <p:txBody>
          <a:bodyPr>
            <a:normAutofit/>
          </a:bodyPr>
          <a:lstStyle/>
          <a:p>
            <a:pPr algn="just"/>
            <a:endParaRPr lang="ka-GE" dirty="0"/>
          </a:p>
          <a:p>
            <a:pPr marL="0" indent="0">
              <a:buNone/>
            </a:pPr>
            <a:r>
              <a:rPr lang="ka-GE" b="1" dirty="0" smtClean="0">
                <a:solidFill>
                  <a:schemeClr val="tx1"/>
                </a:solidFill>
              </a:rPr>
              <a:t>1-18 მაისს მთელი საქართველოს მასშტაბით ჯამში შემოწმდა </a:t>
            </a:r>
            <a:r>
              <a:rPr lang="ka-GE" dirty="0" smtClean="0">
                <a:solidFill>
                  <a:schemeClr val="tx1"/>
                </a:solidFill>
              </a:rPr>
              <a:t>10,237</a:t>
            </a:r>
            <a:r>
              <a:rPr lang="ka-GE" b="1" dirty="0" smtClean="0">
                <a:solidFill>
                  <a:schemeClr val="tx1"/>
                </a:solidFill>
              </a:rPr>
              <a:t> ობიექტი:</a:t>
            </a:r>
          </a:p>
          <a:p>
            <a:pPr>
              <a:buFont typeface="Wingdings" panose="05000000000000000000" pitchFamily="2" charset="2"/>
              <a:buChar char="ü"/>
            </a:pPr>
            <a:r>
              <a:rPr lang="ka-GE" dirty="0" smtClean="0">
                <a:solidFill>
                  <a:schemeClr val="tx1"/>
                </a:solidFill>
              </a:rPr>
              <a:t>   </a:t>
            </a:r>
            <a:r>
              <a:rPr lang="ka-GE" dirty="0">
                <a:solidFill>
                  <a:schemeClr val="tx1"/>
                </a:solidFill>
              </a:rPr>
              <a:t>მოთხოვნები დააკმაყოფილა 3466;</a:t>
            </a:r>
            <a:endParaRPr lang="ka-GE" dirty="0" smtClean="0">
              <a:solidFill>
                <a:schemeClr val="tx1"/>
              </a:solidFill>
            </a:endParaRPr>
          </a:p>
          <a:p>
            <a:pPr>
              <a:buFont typeface="Wingdings" panose="05000000000000000000" pitchFamily="2" charset="2"/>
              <a:buChar char="ü"/>
            </a:pPr>
            <a:r>
              <a:rPr lang="ka-GE" dirty="0">
                <a:solidFill>
                  <a:schemeClr val="tx1"/>
                </a:solidFill>
              </a:rPr>
              <a:t> </a:t>
            </a:r>
            <a:r>
              <a:rPr lang="ka-GE" dirty="0" smtClean="0">
                <a:solidFill>
                  <a:schemeClr val="tx1"/>
                </a:solidFill>
              </a:rPr>
              <a:t>  ვერ </a:t>
            </a:r>
            <a:r>
              <a:rPr lang="ka-GE" dirty="0">
                <a:solidFill>
                  <a:schemeClr val="tx1"/>
                </a:solidFill>
              </a:rPr>
              <a:t>დააკმაყოფილა 2268; </a:t>
            </a:r>
            <a:endParaRPr lang="ka-GE" dirty="0" smtClean="0">
              <a:solidFill>
                <a:schemeClr val="tx1"/>
              </a:solidFill>
            </a:endParaRPr>
          </a:p>
          <a:p>
            <a:pPr>
              <a:buFont typeface="Wingdings" panose="05000000000000000000" pitchFamily="2" charset="2"/>
              <a:buChar char="ü"/>
            </a:pPr>
            <a:r>
              <a:rPr lang="ka-GE" dirty="0">
                <a:solidFill>
                  <a:schemeClr val="tx1"/>
                </a:solidFill>
              </a:rPr>
              <a:t> </a:t>
            </a:r>
            <a:r>
              <a:rPr lang="ka-GE" dirty="0" smtClean="0">
                <a:solidFill>
                  <a:schemeClr val="tx1"/>
                </a:solidFill>
              </a:rPr>
              <a:t>  არ </a:t>
            </a:r>
            <a:r>
              <a:rPr lang="ka-GE" dirty="0">
                <a:solidFill>
                  <a:schemeClr val="tx1"/>
                </a:solidFill>
              </a:rPr>
              <a:t>დაგვხვდა მზად 4503 </a:t>
            </a:r>
            <a:r>
              <a:rPr lang="ka-GE" dirty="0" smtClean="0">
                <a:solidFill>
                  <a:schemeClr val="tx1"/>
                </a:solidFill>
              </a:rPr>
              <a:t>ობიექტი;</a:t>
            </a:r>
          </a:p>
          <a:p>
            <a:pPr marL="0" indent="0">
              <a:buNone/>
            </a:pPr>
            <a:endParaRPr lang="ka-GE" dirty="0">
              <a:solidFill>
                <a:schemeClr val="tx1"/>
              </a:solidFill>
            </a:endParaRPr>
          </a:p>
          <a:p>
            <a:pPr marL="0" indent="0">
              <a:buNone/>
            </a:pPr>
            <a:endParaRPr lang="ka-GE" dirty="0" smtClean="0">
              <a:solidFill>
                <a:srgbClr val="00B0F0"/>
              </a:solidFill>
            </a:endParaRPr>
          </a:p>
        </p:txBody>
      </p:sp>
      <p:graphicFrame>
        <p:nvGraphicFramePr>
          <p:cNvPr id="5" name="Chart 4"/>
          <p:cNvGraphicFramePr/>
          <p:nvPr>
            <p:extLst/>
          </p:nvPr>
        </p:nvGraphicFramePr>
        <p:xfrm>
          <a:off x="5288281" y="1276725"/>
          <a:ext cx="6895074" cy="418393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870858" y="5669221"/>
            <a:ext cx="10940142" cy="100109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ka-GE" b="1" dirty="0" smtClean="0">
                <a:solidFill>
                  <a:srgbClr val="C00000"/>
                </a:solidFill>
              </a:rPr>
              <a:t>შედეგები ცხადყოფს, რომ ეტაპობრივად დაანონსებული ბიზნესის გახსნის პროცესის მდგრადობისთვის აუცილებელია აქტიური საინფორმაციო კამპანია ბიზნესისა და ზოგადად მოსახლეობისთვის</a:t>
            </a:r>
            <a:endParaRPr lang="en-US" dirty="0">
              <a:solidFill>
                <a:srgbClr val="C00000"/>
              </a:solidFill>
            </a:endParaRPr>
          </a:p>
        </p:txBody>
      </p:sp>
      <p:graphicFrame>
        <p:nvGraphicFramePr>
          <p:cNvPr id="7" name="Chart 6"/>
          <p:cNvGraphicFramePr/>
          <p:nvPr>
            <p:extLst>
              <p:ext uri="{D42A27DB-BD31-4B8C-83A1-F6EECF244321}">
                <p14:modId xmlns:p14="http://schemas.microsoft.com/office/powerpoint/2010/main" val="3414439838"/>
              </p:ext>
            </p:extLst>
          </p:nvPr>
        </p:nvGraphicFramePr>
        <p:xfrm>
          <a:off x="6178604" y="1390944"/>
          <a:ext cx="5632396" cy="4139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623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404040"/>
        </a:solidFill>
        <a:effectLst/>
      </p:bgPr>
    </p:bg>
    <p:spTree>
      <p:nvGrpSpPr>
        <p:cNvPr id="1" name=""/>
        <p:cNvGrpSpPr/>
        <p:nvPr/>
      </p:nvGrpSpPr>
      <p:grpSpPr>
        <a:xfrm>
          <a:off x="0" y="0"/>
          <a:ext cx="0" cy="0"/>
          <a:chOff x="0" y="0"/>
          <a:chExt cx="0" cy="0"/>
        </a:xfrm>
      </p:grpSpPr>
      <p:graphicFrame>
        <p:nvGraphicFramePr>
          <p:cNvPr id="3" name="Chart 2"/>
          <p:cNvGraphicFramePr/>
          <p:nvPr>
            <p:extLst/>
          </p:nvPr>
        </p:nvGraphicFramePr>
        <p:xfrm>
          <a:off x="1015999" y="348343"/>
          <a:ext cx="1049383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379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3130265"/>
              </p:ext>
            </p:extLst>
          </p:nvPr>
        </p:nvGraphicFramePr>
        <p:xfrm>
          <a:off x="-579120" y="198120"/>
          <a:ext cx="14371320"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187685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6570" y="294320"/>
            <a:ext cx="8670604" cy="878739"/>
          </a:xfrm>
        </p:spPr>
        <p:txBody>
          <a:bodyPr>
            <a:normAutofit fontScale="40000" lnSpcReduction="20000"/>
          </a:bodyPr>
          <a:lstStyle/>
          <a:p>
            <a:pPr>
              <a:lnSpc>
                <a:spcPct val="120000"/>
              </a:lnSpc>
            </a:pPr>
            <a:r>
              <a:rPr lang="ka-GE" b="1" dirty="0" smtClean="0">
                <a:latin typeface="+mn-lt"/>
              </a:rPr>
              <a:t>COVID–19-ით ინფიცირების რისკები სამუშაო ადგილებზე</a:t>
            </a:r>
          </a:p>
          <a:p>
            <a:pPr>
              <a:lnSpc>
                <a:spcPct val="120000"/>
              </a:lnSpc>
            </a:pPr>
            <a:r>
              <a:rPr lang="ka-GE" altLang="ko-KR" b="1" dirty="0" smtClean="0">
                <a:latin typeface="+mn-lt"/>
              </a:rPr>
              <a:t>ზოგადი რეკომენდაციები</a:t>
            </a:r>
            <a:endParaRPr lang="ko-KR" altLang="en-US" b="1" dirty="0">
              <a:latin typeface="+mn-lt"/>
            </a:endParaRPr>
          </a:p>
        </p:txBody>
      </p:sp>
      <p:graphicFrame>
        <p:nvGraphicFramePr>
          <p:cNvPr id="4" name="SmartArt Placeholder 13"/>
          <p:cNvGraphicFramePr>
            <a:graphicFrameLocks/>
          </p:cNvGraphicFramePr>
          <p:nvPr>
            <p:extLst>
              <p:ext uri="{D42A27DB-BD31-4B8C-83A1-F6EECF244321}">
                <p14:modId xmlns:p14="http://schemas.microsoft.com/office/powerpoint/2010/main" val="1090089199"/>
              </p:ext>
            </p:extLst>
          </p:nvPr>
        </p:nvGraphicFramePr>
        <p:xfrm>
          <a:off x="1598620" y="1655153"/>
          <a:ext cx="5108072" cy="438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직사각형 15"/>
          <p:cNvSpPr/>
          <p:nvPr/>
        </p:nvSpPr>
        <p:spPr>
          <a:xfrm>
            <a:off x="6875496" y="1787712"/>
            <a:ext cx="672073" cy="672000"/>
          </a:xfrm>
          <a:prstGeom prst="ellipse">
            <a:avLst/>
          </a:prstGeom>
          <a:solidFill>
            <a:srgbClr val="C0000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ka-GE" altLang="ko-KR" sz="2400" b="1" dirty="0">
                <a:cs typeface="Arial" pitchFamily="34" charset="0"/>
              </a:rPr>
              <a:t>1</a:t>
            </a:r>
            <a:endParaRPr lang="ko-KR" altLang="en-US" sz="2400" b="1" dirty="0">
              <a:cs typeface="Arial" pitchFamily="34" charset="0"/>
            </a:endParaRPr>
          </a:p>
        </p:txBody>
      </p:sp>
      <p:sp>
        <p:nvSpPr>
          <p:cNvPr id="7" name="직사각형 17"/>
          <p:cNvSpPr/>
          <p:nvPr/>
        </p:nvSpPr>
        <p:spPr>
          <a:xfrm>
            <a:off x="6829072" y="3100476"/>
            <a:ext cx="672073" cy="672000"/>
          </a:xfrm>
          <a:prstGeom prst="ellipse">
            <a:avLst/>
          </a:prstGeom>
          <a:solidFill>
            <a:srgbClr val="FFC00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ka-GE" altLang="ko-KR" sz="2400" b="1" dirty="0">
                <a:cs typeface="Arial" pitchFamily="34" charset="0"/>
              </a:rPr>
              <a:t>2</a:t>
            </a:r>
            <a:endParaRPr lang="ko-KR" altLang="en-US" sz="2400" b="1" dirty="0">
              <a:cs typeface="Arial" pitchFamily="34" charset="0"/>
            </a:endParaRPr>
          </a:p>
        </p:txBody>
      </p:sp>
      <p:sp>
        <p:nvSpPr>
          <p:cNvPr id="8" name="직사각형 19"/>
          <p:cNvSpPr/>
          <p:nvPr/>
        </p:nvSpPr>
        <p:spPr>
          <a:xfrm>
            <a:off x="6853572" y="4196513"/>
            <a:ext cx="672073" cy="672000"/>
          </a:xfrm>
          <a:prstGeom prst="ellipse">
            <a:avLst/>
          </a:prstGeom>
          <a:solidFill>
            <a:schemeClr val="accent4">
              <a:lumMod val="60000"/>
              <a:lumOff val="4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ka-GE" altLang="ko-KR" sz="2400" b="1" dirty="0">
                <a:cs typeface="Arial" pitchFamily="34" charset="0"/>
              </a:rPr>
              <a:t>3</a:t>
            </a:r>
            <a:endParaRPr lang="ko-KR" altLang="en-US" sz="2400" b="1" dirty="0">
              <a:cs typeface="Arial" pitchFamily="34" charset="0"/>
            </a:endParaRPr>
          </a:p>
        </p:txBody>
      </p:sp>
      <p:sp>
        <p:nvSpPr>
          <p:cNvPr id="9" name="직사각형 21"/>
          <p:cNvSpPr/>
          <p:nvPr/>
        </p:nvSpPr>
        <p:spPr>
          <a:xfrm>
            <a:off x="6891855" y="5351876"/>
            <a:ext cx="672073" cy="672000"/>
          </a:xfrm>
          <a:prstGeom prst="ellipse">
            <a:avLst/>
          </a:prstGeom>
          <a:solidFill>
            <a:srgbClr val="00B0F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ka-GE" altLang="ko-KR" sz="2400" b="1" dirty="0" smtClean="0">
                <a:cs typeface="Arial" pitchFamily="34" charset="0"/>
              </a:rPr>
              <a:t>5</a:t>
            </a:r>
            <a:endParaRPr lang="ko-KR" altLang="en-US" sz="2400" b="1" dirty="0">
              <a:cs typeface="Arial" pitchFamily="34" charset="0"/>
            </a:endParaRPr>
          </a:p>
        </p:txBody>
      </p:sp>
      <p:cxnSp>
        <p:nvCxnSpPr>
          <p:cNvPr id="11" name="직선 연결선 24"/>
          <p:cNvCxnSpPr/>
          <p:nvPr/>
        </p:nvCxnSpPr>
        <p:spPr>
          <a:xfrm>
            <a:off x="4605102" y="2089134"/>
            <a:ext cx="2208245" cy="0"/>
          </a:xfrm>
          <a:prstGeom prst="line">
            <a:avLst/>
          </a:prstGeom>
          <a:ln w="19050">
            <a:solidFill>
              <a:srgbClr val="C00000"/>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직선 연결선 25"/>
          <p:cNvCxnSpPr/>
          <p:nvPr/>
        </p:nvCxnSpPr>
        <p:spPr>
          <a:xfrm>
            <a:off x="5191125" y="3436476"/>
            <a:ext cx="1535798" cy="0"/>
          </a:xfrm>
          <a:prstGeom prst="line">
            <a:avLst/>
          </a:prstGeom>
          <a:ln w="19050">
            <a:solidFill>
              <a:srgbClr val="FFC000"/>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직선 연결선 26"/>
          <p:cNvCxnSpPr/>
          <p:nvPr/>
        </p:nvCxnSpPr>
        <p:spPr>
          <a:xfrm>
            <a:off x="6037480" y="4532513"/>
            <a:ext cx="672075" cy="0"/>
          </a:xfrm>
          <a:prstGeom prst="line">
            <a:avLst/>
          </a:prstGeom>
          <a:ln w="19050">
            <a:solidFill>
              <a:schemeClr val="accent4">
                <a:lumMod val="60000"/>
                <a:lumOff val="40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직선 연결선 27"/>
          <p:cNvCxnSpPr/>
          <p:nvPr/>
        </p:nvCxnSpPr>
        <p:spPr>
          <a:xfrm flipV="1">
            <a:off x="6598920" y="5717811"/>
            <a:ext cx="230152" cy="1"/>
          </a:xfrm>
          <a:prstGeom prst="line">
            <a:avLst/>
          </a:prstGeom>
          <a:ln w="19050">
            <a:solidFill>
              <a:schemeClr val="bg2">
                <a:lumMod val="90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625766" y="1919857"/>
            <a:ext cx="4566127" cy="1958920"/>
            <a:chOff x="1448048" y="1196528"/>
            <a:chExt cx="2790280" cy="1469189"/>
          </a:xfrm>
        </p:grpSpPr>
        <p:sp>
          <p:nvSpPr>
            <p:cNvPr id="16" name="TextBox 15"/>
            <p:cNvSpPr txBox="1"/>
            <p:nvPr/>
          </p:nvSpPr>
          <p:spPr>
            <a:xfrm>
              <a:off x="1448048" y="1303805"/>
              <a:ext cx="2765965" cy="1361912"/>
            </a:xfrm>
            <a:prstGeom prst="rect">
              <a:avLst/>
            </a:prstGeom>
            <a:noFill/>
          </p:spPr>
          <p:txBody>
            <a:bodyPr wrap="square" rtlCol="0" anchor="ctr">
              <a:spAutoFit/>
            </a:bodyPr>
            <a:lstStyle/>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საინჟინრო კონტროლის </a:t>
              </a:r>
              <a:r>
                <a:rPr lang="ka-GE" altLang="ko-KR" sz="1600" dirty="0" smtClean="0">
                  <a:solidFill>
                    <a:schemeClr val="tx1">
                      <a:lumMod val="75000"/>
                      <a:lumOff val="25000"/>
                    </a:schemeClr>
                  </a:solidFill>
                  <a:cs typeface="Arial" pitchFamily="34" charset="0"/>
                </a:rPr>
                <a:t>ღონისძიებები;</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ადმინისტრაციული კონტროლის </a:t>
              </a:r>
              <a:r>
                <a:rPr lang="ka-GE" altLang="ko-KR" sz="1600" dirty="0" smtClean="0">
                  <a:solidFill>
                    <a:schemeClr val="tx1">
                      <a:lumMod val="75000"/>
                      <a:lumOff val="25000"/>
                    </a:schemeClr>
                  </a:solidFill>
                  <a:cs typeface="Arial" pitchFamily="34" charset="0"/>
                </a:rPr>
                <a:t>ღონისძიებები;</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უსაფრთხო სამუშაო </a:t>
              </a:r>
              <a:r>
                <a:rPr lang="ka-GE" altLang="ko-KR" sz="1600" dirty="0" smtClean="0">
                  <a:solidFill>
                    <a:schemeClr val="tx1">
                      <a:lumMod val="75000"/>
                      <a:lumOff val="25000"/>
                    </a:schemeClr>
                  </a:solidFill>
                  <a:cs typeface="Arial" pitchFamily="34" charset="0"/>
                </a:rPr>
                <a:t>პრაქტიკა;</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ინდივიდუალური დაცვის </a:t>
              </a:r>
              <a:r>
                <a:rPr lang="ka-GE" altLang="ko-KR" sz="1600" dirty="0" smtClean="0">
                  <a:solidFill>
                    <a:schemeClr val="tx1">
                      <a:lumMod val="75000"/>
                      <a:lumOff val="25000"/>
                    </a:schemeClr>
                  </a:solidFill>
                  <a:cs typeface="Arial" pitchFamily="34" charset="0"/>
                </a:rPr>
                <a:t>საშუალებები;</a:t>
              </a:r>
              <a:endParaRPr lang="ko-KR" altLang="en-US" sz="1600" dirty="0">
                <a:solidFill>
                  <a:schemeClr val="tx1">
                    <a:lumMod val="75000"/>
                    <a:lumOff val="25000"/>
                  </a:schemeClr>
                </a:solidFill>
                <a:cs typeface="Arial" pitchFamily="34" charset="0"/>
              </a:endParaRPr>
            </a:p>
          </p:txBody>
        </p:sp>
        <p:sp>
          <p:nvSpPr>
            <p:cNvPr id="17" name="TextBox 16"/>
            <p:cNvSpPr txBox="1"/>
            <p:nvPr/>
          </p:nvSpPr>
          <p:spPr>
            <a:xfrm>
              <a:off x="1472363" y="1196528"/>
              <a:ext cx="2765965" cy="253916"/>
            </a:xfrm>
            <a:prstGeom prst="rect">
              <a:avLst/>
            </a:prstGeom>
            <a:noFill/>
          </p:spPr>
          <p:txBody>
            <a:bodyPr wrap="square" rtlCol="0" anchor="ctr">
              <a:spAutoFit/>
            </a:bodyPr>
            <a:lstStyle/>
            <a:p>
              <a:r>
                <a:rPr lang="ka-GE" altLang="ko-KR" sz="1600" b="1" dirty="0" smtClean="0">
                  <a:solidFill>
                    <a:schemeClr val="tx1">
                      <a:lumMod val="75000"/>
                      <a:lumOff val="25000"/>
                    </a:schemeClr>
                  </a:solidFill>
                  <a:cs typeface="Arial" pitchFamily="34" charset="0"/>
                </a:rPr>
                <a:t>ძალიან მაღალი ან მაღალი</a:t>
              </a:r>
              <a:endParaRPr lang="ko-KR" altLang="en-US" sz="1600" b="1" dirty="0">
                <a:solidFill>
                  <a:schemeClr val="tx1">
                    <a:lumMod val="75000"/>
                    <a:lumOff val="25000"/>
                  </a:schemeClr>
                </a:solidFill>
                <a:cs typeface="Arial" pitchFamily="34" charset="0"/>
              </a:endParaRPr>
            </a:p>
          </p:txBody>
        </p:sp>
      </p:grpSp>
      <p:grpSp>
        <p:nvGrpSpPr>
          <p:cNvPr id="24" name="Group 23"/>
          <p:cNvGrpSpPr/>
          <p:nvPr/>
        </p:nvGrpSpPr>
        <p:grpSpPr>
          <a:xfrm>
            <a:off x="7665343" y="3936104"/>
            <a:ext cx="4526550" cy="1415772"/>
            <a:chOff x="1472402" y="643277"/>
            <a:chExt cx="3317794" cy="1061829"/>
          </a:xfrm>
        </p:grpSpPr>
        <p:sp>
          <p:nvSpPr>
            <p:cNvPr id="25" name="TextBox 24"/>
            <p:cNvSpPr txBox="1"/>
            <p:nvPr/>
          </p:nvSpPr>
          <p:spPr>
            <a:xfrm>
              <a:off x="1472480" y="897193"/>
              <a:ext cx="3317716" cy="807913"/>
            </a:xfrm>
            <a:prstGeom prst="rect">
              <a:avLst/>
            </a:prstGeom>
            <a:noFill/>
          </p:spPr>
          <p:txBody>
            <a:bodyPr wrap="square" rtlCol="0" anchor="ctr">
              <a:spAutoFit/>
            </a:bodyPr>
            <a:lstStyle/>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საინჟინრო კონტროლის ღონისძიებები;</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ადმინისტრაციული კონტროლის ღონისძიებები;</a:t>
              </a:r>
            </a:p>
            <a:p>
              <a:pPr marL="285750" indent="-285750">
                <a:buFont typeface="Wingdings" panose="05000000000000000000" pitchFamily="2" charset="2"/>
                <a:buChar char="ü"/>
              </a:pPr>
              <a:r>
                <a:rPr lang="ka-GE" altLang="ko-KR" sz="1600" dirty="0" smtClean="0">
                  <a:solidFill>
                    <a:schemeClr val="tx1">
                      <a:lumMod val="75000"/>
                      <a:lumOff val="25000"/>
                    </a:schemeClr>
                  </a:solidFill>
                  <a:cs typeface="Arial" pitchFamily="34" charset="0"/>
                </a:rPr>
                <a:t>ინდივიდუალური </a:t>
              </a:r>
              <a:r>
                <a:rPr lang="ka-GE" altLang="ko-KR" sz="1600" dirty="0">
                  <a:solidFill>
                    <a:schemeClr val="tx1">
                      <a:lumMod val="75000"/>
                      <a:lumOff val="25000"/>
                    </a:schemeClr>
                  </a:solidFill>
                  <a:cs typeface="Arial" pitchFamily="34" charset="0"/>
                </a:rPr>
                <a:t>დაცვის საშუალებები;</a:t>
              </a:r>
              <a:endParaRPr lang="ko-KR" altLang="en-US" sz="1600" dirty="0">
                <a:solidFill>
                  <a:schemeClr val="tx1">
                    <a:lumMod val="75000"/>
                    <a:lumOff val="25000"/>
                  </a:schemeClr>
                </a:solidFill>
                <a:cs typeface="Arial" pitchFamily="34" charset="0"/>
              </a:endParaRPr>
            </a:p>
          </p:txBody>
        </p:sp>
        <p:sp>
          <p:nvSpPr>
            <p:cNvPr id="26" name="TextBox 25"/>
            <p:cNvSpPr txBox="1"/>
            <p:nvPr/>
          </p:nvSpPr>
          <p:spPr>
            <a:xfrm>
              <a:off x="1472402" y="643277"/>
              <a:ext cx="2765965" cy="253916"/>
            </a:xfrm>
            <a:prstGeom prst="rect">
              <a:avLst/>
            </a:prstGeom>
            <a:noFill/>
          </p:spPr>
          <p:txBody>
            <a:bodyPr wrap="square" rtlCol="0" anchor="ctr">
              <a:spAutoFit/>
            </a:bodyPr>
            <a:lstStyle/>
            <a:p>
              <a:r>
                <a:rPr lang="ka-GE" altLang="ko-KR" sz="1600" b="1" dirty="0" smtClean="0">
                  <a:solidFill>
                    <a:schemeClr val="tx1">
                      <a:lumMod val="75000"/>
                      <a:lumOff val="25000"/>
                    </a:schemeClr>
                  </a:solidFill>
                  <a:cs typeface="Arial" pitchFamily="34" charset="0"/>
                </a:rPr>
                <a:t>საშუალო</a:t>
              </a:r>
              <a:endParaRPr lang="ko-KR" altLang="en-US" sz="1600" b="1" dirty="0">
                <a:solidFill>
                  <a:schemeClr val="tx1">
                    <a:lumMod val="75000"/>
                    <a:lumOff val="25000"/>
                  </a:schemeClr>
                </a:solidFill>
                <a:cs typeface="Arial" pitchFamily="34" charset="0"/>
              </a:endParaRPr>
            </a:p>
          </p:txBody>
        </p:sp>
      </p:grpSp>
      <p:grpSp>
        <p:nvGrpSpPr>
          <p:cNvPr id="27" name="Group 26"/>
          <p:cNvGrpSpPr/>
          <p:nvPr/>
        </p:nvGrpSpPr>
        <p:grpSpPr>
          <a:xfrm>
            <a:off x="7654111" y="5379256"/>
            <a:ext cx="4583505" cy="1313735"/>
            <a:chOff x="1472557" y="862602"/>
            <a:chExt cx="3359540" cy="985301"/>
          </a:xfrm>
        </p:grpSpPr>
        <p:sp>
          <p:nvSpPr>
            <p:cNvPr id="28" name="TextBox 27"/>
            <p:cNvSpPr txBox="1"/>
            <p:nvPr/>
          </p:nvSpPr>
          <p:spPr>
            <a:xfrm>
              <a:off x="1472557" y="1039990"/>
              <a:ext cx="3359540" cy="807913"/>
            </a:xfrm>
            <a:prstGeom prst="rect">
              <a:avLst/>
            </a:prstGeom>
            <a:noFill/>
          </p:spPr>
          <p:txBody>
            <a:bodyPr wrap="square" rtlCol="0" anchor="ctr">
              <a:spAutoFit/>
            </a:bodyPr>
            <a:lstStyle/>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საინჟინრო კონტროლის ღონისძიებები;</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ადმინისტრაციული კონტროლის ღონისძიებები;</a:t>
              </a:r>
            </a:p>
            <a:p>
              <a:pPr marL="285750" indent="-285750">
                <a:buFont typeface="Wingdings" panose="05000000000000000000" pitchFamily="2" charset="2"/>
                <a:buChar char="ü"/>
              </a:pPr>
              <a:r>
                <a:rPr lang="ka-GE" altLang="ko-KR" sz="1600" dirty="0">
                  <a:solidFill>
                    <a:schemeClr val="tx1">
                      <a:lumMod val="75000"/>
                      <a:lumOff val="25000"/>
                    </a:schemeClr>
                  </a:solidFill>
                  <a:cs typeface="Arial" pitchFamily="34" charset="0"/>
                </a:rPr>
                <a:t>ინდივიდუალური დაცვის საშუალებები;</a:t>
              </a:r>
              <a:endParaRPr lang="ko-KR" altLang="en-US" sz="1600" dirty="0">
                <a:solidFill>
                  <a:schemeClr val="tx1">
                    <a:lumMod val="75000"/>
                    <a:lumOff val="25000"/>
                  </a:schemeClr>
                </a:solidFill>
                <a:cs typeface="Arial" pitchFamily="34" charset="0"/>
              </a:endParaRPr>
            </a:p>
          </p:txBody>
        </p:sp>
        <p:sp>
          <p:nvSpPr>
            <p:cNvPr id="29" name="TextBox 28"/>
            <p:cNvSpPr txBox="1"/>
            <p:nvPr/>
          </p:nvSpPr>
          <p:spPr>
            <a:xfrm>
              <a:off x="1472557" y="862602"/>
              <a:ext cx="2765965" cy="253916"/>
            </a:xfrm>
            <a:prstGeom prst="rect">
              <a:avLst/>
            </a:prstGeom>
            <a:noFill/>
          </p:spPr>
          <p:txBody>
            <a:bodyPr wrap="square" rtlCol="0" anchor="ctr">
              <a:spAutoFit/>
            </a:bodyPr>
            <a:lstStyle/>
            <a:p>
              <a:r>
                <a:rPr lang="ka-GE" altLang="ko-KR" sz="1600" b="1" dirty="0" smtClean="0">
                  <a:solidFill>
                    <a:schemeClr val="tx1">
                      <a:lumMod val="75000"/>
                      <a:lumOff val="25000"/>
                    </a:schemeClr>
                  </a:solidFill>
                  <a:cs typeface="Arial" pitchFamily="34" charset="0"/>
                </a:rPr>
                <a:t>დაბალი</a:t>
              </a:r>
              <a:endParaRPr lang="ko-KR" altLang="en-US" sz="1600" b="1" dirty="0">
                <a:solidFill>
                  <a:schemeClr val="tx1">
                    <a:lumMod val="75000"/>
                    <a:lumOff val="25000"/>
                  </a:schemeClr>
                </a:solidFill>
                <a:cs typeface="Arial" pitchFamily="34" charset="0"/>
              </a:endParaRPr>
            </a:p>
          </p:txBody>
        </p:sp>
      </p:grpSp>
      <p:sp>
        <p:nvSpPr>
          <p:cNvPr id="39" name="Rounded Rectangle 38"/>
          <p:cNvSpPr/>
          <p:nvPr/>
        </p:nvSpPr>
        <p:spPr>
          <a:xfrm>
            <a:off x="87429" y="2320682"/>
            <a:ext cx="2063920" cy="550386"/>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000" dirty="0" smtClean="0">
                <a:solidFill>
                  <a:srgbClr val="C00000"/>
                </a:solidFill>
              </a:rPr>
              <a:t>ჯანდაცვის პერსონალი </a:t>
            </a:r>
          </a:p>
          <a:p>
            <a:r>
              <a:rPr lang="ka-GE" sz="1000" dirty="0" smtClean="0">
                <a:solidFill>
                  <a:srgbClr val="C00000"/>
                </a:solidFill>
              </a:rPr>
              <a:t>ლაბორატორიის პერსონალი </a:t>
            </a:r>
            <a:endParaRPr lang="ka-GE" sz="1000" dirty="0">
              <a:solidFill>
                <a:srgbClr val="C00000"/>
              </a:solidFill>
            </a:endParaRPr>
          </a:p>
        </p:txBody>
      </p:sp>
      <p:sp>
        <p:nvSpPr>
          <p:cNvPr id="40" name="Rounded Rectangle 39"/>
          <p:cNvSpPr/>
          <p:nvPr/>
        </p:nvSpPr>
        <p:spPr>
          <a:xfrm>
            <a:off x="107123" y="3212428"/>
            <a:ext cx="2063920" cy="697178"/>
          </a:xfrm>
          <a:prstGeom prst="roundRect">
            <a:avLst/>
          </a:prstGeom>
          <a:solidFill>
            <a:srgbClr val="FFC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ka-GE" sz="1000" dirty="0">
                <a:solidFill>
                  <a:srgbClr val="FFC000"/>
                </a:solidFill>
              </a:rPr>
              <a:t>ჯანდაცვის პერსონალი </a:t>
            </a:r>
          </a:p>
          <a:p>
            <a:r>
              <a:rPr lang="ka-GE" sz="1000" dirty="0">
                <a:solidFill>
                  <a:srgbClr val="FFC000"/>
                </a:solidFill>
              </a:rPr>
              <a:t>ლაბორატორიის </a:t>
            </a:r>
            <a:r>
              <a:rPr lang="ka-GE" sz="1000" dirty="0" smtClean="0">
                <a:solidFill>
                  <a:srgbClr val="FFC000"/>
                </a:solidFill>
              </a:rPr>
              <a:t>პერსონალი</a:t>
            </a:r>
          </a:p>
          <a:p>
            <a:r>
              <a:rPr lang="ka-GE" sz="1000" dirty="0">
                <a:solidFill>
                  <a:srgbClr val="FFC000"/>
                </a:solidFill>
              </a:rPr>
              <a:t>მორგში მომუშავე პირები</a:t>
            </a:r>
            <a:endParaRPr lang="en-US" sz="1000" dirty="0">
              <a:solidFill>
                <a:srgbClr val="FFC000"/>
              </a:solidFill>
            </a:endParaRPr>
          </a:p>
          <a:p>
            <a:r>
              <a:rPr lang="ka-GE" sz="1000" dirty="0" smtClean="0">
                <a:solidFill>
                  <a:srgbClr val="FFC000"/>
                </a:solidFill>
              </a:rPr>
              <a:t> </a:t>
            </a:r>
            <a:endParaRPr lang="ka-GE" sz="1000" dirty="0">
              <a:solidFill>
                <a:srgbClr val="FFC000"/>
              </a:solidFill>
            </a:endParaRPr>
          </a:p>
        </p:txBody>
      </p:sp>
      <p:sp>
        <p:nvSpPr>
          <p:cNvPr id="41" name="Rounded Rectangle 40"/>
          <p:cNvSpPr/>
          <p:nvPr/>
        </p:nvSpPr>
        <p:spPr>
          <a:xfrm>
            <a:off x="87429" y="4105381"/>
            <a:ext cx="2063920" cy="550386"/>
          </a:xfrm>
          <a:prstGeom prst="round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000" dirty="0" smtClean="0">
                <a:solidFill>
                  <a:schemeClr val="accent3">
                    <a:lumMod val="75000"/>
                  </a:schemeClr>
                </a:solidFill>
              </a:rPr>
              <a:t>მრავალრიცხოვანი/მჭიდრო </a:t>
            </a:r>
            <a:r>
              <a:rPr lang="ka-GE" sz="1000" dirty="0">
                <a:solidFill>
                  <a:schemeClr val="accent3">
                    <a:lumMod val="75000"/>
                  </a:schemeClr>
                </a:solidFill>
              </a:rPr>
              <a:t>სამუშაო ადგილები;</a:t>
            </a:r>
          </a:p>
          <a:p>
            <a:r>
              <a:rPr lang="ka-GE" sz="1000" dirty="0">
                <a:solidFill>
                  <a:schemeClr val="accent3">
                    <a:lumMod val="75000"/>
                  </a:schemeClr>
                </a:solidFill>
              </a:rPr>
              <a:t>საცალო   ვაჭრობის   ცენტრები</a:t>
            </a:r>
            <a:endParaRPr lang="en-US" sz="1000" dirty="0">
              <a:solidFill>
                <a:schemeClr val="accent3">
                  <a:lumMod val="75000"/>
                </a:schemeClr>
              </a:solidFill>
            </a:endParaRPr>
          </a:p>
        </p:txBody>
      </p:sp>
      <p:sp>
        <p:nvSpPr>
          <p:cNvPr id="42" name="Rounded Rectangle 41"/>
          <p:cNvSpPr/>
          <p:nvPr/>
        </p:nvSpPr>
        <p:spPr>
          <a:xfrm>
            <a:off x="107123" y="4966547"/>
            <a:ext cx="1488634" cy="1000668"/>
          </a:xfrm>
          <a:prstGeom prst="roundRect">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900" dirty="0">
                <a:solidFill>
                  <a:srgbClr val="00B0F0"/>
                </a:solidFill>
              </a:rPr>
              <a:t>დასაქმებული პირები რომელთაც მინიმალური კონტაქტი აქვთ საზოგადოებასთან ან სხვა თანამშრომლებთან</a:t>
            </a:r>
            <a:endParaRPr lang="en-US" sz="900" dirty="0">
              <a:solidFill>
                <a:srgbClr val="00B0F0"/>
              </a:solidFill>
            </a:endParaRPr>
          </a:p>
        </p:txBody>
      </p:sp>
      <p:pic>
        <p:nvPicPr>
          <p:cNvPr id="50" name="Picture 49"/>
          <p:cNvPicPr/>
          <p:nvPr/>
        </p:nvPicPr>
        <p:blipFill>
          <a:blip r:embed="rId7">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64972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98467"/>
            <a:ext cx="12192000" cy="768085"/>
          </a:xfrm>
        </p:spPr>
        <p:txBody>
          <a:bodyPr>
            <a:normAutofit fontScale="55000" lnSpcReduction="20000"/>
          </a:bodyPr>
          <a:lstStyle/>
          <a:p>
            <a:r>
              <a:rPr lang="ka-GE" dirty="0" smtClean="0"/>
              <a:t>პრევენციული ღონისძიებები ეფუძვნება რისკის კონტროლის იერარქიას</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23886" y="1509486"/>
            <a:ext cx="8215086" cy="415108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08276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59" y="1158887"/>
            <a:ext cx="5854228" cy="5374742"/>
          </a:xfrm>
          <a:solidFill>
            <a:schemeClr val="bg1"/>
          </a:solidFill>
        </p:spPr>
        <p:txBody>
          <a:bodyPr>
            <a:noAutofit/>
          </a:bodyPr>
          <a:lstStyle/>
          <a:p>
            <a:pPr marL="0" indent="0">
              <a:buNone/>
            </a:pPr>
            <a:r>
              <a:rPr lang="ka-GE" sz="1000" b="1" i="1" u="sng" dirty="0" smtClean="0"/>
              <a:t>საინჟინრო </a:t>
            </a:r>
            <a:r>
              <a:rPr lang="ka-GE" sz="1000" b="1" i="1" u="sng" dirty="0"/>
              <a:t>კონტროლის ღონისძიებები</a:t>
            </a:r>
            <a:endParaRPr lang="en-US" sz="1000" b="1" i="1" u="sng" dirty="0"/>
          </a:p>
          <a:p>
            <a:pPr algn="just">
              <a:lnSpc>
                <a:spcPct val="120000"/>
              </a:lnSpc>
            </a:pPr>
            <a:r>
              <a:rPr lang="ka-GE" sz="1000" dirty="0" smtClean="0"/>
              <a:t>ჰაერის </a:t>
            </a:r>
            <a:r>
              <a:rPr lang="ka-GE" sz="1000" dirty="0"/>
              <a:t>დამუშავების შესაბამისი სისტემების დამონტაჟება და მათი ტექნიკური მომსახურება ჯანდაცვის ობიექტებში.</a:t>
            </a:r>
            <a:endParaRPr lang="en-US" sz="1000" dirty="0"/>
          </a:p>
          <a:p>
            <a:pPr algn="just">
              <a:lnSpc>
                <a:spcPct val="120000"/>
              </a:lnSpc>
            </a:pPr>
            <a:r>
              <a:rPr lang="ka-GE" sz="1000" dirty="0" smtClean="0"/>
              <a:t>COVID-19-ის </a:t>
            </a:r>
            <a:r>
              <a:rPr lang="ka-GE" sz="1000" dirty="0"/>
              <a:t>დადასტურებულ, ან სავარაუდო </a:t>
            </a:r>
            <a:r>
              <a:rPr lang="ka-GE" sz="1000" dirty="0" smtClean="0"/>
              <a:t>შემთხვევისას </a:t>
            </a:r>
            <a:r>
              <a:rPr lang="ka-GE" sz="1000" dirty="0"/>
              <a:t>პაციენტები მოთავსდნენ სამედიცინო დაწესებულების საიზოლაციო </a:t>
            </a:r>
            <a:r>
              <a:rPr lang="ka-GE" sz="1000" dirty="0" smtClean="0"/>
              <a:t>პალატებში</a:t>
            </a:r>
            <a:r>
              <a:rPr lang="ka-GE" sz="1000" dirty="0"/>
              <a:t> </a:t>
            </a:r>
            <a:r>
              <a:rPr lang="ka-GE" sz="1000" dirty="0" smtClean="0"/>
              <a:t>ის </a:t>
            </a:r>
            <a:r>
              <a:rPr lang="ka-GE" sz="1000" dirty="0"/>
              <a:t>პროცედურები, რომლებსაც თან ახლავს აეროზოლების წარმოქმნა, განახორციელეთ საიზოლაციო პალატებში (მაგ., რეანიმაციის ბოქსირებული პალატა, ან საიზოლაციო სათავსი).</a:t>
            </a:r>
            <a:endParaRPr lang="en-US" sz="1000" dirty="0"/>
          </a:p>
          <a:p>
            <a:pPr algn="just">
              <a:lnSpc>
                <a:spcPct val="120000"/>
              </a:lnSpc>
            </a:pPr>
            <a:r>
              <a:rPr lang="ka-GE" sz="1000" dirty="0" smtClean="0"/>
              <a:t>COVID-19-ის </a:t>
            </a:r>
            <a:r>
              <a:rPr lang="ka-GE" sz="1000" dirty="0"/>
              <a:t>დადასტურებულ, ან სავარაუდო პაციენტებიდან, ან მათგან აღებული ნიმუშების დამუშავებისას დაიცავით ბიოუსაფრთხოების დადგენილი ზომები.</a:t>
            </a:r>
            <a:endParaRPr lang="en-US" sz="1000" dirty="0"/>
          </a:p>
          <a:p>
            <a:pPr marL="0" indent="0" algn="just">
              <a:lnSpc>
                <a:spcPct val="120000"/>
              </a:lnSpc>
              <a:buNone/>
            </a:pPr>
            <a:r>
              <a:rPr lang="ka-GE" sz="1000" b="1" i="1" u="sng" dirty="0"/>
              <a:t>ადმინისტრაციული კონტროლის ღონისძიებები</a:t>
            </a:r>
            <a:endParaRPr lang="en-US" sz="1000" b="1" i="1" u="sng" dirty="0"/>
          </a:p>
          <a:p>
            <a:pPr algn="just">
              <a:lnSpc>
                <a:spcPct val="120000"/>
              </a:lnSpc>
            </a:pPr>
            <a:r>
              <a:rPr lang="ka-GE" sz="1000" dirty="0"/>
              <a:t>სამედიცინო დაწესებულებაში მუშაობის შემთხვევაში, იხელმძღვანელეთ დაწესებულების პრაქტიკის შესახებ არსებული გაიდლაინებით და სტანდარტებით, დაინფიცირებული პირების გამოვლენისა და იზოლირების და თანამშრომელთა დაცვის მიზნით.</a:t>
            </a:r>
            <a:endParaRPr lang="en-US" sz="1000" dirty="0"/>
          </a:p>
          <a:p>
            <a:pPr algn="just">
              <a:lnSpc>
                <a:spcPct val="120000"/>
              </a:lnSpc>
            </a:pPr>
            <a:r>
              <a:rPr lang="ka-GE" sz="1000" dirty="0"/>
              <a:t> </a:t>
            </a:r>
            <a:r>
              <a:rPr lang="ka-GE" sz="1000" dirty="0" smtClean="0"/>
              <a:t>შეიმუშავეთ </a:t>
            </a:r>
            <a:r>
              <a:rPr lang="ka-GE" sz="1000" dirty="0"/>
              <a:t>და განახორციელეთ პოლიტიკა, რომელიც ხელს შეუწყობს დაინფიცირების შემცირებას, მაგალითად COVID-19-ით დაავადებული პაციენტების დაჯგუფება, როდესაც ერთკაციანი  პალატები არ არის ხელმისაწვდომი.</a:t>
            </a:r>
            <a:endParaRPr lang="en-US" sz="1000" dirty="0"/>
          </a:p>
          <a:p>
            <a:pPr algn="just">
              <a:lnSpc>
                <a:spcPct val="120000"/>
              </a:lnSpc>
            </a:pPr>
            <a:r>
              <a:rPr lang="ka-GE" sz="1000" dirty="0" smtClean="0"/>
              <a:t>თანამშრომლებს </a:t>
            </a:r>
            <a:r>
              <a:rPr lang="ka-GE" sz="1000" dirty="0"/>
              <a:t>მიაწოდეთ მათ სამუშაოსთან დაკავშირებულ საფრთხეებზე ინფორმაცია და ჩაუტარეთ ტრენინგი COVID-19-ის გავრცელების პრევენციის შესახებ, მათ შორის ჩაუტარეთ საწყისი და განმეორებითი ტრენინგი, რათა დარწმუნდეთ, რომ თანამშრომლებს აქვთ შესაბამისი ცოდნა და უნარები.</a:t>
            </a:r>
            <a:endParaRPr lang="en-US" sz="1000" dirty="0"/>
          </a:p>
          <a:p>
            <a:pPr algn="just">
              <a:lnSpc>
                <a:spcPct val="120000"/>
              </a:lnSpc>
            </a:pPr>
            <a:r>
              <a:rPr lang="ka-GE" sz="1000" dirty="0"/>
              <a:t>საჭიროებისამებრ, უზრუნველყავით  ფსიქოლოგიური   მხარდაჭერის  ხელმისაწვდომობა   თანამშრომლების   სტრესის შესამცირებლად</a:t>
            </a:r>
            <a:r>
              <a:rPr lang="ka-GE" sz="1000" dirty="0" smtClean="0"/>
              <a:t>.</a:t>
            </a:r>
            <a:endParaRPr lang="en-US" sz="1000" dirty="0"/>
          </a:p>
        </p:txBody>
      </p:sp>
      <p:grpSp>
        <p:nvGrpSpPr>
          <p:cNvPr id="4" name="Group 3"/>
          <p:cNvGrpSpPr/>
          <p:nvPr/>
        </p:nvGrpSpPr>
        <p:grpSpPr>
          <a:xfrm flipH="1">
            <a:off x="8053693" y="242882"/>
            <a:ext cx="2757715" cy="576001"/>
            <a:chOff x="2984971" y="1131593"/>
            <a:chExt cx="5611093" cy="576000"/>
          </a:xfrm>
        </p:grpSpPr>
        <p:sp>
          <p:nvSpPr>
            <p:cNvPr id="5" name="Round Same Side Corner Rectangle 4"/>
            <p:cNvSpPr/>
            <p:nvPr/>
          </p:nvSpPr>
          <p:spPr>
            <a:xfrm rot="5400000">
              <a:off x="5719936" y="-1240513"/>
              <a:ext cx="432048" cy="5320208"/>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AutoShape 92"/>
            <p:cNvSpPr>
              <a:spLocks noChangeAspect="1" noChangeArrowheads="1"/>
            </p:cNvSpPr>
            <p:nvPr/>
          </p:nvSpPr>
          <p:spPr bwMode="auto">
            <a:xfrm rot="16200000" flipH="1">
              <a:off x="3199017" y="917547"/>
              <a:ext cx="576000" cy="1004091"/>
            </a:xfrm>
            <a:prstGeom prst="ellipse">
              <a:avLst/>
            </a:prstGeom>
            <a:solidFill>
              <a:schemeClr val="bg1"/>
            </a:solidFill>
            <a:ln w="50800">
              <a:solidFill>
                <a:srgbClr val="FFC000"/>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7" name="TextBox 6"/>
            <p:cNvSpPr txBox="1"/>
            <p:nvPr/>
          </p:nvSpPr>
          <p:spPr>
            <a:xfrm>
              <a:off x="3016637" y="1303858"/>
              <a:ext cx="972427" cy="246221"/>
            </a:xfrm>
            <a:prstGeom prst="rect">
              <a:avLst/>
            </a:prstGeom>
            <a:noFill/>
          </p:spPr>
          <p:txBody>
            <a:bodyPr wrap="square" tIns="0" bIns="0" rtlCol="0" anchor="ctr">
              <a:spAutoFit/>
            </a:bodyPr>
            <a:lstStyle/>
            <a:p>
              <a:pPr algn="ctr"/>
              <a:r>
                <a:rPr lang="ka-GE" altLang="ko-KR" sz="1600" b="1" dirty="0" smtClean="0">
                  <a:solidFill>
                    <a:srgbClr val="FFC000"/>
                  </a:solidFill>
                  <a:cs typeface="Arial" pitchFamily="34" charset="0"/>
                </a:rPr>
                <a:t>2</a:t>
              </a:r>
              <a:endParaRPr lang="en-US" altLang="ko-KR" sz="1600" b="1" dirty="0">
                <a:solidFill>
                  <a:srgbClr val="FFC000"/>
                </a:solidFill>
                <a:cs typeface="Arial" pitchFamily="34" charset="0"/>
              </a:endParaRPr>
            </a:p>
          </p:txBody>
        </p:sp>
        <p:sp>
          <p:nvSpPr>
            <p:cNvPr id="8" name="TextBox 7"/>
            <p:cNvSpPr txBox="1"/>
            <p:nvPr/>
          </p:nvSpPr>
          <p:spPr bwMode="auto">
            <a:xfrm>
              <a:off x="3667247" y="1258262"/>
              <a:ext cx="4752527" cy="30777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ka-GE" altLang="ko-KR" sz="1400" b="1" dirty="0" smtClean="0">
                  <a:solidFill>
                    <a:schemeClr val="bg1"/>
                  </a:solidFill>
                  <a:cs typeface="Arial" pitchFamily="34" charset="0"/>
                </a:rPr>
                <a:t>მაღალი</a:t>
              </a:r>
              <a:endParaRPr lang="ka-GE" altLang="ko-KR" sz="1400" b="1" dirty="0">
                <a:solidFill>
                  <a:schemeClr val="bg1"/>
                </a:solidFill>
                <a:cs typeface="Arial" pitchFamily="34" charset="0"/>
              </a:endParaRPr>
            </a:p>
          </p:txBody>
        </p:sp>
      </p:grpSp>
      <p:sp>
        <p:nvSpPr>
          <p:cNvPr id="9" name="Rounded Rectangle 8"/>
          <p:cNvSpPr/>
          <p:nvPr/>
        </p:nvSpPr>
        <p:spPr>
          <a:xfrm>
            <a:off x="4477521" y="116114"/>
            <a:ext cx="3324043" cy="741294"/>
          </a:xfrm>
          <a:prstGeom prst="round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000" b="1" dirty="0" smtClean="0">
              <a:solidFill>
                <a:schemeClr val="accent3">
                  <a:lumMod val="60000"/>
                  <a:lumOff val="40000"/>
                </a:schemeClr>
              </a:solidFill>
            </a:endParaRPr>
          </a:p>
          <a:p>
            <a:pPr algn="ctr"/>
            <a:r>
              <a:rPr lang="ka-GE" sz="1000" b="1" dirty="0" smtClean="0">
                <a:solidFill>
                  <a:schemeClr val="accent3">
                    <a:lumMod val="60000"/>
                    <a:lumOff val="40000"/>
                  </a:schemeClr>
                </a:solidFill>
              </a:rPr>
              <a:t>ჯანდაცვის </a:t>
            </a:r>
            <a:r>
              <a:rPr lang="ka-GE" sz="1000" b="1" dirty="0">
                <a:solidFill>
                  <a:schemeClr val="accent3">
                    <a:lumMod val="60000"/>
                    <a:lumOff val="40000"/>
                  </a:schemeClr>
                </a:solidFill>
              </a:rPr>
              <a:t>პერსონალი </a:t>
            </a:r>
          </a:p>
          <a:p>
            <a:pPr algn="ctr"/>
            <a:r>
              <a:rPr lang="ka-GE" sz="1000" b="1" dirty="0">
                <a:solidFill>
                  <a:schemeClr val="accent3">
                    <a:lumMod val="60000"/>
                    <a:lumOff val="40000"/>
                  </a:schemeClr>
                </a:solidFill>
              </a:rPr>
              <a:t>ლაბორატორიის პერსონალი</a:t>
            </a:r>
          </a:p>
          <a:p>
            <a:pPr algn="ctr"/>
            <a:r>
              <a:rPr lang="ka-GE" sz="1000" b="1" dirty="0">
                <a:solidFill>
                  <a:schemeClr val="accent3">
                    <a:lumMod val="60000"/>
                    <a:lumOff val="40000"/>
                  </a:schemeClr>
                </a:solidFill>
              </a:rPr>
              <a:t>მორგში მომუშავე პირები</a:t>
            </a:r>
            <a:endParaRPr lang="en-US" sz="1000" b="1" dirty="0">
              <a:solidFill>
                <a:schemeClr val="accent3">
                  <a:lumMod val="60000"/>
                  <a:lumOff val="40000"/>
                </a:schemeClr>
              </a:solidFill>
            </a:endParaRPr>
          </a:p>
          <a:p>
            <a:pPr algn="ctr"/>
            <a:r>
              <a:rPr lang="ka-GE" sz="1000" b="1" dirty="0">
                <a:solidFill>
                  <a:schemeClr val="accent3">
                    <a:lumMod val="60000"/>
                    <a:lumOff val="40000"/>
                  </a:schemeClr>
                </a:solidFill>
              </a:rPr>
              <a:t> </a:t>
            </a:r>
          </a:p>
        </p:txBody>
      </p:sp>
      <p:grpSp>
        <p:nvGrpSpPr>
          <p:cNvPr id="10" name="Group 9"/>
          <p:cNvGrpSpPr/>
          <p:nvPr/>
        </p:nvGrpSpPr>
        <p:grpSpPr>
          <a:xfrm>
            <a:off x="1266765" y="254887"/>
            <a:ext cx="2958627" cy="576000"/>
            <a:chOff x="2984973" y="1131591"/>
            <a:chExt cx="5611091" cy="576000"/>
          </a:xfrm>
        </p:grpSpPr>
        <p:sp>
          <p:nvSpPr>
            <p:cNvPr id="11" name="Round Same Side Corner Rectangle 10"/>
            <p:cNvSpPr/>
            <p:nvPr/>
          </p:nvSpPr>
          <p:spPr>
            <a:xfrm rot="5400000">
              <a:off x="5719936" y="-1240513"/>
              <a:ext cx="432048" cy="5320208"/>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AutoShape 92"/>
            <p:cNvSpPr>
              <a:spLocks noChangeAspect="1" noChangeArrowheads="1"/>
            </p:cNvSpPr>
            <p:nvPr/>
          </p:nvSpPr>
          <p:spPr bwMode="auto">
            <a:xfrm rot="16200000" flipH="1">
              <a:off x="3148993" y="967571"/>
              <a:ext cx="576000" cy="904040"/>
            </a:xfrm>
            <a:prstGeom prst="ellipse">
              <a:avLst/>
            </a:prstGeom>
            <a:solidFill>
              <a:schemeClr val="bg1"/>
            </a:solidFill>
            <a:ln w="50800">
              <a:solidFill>
                <a:srgbClr val="C00000"/>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13" name="TextBox 12"/>
            <p:cNvSpPr txBox="1"/>
            <p:nvPr/>
          </p:nvSpPr>
          <p:spPr>
            <a:xfrm>
              <a:off x="2988070" y="1284477"/>
              <a:ext cx="679176" cy="246221"/>
            </a:xfrm>
            <a:prstGeom prst="rect">
              <a:avLst/>
            </a:prstGeom>
            <a:noFill/>
          </p:spPr>
          <p:txBody>
            <a:bodyPr wrap="square" tIns="0" bIns="0" rtlCol="0" anchor="ctr">
              <a:spAutoFit/>
            </a:bodyPr>
            <a:lstStyle/>
            <a:p>
              <a:pPr algn="r"/>
              <a:r>
                <a:rPr lang="ka-GE" altLang="ko-KR" sz="1600" b="1" dirty="0" smtClean="0">
                  <a:solidFill>
                    <a:srgbClr val="C00000"/>
                  </a:solidFill>
                  <a:cs typeface="Arial" pitchFamily="34" charset="0"/>
                </a:rPr>
                <a:t>1</a:t>
              </a:r>
              <a:endParaRPr lang="en-US" altLang="ko-KR" sz="1600" b="1" dirty="0">
                <a:solidFill>
                  <a:srgbClr val="C00000"/>
                </a:solidFill>
                <a:cs typeface="Arial" pitchFamily="34" charset="0"/>
              </a:endParaRPr>
            </a:p>
          </p:txBody>
        </p:sp>
        <p:sp>
          <p:nvSpPr>
            <p:cNvPr id="14" name="TextBox 13"/>
            <p:cNvSpPr txBox="1"/>
            <p:nvPr/>
          </p:nvSpPr>
          <p:spPr bwMode="auto">
            <a:xfrm>
              <a:off x="3667248" y="1258262"/>
              <a:ext cx="4752528"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ka-GE" altLang="ko-KR" sz="1400" b="1" dirty="0">
                  <a:solidFill>
                    <a:schemeClr val="bg1"/>
                  </a:solidFill>
                  <a:cs typeface="Arial" pitchFamily="34" charset="0"/>
                </a:rPr>
                <a:t>ძალიან მაღალი ან მაღალი</a:t>
              </a:r>
            </a:p>
          </p:txBody>
        </p:sp>
      </p:grpSp>
      <p:sp>
        <p:nvSpPr>
          <p:cNvPr id="16" name="Content Placeholder 2"/>
          <p:cNvSpPr txBox="1">
            <a:spLocks/>
          </p:cNvSpPr>
          <p:nvPr/>
        </p:nvSpPr>
        <p:spPr>
          <a:xfrm>
            <a:off x="6104495" y="1158887"/>
            <a:ext cx="5854228" cy="5374742"/>
          </a:xfrm>
          <a:prstGeom prst="rect">
            <a:avLst/>
          </a:prstGeom>
          <a:solidFill>
            <a:schemeClr val="bg1"/>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lnSpc>
                <a:spcPct val="120000"/>
              </a:lnSpc>
              <a:buNone/>
            </a:pPr>
            <a:r>
              <a:rPr lang="ka-GE" sz="1000" b="1" i="1" u="sng" dirty="0"/>
              <a:t>უსაფრთხო სამუშაო პრაქტიკა</a:t>
            </a:r>
            <a:endParaRPr lang="en-US" sz="1000" b="1" i="1" u="sng" dirty="0"/>
          </a:p>
          <a:p>
            <a:pPr algn="just">
              <a:lnSpc>
                <a:spcPct val="120000"/>
              </a:lnSpc>
            </a:pPr>
            <a:r>
              <a:rPr lang="ka-GE" sz="1000" dirty="0"/>
              <a:t>შემუშავდეს საგანგებო სიტუაციებისას სამოქმედო გეგმა.</a:t>
            </a:r>
            <a:endParaRPr lang="en-US" sz="1000" dirty="0"/>
          </a:p>
          <a:p>
            <a:pPr marL="0" indent="0" algn="just">
              <a:lnSpc>
                <a:spcPct val="120000"/>
              </a:lnSpc>
              <a:buNone/>
            </a:pPr>
            <a:r>
              <a:rPr lang="ka-GE" sz="1000" dirty="0"/>
              <a:t> </a:t>
            </a:r>
            <a:r>
              <a:rPr lang="ka-GE" sz="1000" b="1" i="1" u="sng" dirty="0"/>
              <a:t>ინდივიდუალური დაცვის საშუალებები</a:t>
            </a:r>
            <a:endParaRPr lang="en-US" sz="1000" b="1" i="1" u="sng" dirty="0"/>
          </a:p>
          <a:p>
            <a:pPr algn="just">
              <a:lnSpc>
                <a:spcPct val="120000"/>
              </a:lnSpc>
            </a:pPr>
            <a:r>
              <a:rPr lang="ka-GE" sz="1000" dirty="0"/>
              <a:t>თანამშრომელთა უმეტესობამ, რომლებიც ინფიცირების მაღალი ან ძალიან მაღალი რისკის წინაშე დგანან, შესასრულებელი სამუშაოდან გამომდინარე, უნდა ატარონ ხელთათმანები, ხალათი, სახის დამცავი ფარი, დამცავი სათვალეები და რესპირატორი.</a:t>
            </a:r>
            <a:endParaRPr lang="en-US" sz="1000" dirty="0"/>
          </a:p>
          <a:p>
            <a:pPr algn="just">
              <a:lnSpc>
                <a:spcPct val="120000"/>
              </a:lnSpc>
            </a:pPr>
            <a:r>
              <a:rPr lang="ka-GE" sz="1000" dirty="0"/>
              <a:t>მათ, ვინც უშუალო კონტაქტში არიან COVID-19 დაავადების დადასტურებულ ან სავარაუდო პაციენტებთან  და  ახორციელებენ  აეროზოლების  მაგენერირებელ პროცედურას, უნდა გამოიყენონ რესპირატორები.</a:t>
            </a:r>
            <a:endParaRPr lang="en-US" sz="1000" dirty="0"/>
          </a:p>
          <a:p>
            <a:pPr algn="just">
              <a:lnSpc>
                <a:spcPct val="120000"/>
              </a:lnSpc>
            </a:pPr>
            <a:r>
              <a:rPr lang="ka-GE" sz="1000" dirty="0"/>
              <a:t>ინდივიდუალური დაცვის საშუალებების კომპლექტი შესაძლოა განსხვავდებოდეს, განსაკუთრებით ლაბორატორიებში, ან მორგში/დამკრძალავ სახლებში მომუშავე თანამშრომლებისათვის, რომელთაც შესაძლოა დამატებითი დაცვის საშუალებები დასჭირდეთ სისხლის, სხეულის სითხეების, ქიმიური ნივთიერებების და სხვა მასალების ექსპოზიციისაგან თავის დასაცავად. ინდივიდუალური დაცვის საშუალებები შეიძლება მოიცავდეს სამედიცინო/ქირურგიულ ხალათებს, სითხეგაუმტარ     კომბინიზონებს, წინსაფრებს, ან სხვა ერთჯერად, ან მრავალჯერადი გამოყენების დამცავ ტანსაცმელს.~</a:t>
            </a:r>
          </a:p>
          <a:p>
            <a:pPr marL="0" indent="0" algn="just">
              <a:buNone/>
            </a:pPr>
            <a:r>
              <a:rPr lang="ka-GE" sz="1000" dirty="0" smtClean="0"/>
              <a:t>შენიშვნა</a:t>
            </a:r>
            <a:r>
              <a:rPr lang="ka-GE" sz="1000" dirty="0"/>
              <a:t>: ის თანამშრომლები, რომლებიც ინდივიდუალური დაცვის საშუალებების აღჭურვილობას და სხვა ინფექციური ნარჩენების  მართვას  უზრუნველყოფენ, ასევე  უნდა  გადამზადდნენ  და უზრუნველყოფილ იყვნენ ინდივიდუალური დაცვის აღჭურვილობით.</a:t>
            </a:r>
            <a:endParaRPr lang="en-US" sz="1000" dirty="0"/>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2476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169202" y="129008"/>
            <a:ext cx="1761199" cy="576000"/>
            <a:chOff x="2984971" y="1131591"/>
            <a:chExt cx="5611093" cy="576000"/>
          </a:xfrm>
        </p:grpSpPr>
        <p:sp>
          <p:nvSpPr>
            <p:cNvPr id="5" name="Round Same Side Corner Rectangle 4"/>
            <p:cNvSpPr/>
            <p:nvPr/>
          </p:nvSpPr>
          <p:spPr>
            <a:xfrm rot="5400000">
              <a:off x="5719936" y="-1240513"/>
              <a:ext cx="432048" cy="53202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AutoShape 92"/>
            <p:cNvSpPr>
              <a:spLocks noChangeAspect="1" noChangeArrowheads="1"/>
            </p:cNvSpPr>
            <p:nvPr/>
          </p:nvSpPr>
          <p:spPr bwMode="auto">
            <a:xfrm rot="16200000" flipH="1">
              <a:off x="3444757" y="671805"/>
              <a:ext cx="576000" cy="1495572"/>
            </a:xfrm>
            <a:prstGeom prst="ellipse">
              <a:avLst/>
            </a:prstGeom>
            <a:solidFill>
              <a:schemeClr val="bg1"/>
            </a:solidFill>
            <a:ln w="50800">
              <a:solidFill>
                <a:schemeClr val="accent3">
                  <a:lumMod val="75000"/>
                </a:schemeClr>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7" name="TextBox 6"/>
            <p:cNvSpPr txBox="1"/>
            <p:nvPr/>
          </p:nvSpPr>
          <p:spPr>
            <a:xfrm>
              <a:off x="2988071" y="1234925"/>
              <a:ext cx="1492474" cy="369332"/>
            </a:xfrm>
            <a:prstGeom prst="rect">
              <a:avLst/>
            </a:prstGeom>
            <a:noFill/>
          </p:spPr>
          <p:txBody>
            <a:bodyPr wrap="square" tIns="0" bIns="0" rtlCol="0" anchor="ctr">
              <a:spAutoFit/>
            </a:bodyPr>
            <a:lstStyle/>
            <a:p>
              <a:pPr algn="ctr"/>
              <a:r>
                <a:rPr lang="ka-GE" altLang="ko-KR" sz="2400" b="1" dirty="0">
                  <a:solidFill>
                    <a:schemeClr val="accent3">
                      <a:lumMod val="75000"/>
                    </a:schemeClr>
                  </a:solidFill>
                  <a:cs typeface="Arial" pitchFamily="34" charset="0"/>
                </a:rPr>
                <a:t>3</a:t>
              </a:r>
              <a:endParaRPr lang="en-US" altLang="ko-KR" sz="2400" b="1" dirty="0">
                <a:solidFill>
                  <a:schemeClr val="accent3">
                    <a:lumMod val="75000"/>
                  </a:schemeClr>
                </a:solidFill>
                <a:cs typeface="Arial" pitchFamily="34" charset="0"/>
              </a:endParaRPr>
            </a:p>
          </p:txBody>
        </p:sp>
        <p:sp>
          <p:nvSpPr>
            <p:cNvPr id="8" name="TextBox 7"/>
            <p:cNvSpPr txBox="1"/>
            <p:nvPr/>
          </p:nvSpPr>
          <p:spPr bwMode="auto">
            <a:xfrm>
              <a:off x="4480545" y="1246594"/>
              <a:ext cx="3939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ka-GE" altLang="ko-KR" sz="1400" b="1" dirty="0" smtClean="0">
                  <a:solidFill>
                    <a:schemeClr val="bg1"/>
                  </a:solidFill>
                  <a:cs typeface="Arial" pitchFamily="34" charset="0"/>
                </a:rPr>
                <a:t>საშუალო</a:t>
              </a:r>
              <a:endParaRPr lang="ka-GE" altLang="ko-KR" sz="1400" b="1" dirty="0">
                <a:solidFill>
                  <a:schemeClr val="bg1"/>
                </a:solidFill>
                <a:cs typeface="Arial" pitchFamily="34" charset="0"/>
              </a:endParaRPr>
            </a:p>
          </p:txBody>
        </p:sp>
      </p:grpSp>
      <p:sp>
        <p:nvSpPr>
          <p:cNvPr id="10" name="Content Placeholder 9"/>
          <p:cNvSpPr>
            <a:spLocks noGrp="1"/>
          </p:cNvSpPr>
          <p:nvPr>
            <p:ph idx="1"/>
          </p:nvPr>
        </p:nvSpPr>
        <p:spPr>
          <a:xfrm>
            <a:off x="290286" y="1364343"/>
            <a:ext cx="5219270" cy="4822371"/>
          </a:xfrm>
        </p:spPr>
        <p:txBody>
          <a:bodyPr>
            <a:normAutofit/>
          </a:bodyPr>
          <a:lstStyle/>
          <a:p>
            <a:pPr marL="0" indent="0">
              <a:lnSpc>
                <a:spcPct val="120000"/>
              </a:lnSpc>
              <a:buNone/>
            </a:pPr>
            <a:r>
              <a:rPr lang="ka-GE" sz="1200" b="1" u="sng" dirty="0"/>
              <a:t>საინჟინრო კონტროლის ღონისძიებები</a:t>
            </a:r>
          </a:p>
          <a:p>
            <a:pPr>
              <a:lnSpc>
                <a:spcPct val="120000"/>
              </a:lnSpc>
            </a:pPr>
            <a:r>
              <a:rPr lang="ka-GE" sz="1200" dirty="0"/>
              <a:t>დაამონტაჟეთ  ფიზიკური  ბარიერები,  როგორიცაა  დაცემინებისაგან  დამცავი  გამჭვირვალე პლასტმასის  შირმები, სადაც ეს შესაძლებელია.</a:t>
            </a:r>
          </a:p>
          <a:p>
            <a:pPr>
              <a:lnSpc>
                <a:spcPct val="120000"/>
              </a:lnSpc>
            </a:pPr>
            <a:endParaRPr lang="ka-GE" sz="1200" dirty="0"/>
          </a:p>
          <a:p>
            <a:pPr marL="0" indent="0">
              <a:lnSpc>
                <a:spcPct val="120000"/>
              </a:lnSpc>
              <a:buNone/>
            </a:pPr>
            <a:r>
              <a:rPr lang="ka-GE" sz="1200" b="1" u="sng" dirty="0"/>
              <a:t>ინდივიდუალური დაცვის საშუალებები (იდს)</a:t>
            </a:r>
          </a:p>
          <a:p>
            <a:pPr>
              <a:lnSpc>
                <a:spcPct val="120000"/>
              </a:lnSpc>
            </a:pPr>
            <a:r>
              <a:rPr lang="ka-GE" sz="1200" dirty="0"/>
              <a:t>ინდივიდუალური  დაცვის  საშუალებების  შერჩევისას  გაითვალისწინეთ  ისეთი  საკითხები, როგორიცაა, მათი ფუნქცია, მორგებადობა, გაუსნებოვნების შესაძლებლობა და საბოლოო განთავსება. თითოეულმა    დამსაქმებელმა    უნდა    შეარჩიოს    იდს-ების  ისეთი კომბინაცია,   რომელიც    თანამშრომლებს    დაიცავს    კონკრეტულად  მისი სამუშაო ადგილის გათვალისწინებით.</a:t>
            </a:r>
          </a:p>
          <a:p>
            <a:pPr>
              <a:lnSpc>
                <a:spcPct val="120000"/>
              </a:lnSpc>
            </a:pPr>
            <a:r>
              <a:rPr lang="ka-GE" sz="1200" dirty="0"/>
              <a:t>ინფიცირების საშუალო რისკის მქონე თანამშრომლებს, რისკის შეფასების შედეგების შესაბამისად, შესაძლოა დასჭირდეთ ხელთათმანების, კომბინიზონის, სახის ნიღბის ან/და სახის დამცავი ფარის, ან დამცავი სათვალეების კომბინაციის გამოყენება.</a:t>
            </a:r>
          </a:p>
          <a:p>
            <a:pPr>
              <a:lnSpc>
                <a:spcPct val="120000"/>
              </a:lnSpc>
            </a:pPr>
            <a:endParaRPr lang="en-US" sz="1200" dirty="0"/>
          </a:p>
        </p:txBody>
      </p:sp>
      <p:sp>
        <p:nvSpPr>
          <p:cNvPr id="20" name="Content Placeholder 9"/>
          <p:cNvSpPr txBox="1">
            <a:spLocks/>
          </p:cNvSpPr>
          <p:nvPr/>
        </p:nvSpPr>
        <p:spPr>
          <a:xfrm>
            <a:off x="5718628" y="129007"/>
            <a:ext cx="6328229" cy="567615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buNone/>
            </a:pPr>
            <a:r>
              <a:rPr lang="ka-GE" sz="1100" b="1" u="sng" dirty="0"/>
              <a:t>ადმინისტრაციული კონტროლის ღონისძიებები</a:t>
            </a:r>
          </a:p>
          <a:p>
            <a:pPr>
              <a:lnSpc>
                <a:spcPct val="120000"/>
              </a:lnSpc>
            </a:pPr>
            <a:r>
              <a:rPr lang="ka-GE" sz="1100" dirty="0"/>
              <a:t>გაითვალისწინეთ სახის ნიღბების შეთავაზების საკითხი ყველა დაავადებული თანამშრომლისათვის და მომხმარებლისთვის, რათა შეაკავოთ რესპირაციული სეკრეციები იმ დრომდე, სანამ ისინი შეძლებენ სამუშაო ადგილის დატოვებას. ნიღბების დეფიციტის შემთხვევაში გამოიყენეთ მრავალჯერადი სახის   დამცავი   ფარი,   რომლის   გაუსნებოვნებაც   შესაძლოა  იყოს წვეთოვანი გზით ვირუსის  გავრცელებისაგან თავის დასაცავად.</a:t>
            </a:r>
          </a:p>
          <a:p>
            <a:pPr>
              <a:lnSpc>
                <a:spcPct val="120000"/>
              </a:lnSpc>
            </a:pPr>
            <a:r>
              <a:rPr lang="en-US" sz="1100" dirty="0"/>
              <a:t>COVID-19-</a:t>
            </a:r>
            <a:r>
              <a:rPr lang="ka-GE" sz="1100" dirty="0"/>
              <a:t>ის  შესახებ   გამოაკარით   განცხადებები   იმ   მომსახურების   სექტორებში,   სადაც შესაძლოა მომხმარებლები მივიდნენ (მაგ. აფთიაქები, მაღაზიები და ა.შ).</a:t>
            </a:r>
          </a:p>
          <a:p>
            <a:pPr>
              <a:lnSpc>
                <a:spcPct val="120000"/>
              </a:lnSpc>
            </a:pPr>
            <a:r>
              <a:rPr lang="ka-GE" sz="1100" dirty="0"/>
              <a:t>პერიოდულად, დღეში რამდენჯერმე უზრუნველყავით დახურული სივრცეების/სათავსების ბუნებრივი   ვენტილაცია    და    სამუშაო    ადგილების   სველი    წესით    დასუფთავება   და დეზინფექცია.</a:t>
            </a:r>
          </a:p>
          <a:p>
            <a:pPr>
              <a:lnSpc>
                <a:spcPct val="120000"/>
              </a:lnSpc>
            </a:pPr>
            <a:r>
              <a:rPr lang="ka-GE" sz="1100" dirty="0"/>
              <a:t>შენობის  შესასვლელებში  განათავსეთ  დეზობარიერები, შესაბამისი  სავალდებულო  ნიშნის მითითებით.</a:t>
            </a:r>
          </a:p>
          <a:p>
            <a:pPr>
              <a:lnSpc>
                <a:spcPct val="120000"/>
              </a:lnSpc>
            </a:pPr>
            <a:r>
              <a:rPr lang="ka-GE" sz="1100" dirty="0"/>
              <a:t>თვალსაჩინო   ადგილას   განათავსეთ   ხელის  ჰიგიენური   საშუალებები   და   მათი   სწორად მოხმარების  წესები.</a:t>
            </a:r>
          </a:p>
          <a:p>
            <a:pPr>
              <a:lnSpc>
                <a:spcPct val="120000"/>
              </a:lnSpc>
            </a:pPr>
            <a:r>
              <a:rPr lang="ka-GE" sz="1100" dirty="0"/>
              <a:t>გამოყენებული    ჰიგიენური    საშუალებები    განათავსეთ   დახურულ   კონტეინერებში   და უზრუნველყავით  მათი  დროული  გატანა  შენობიდან,   მუნიციპალურ  ნარჩენებთან  ერთად, შესაბამისი პირის/სამსახურის მიერ.</a:t>
            </a:r>
          </a:p>
          <a:p>
            <a:pPr>
              <a:lnSpc>
                <a:spcPct val="120000"/>
              </a:lnSpc>
            </a:pPr>
            <a:r>
              <a:rPr lang="ka-GE" sz="1100" dirty="0"/>
              <a:t>შესაბამის შემთხვევაში, შეზღუდეთ მომხმარებლების და ფართო საზოგადოების დაშვება სამუშაო ადგილზე, ან ისინი მხოლოდ განსაზღვრულ სამუშაო არეალში დაუშვით.</a:t>
            </a:r>
          </a:p>
          <a:p>
            <a:pPr>
              <a:lnSpc>
                <a:spcPct val="120000"/>
              </a:lnSpc>
            </a:pPr>
            <a:r>
              <a:rPr lang="ka-GE" sz="1100" dirty="0"/>
              <a:t>განიხილეთ პირადი კონტაქტის მინიმუმამდე შემცირების ღონისძიებები (მაგ. მანქანიდან გადმოუსვლელად მომსახურების მიღების ადგილების მოწყობა, ტელეფონით კომუნიკაცია, ან დისტანციური  მუშაობის შემოღება თანამშრომლებისთვის).</a:t>
            </a:r>
          </a:p>
          <a:p>
            <a:pPr>
              <a:lnSpc>
                <a:spcPct val="120000"/>
              </a:lnSpc>
            </a:pPr>
            <a:r>
              <a:rPr lang="ka-GE" sz="1100" dirty="0"/>
              <a:t>ვიზიტორთა შორის დისტანციის დასაცავად გამოიყენეთ სავალდებულო პირობითი ნიშნები (იატაკზე შესაბამისი სტიკერების/ნახაზების სახით).</a:t>
            </a:r>
          </a:p>
        </p:txBody>
      </p:sp>
      <p:sp>
        <p:nvSpPr>
          <p:cNvPr id="25" name="Rounded Rectangle 24"/>
          <p:cNvSpPr/>
          <p:nvPr/>
        </p:nvSpPr>
        <p:spPr>
          <a:xfrm>
            <a:off x="2020731" y="154622"/>
            <a:ext cx="3201028" cy="550386"/>
          </a:xfrm>
          <a:prstGeom prst="round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000" dirty="0" smtClean="0">
                <a:solidFill>
                  <a:schemeClr val="accent3">
                    <a:lumMod val="75000"/>
                  </a:schemeClr>
                </a:solidFill>
              </a:rPr>
              <a:t>მრავალრიცხოვანი/მჭიდრო </a:t>
            </a:r>
            <a:r>
              <a:rPr lang="ka-GE" sz="1000" dirty="0">
                <a:solidFill>
                  <a:schemeClr val="accent3">
                    <a:lumMod val="75000"/>
                  </a:schemeClr>
                </a:solidFill>
              </a:rPr>
              <a:t>სამუშაო ადგილები;</a:t>
            </a:r>
          </a:p>
          <a:p>
            <a:r>
              <a:rPr lang="ka-GE" sz="1000" dirty="0">
                <a:solidFill>
                  <a:schemeClr val="accent3">
                    <a:lumMod val="75000"/>
                  </a:schemeClr>
                </a:solidFill>
              </a:rPr>
              <a:t>საცალო   ვაჭრობის   ცენტრები</a:t>
            </a:r>
            <a:endParaRPr lang="en-US" sz="1000" dirty="0">
              <a:solidFill>
                <a:schemeClr val="accent3">
                  <a:lumMod val="75000"/>
                </a:schemeClr>
              </a:solidFill>
            </a:endParaRPr>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62471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99831" y="387656"/>
            <a:ext cx="1761199" cy="576000"/>
            <a:chOff x="2984971" y="1131591"/>
            <a:chExt cx="5611093" cy="576000"/>
          </a:xfrm>
        </p:grpSpPr>
        <p:sp>
          <p:nvSpPr>
            <p:cNvPr id="6" name="Round Same Side Corner Rectangle 5"/>
            <p:cNvSpPr/>
            <p:nvPr/>
          </p:nvSpPr>
          <p:spPr>
            <a:xfrm rot="5400000">
              <a:off x="5719936" y="-1240513"/>
              <a:ext cx="432048" cy="5320208"/>
            </a:xfrm>
            <a:prstGeom prst="round2SameRect">
              <a:avLst>
                <a:gd name="adj1" fmla="val 5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AutoShape 92"/>
            <p:cNvSpPr>
              <a:spLocks noChangeAspect="1" noChangeArrowheads="1"/>
            </p:cNvSpPr>
            <p:nvPr/>
          </p:nvSpPr>
          <p:spPr bwMode="auto">
            <a:xfrm rot="16200000" flipH="1">
              <a:off x="3444757" y="671805"/>
              <a:ext cx="576000" cy="1495572"/>
            </a:xfrm>
            <a:prstGeom prst="ellipse">
              <a:avLst/>
            </a:prstGeom>
            <a:solidFill>
              <a:schemeClr val="bg1"/>
            </a:solidFill>
            <a:ln w="50800">
              <a:solidFill>
                <a:srgbClr val="00B0F0"/>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8" name="TextBox 7"/>
            <p:cNvSpPr txBox="1"/>
            <p:nvPr/>
          </p:nvSpPr>
          <p:spPr>
            <a:xfrm>
              <a:off x="2988071" y="1234925"/>
              <a:ext cx="1316183" cy="369332"/>
            </a:xfrm>
            <a:prstGeom prst="rect">
              <a:avLst/>
            </a:prstGeom>
            <a:noFill/>
          </p:spPr>
          <p:txBody>
            <a:bodyPr wrap="square" tIns="0" bIns="0" rtlCol="0" anchor="ctr">
              <a:spAutoFit/>
            </a:bodyPr>
            <a:lstStyle/>
            <a:p>
              <a:pPr algn="ctr"/>
              <a:r>
                <a:rPr lang="ka-GE" altLang="ko-KR" sz="2400" b="1" dirty="0" smtClean="0">
                  <a:solidFill>
                    <a:srgbClr val="00B0F0"/>
                  </a:solidFill>
                  <a:cs typeface="Arial" pitchFamily="34" charset="0"/>
                </a:rPr>
                <a:t>4</a:t>
              </a:r>
              <a:endParaRPr lang="en-US" altLang="ko-KR" sz="2400" b="1" dirty="0">
                <a:solidFill>
                  <a:srgbClr val="00B0F0"/>
                </a:solidFill>
                <a:cs typeface="Arial" pitchFamily="34" charset="0"/>
              </a:endParaRPr>
            </a:p>
          </p:txBody>
        </p:sp>
        <p:sp>
          <p:nvSpPr>
            <p:cNvPr id="9" name="TextBox 8"/>
            <p:cNvSpPr txBox="1"/>
            <p:nvPr/>
          </p:nvSpPr>
          <p:spPr bwMode="auto">
            <a:xfrm>
              <a:off x="4480545" y="1246594"/>
              <a:ext cx="3939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ka-GE" altLang="ko-KR" sz="1400" b="1" dirty="0" smtClean="0">
                  <a:solidFill>
                    <a:schemeClr val="bg1"/>
                  </a:solidFill>
                  <a:cs typeface="Arial" pitchFamily="34" charset="0"/>
                </a:rPr>
                <a:t>დაბალი</a:t>
              </a:r>
              <a:endParaRPr lang="ka-GE" altLang="ko-KR" sz="1400" b="1" dirty="0">
                <a:solidFill>
                  <a:schemeClr val="bg1"/>
                </a:solidFill>
                <a:cs typeface="Arial" pitchFamily="34" charset="0"/>
              </a:endParaRPr>
            </a:p>
          </p:txBody>
        </p:sp>
      </p:grpSp>
      <p:sp>
        <p:nvSpPr>
          <p:cNvPr id="11" name="Rounded Rectangle 10"/>
          <p:cNvSpPr/>
          <p:nvPr/>
        </p:nvSpPr>
        <p:spPr>
          <a:xfrm>
            <a:off x="2428684" y="429114"/>
            <a:ext cx="8210288" cy="551788"/>
          </a:xfrm>
          <a:prstGeom prst="roundRect">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200" b="1" dirty="0">
                <a:solidFill>
                  <a:srgbClr val="00B0F0"/>
                </a:solidFill>
              </a:rPr>
              <a:t>დასაქმებული პირები რომელთაც მინიმალური კონტაქტი აქვთ საზოგადოებასთან ან სხვა თანამშრომლებთან</a:t>
            </a:r>
            <a:endParaRPr lang="en-US" sz="1200" b="1" dirty="0">
              <a:solidFill>
                <a:srgbClr val="00B0F0"/>
              </a:solidFill>
            </a:endParaRPr>
          </a:p>
        </p:txBody>
      </p:sp>
      <p:sp>
        <p:nvSpPr>
          <p:cNvPr id="12" name="Content Placeholder 2"/>
          <p:cNvSpPr txBox="1">
            <a:spLocks/>
          </p:cNvSpPr>
          <p:nvPr/>
        </p:nvSpPr>
        <p:spPr>
          <a:xfrm>
            <a:off x="1282054" y="1698170"/>
            <a:ext cx="9777831" cy="3483431"/>
          </a:xfrm>
          <a:prstGeom prst="rect">
            <a:avLst/>
          </a:prstGeom>
          <a:solidFill>
            <a:schemeClr val="bg1"/>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buNone/>
            </a:pPr>
            <a:r>
              <a:rPr lang="ka-GE" sz="1400" b="1" i="1" u="sng" dirty="0"/>
              <a:t>საინჟინრო კონტროლის ღონისძიებები</a:t>
            </a:r>
          </a:p>
          <a:p>
            <a:pPr>
              <a:lnSpc>
                <a:spcPct val="100000"/>
              </a:lnSpc>
            </a:pPr>
            <a:r>
              <a:rPr lang="ka-GE" sz="1400" dirty="0"/>
              <a:t>დაბალი   ინფიცირების   რისკის   მქონე   თანამშრომლების   შემთხვევაში, რეკომენდირებული  არ არის დამატებითი  საინჟინრო   კონტროლის   ღონისძიებების გატარება. დამსაქმებლებმა უნდა უზრუნველყონ,     რომ  საინჟინრო კონტროლის ღონისძიებების  არსებული საშუალებების ფუნქციონირება გაგრძელდეს დანიშნულებისამებრ.</a:t>
            </a:r>
          </a:p>
          <a:p>
            <a:pPr marL="0" indent="0">
              <a:lnSpc>
                <a:spcPct val="100000"/>
              </a:lnSpc>
              <a:buNone/>
            </a:pPr>
            <a:r>
              <a:rPr lang="ka-GE" sz="1400" b="1" i="1" u="sng" dirty="0"/>
              <a:t>ადმინისტრაციული კონტროლის ღონისძიებები </a:t>
            </a:r>
          </a:p>
          <a:p>
            <a:pPr>
              <a:lnSpc>
                <a:spcPct val="100000"/>
              </a:lnSpc>
            </a:pPr>
            <a:r>
              <a:rPr lang="ka-GE" sz="1400" dirty="0"/>
              <a:t>განახორციელეთ </a:t>
            </a:r>
            <a:r>
              <a:rPr lang="en-US" sz="1400" dirty="0"/>
              <a:t>COVID-19-</a:t>
            </a:r>
            <a:r>
              <a:rPr lang="ka-GE" sz="1400" dirty="0"/>
              <a:t>ის  შესახებ რეკომენდაციებთან                                                                                დაკავშირებით საზოგადოებრივი ჯანდაცვის განცხადებების/ინფორმაციის მონიტორინგი და უზრუნველყავით ამ ინფორმაციაზე თანამშრომლების ხელმისაწვდომობა. სამუშაო ადგილებზე უზრუნველყავით ხელის დასაბანი საშუალებების  ხელმისაწვდომობა  ან  სულ  მცირე  70 %  ალკოჰოლის  შემცველი  ხელის  გამწმენდი სითხის არსებობა.</a:t>
            </a:r>
          </a:p>
          <a:p>
            <a:pPr marL="0" indent="0">
              <a:lnSpc>
                <a:spcPct val="100000"/>
              </a:lnSpc>
              <a:buNone/>
            </a:pPr>
            <a:r>
              <a:rPr lang="ka-GE" sz="1400" b="1" i="1" u="sng" dirty="0"/>
              <a:t>ინდივიდუალური დაცვის საშუალებები</a:t>
            </a:r>
          </a:p>
          <a:p>
            <a:pPr>
              <a:lnSpc>
                <a:spcPct val="100000"/>
              </a:lnSpc>
            </a:pPr>
            <a:r>
              <a:rPr lang="ka-GE" sz="1400" dirty="0"/>
              <a:t>არ არის რეკომენდირებული დამატებით ინდივიდუალური დაცვის საშუალებების გამოყენება დაბალი რისკის მქონე ჯგუფს მიკუთვნებული თანამშრომლების მიერ.</a:t>
            </a: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1567795" y="198120"/>
            <a:ext cx="435610" cy="533400"/>
          </a:xfrm>
          <a:prstGeom prst="rect">
            <a:avLst/>
          </a:prstGeom>
          <a:noFill/>
          <a:ln>
            <a:noFill/>
          </a:ln>
        </p:spPr>
      </p:pic>
    </p:spTree>
    <p:extLst>
      <p:ext uri="{BB962C8B-B14F-4D97-AF65-F5344CB8AC3E}">
        <p14:creationId xmlns:p14="http://schemas.microsoft.com/office/powerpoint/2010/main" val="3711963187"/>
      </p:ext>
    </p:extLst>
  </p:cSld>
  <p:clrMapOvr>
    <a:masterClrMapping/>
  </p:clrMapOvr>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917</TotalTime>
  <Words>3522</Words>
  <Application>Microsoft Office PowerPoint</Application>
  <PresentationFormat>Widescreen</PresentationFormat>
  <Paragraphs>386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BPG Nino Mtavruli</vt:lpstr>
      <vt:lpstr>돋움</vt:lpstr>
      <vt:lpstr>Franklin Gothic Book</vt:lpstr>
      <vt:lpstr>Sylfaen</vt:lpstr>
      <vt:lpstr>Wingdings</vt:lpstr>
      <vt:lpstr>Crop</vt:lpstr>
      <vt:lpstr>PowerPoint Presentation</vt:lpstr>
      <vt:lpstr>PowerPoint Presentation</vt:lpstr>
      <vt:lpstr>სამუშაო ადგილებზე ახალი კორონავირუსის გამოწვეული ინფექციის (COVID-19) გავრცელების თავიდან აცილების მიზნით შემუშავებული რეკომენდაციები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სასტუმრო</vt:lpstr>
      <vt:lpstr>სასტუმრო</vt:lpstr>
      <vt:lpstr>სასტუმრო</vt:lpstr>
      <vt:lpstr>სასტუმრო</vt:lpstr>
      <vt:lpstr>სასტუმრო</vt:lpstr>
      <vt:lpstr>სასტუმრო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წლის 6-27 აპრილი</vt:lpstr>
      <vt:lpstr>2020 წლის 27 აპრილი-1 მაისი</vt:lpstr>
      <vt:lpstr>2020 წლის 27 აპრილი-1 მაისი</vt:lpstr>
      <vt:lpstr>PowerPoint Presentation</vt:lpstr>
      <vt:lpstr>2020 წლის 1-18 მაისი  სტატისტიკა</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Shorena Kubaneishvili</dc:creator>
  <cp:lastModifiedBy>Beka Peradze</cp:lastModifiedBy>
  <cp:revision>85</cp:revision>
  <dcterms:created xsi:type="dcterms:W3CDTF">2020-05-17T14:51:50Z</dcterms:created>
  <dcterms:modified xsi:type="dcterms:W3CDTF">2020-05-19T21:52:33Z</dcterms:modified>
</cp:coreProperties>
</file>