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54" r:id="rId3"/>
    <p:sldId id="344" r:id="rId4"/>
    <p:sldId id="288" r:id="rId5"/>
    <p:sldId id="35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F"/>
    <a:srgbClr val="04B5A2"/>
    <a:srgbClr val="0D243B"/>
    <a:srgbClr val="091929"/>
    <a:srgbClr val="EC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0" autoAdjust="0"/>
    <p:restoredTop sz="94672"/>
  </p:normalViewPr>
  <p:slideViewPr>
    <p:cSldViewPr snapToGrid="0">
      <p:cViewPr varScale="1">
        <p:scale>
          <a:sx n="69" d="100"/>
          <a:sy n="69" d="100"/>
        </p:scale>
        <p:origin x="11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Sheet1!$C$5:$C$10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Sheet1!$D$5:$D$10</c:f>
              <c:numCache>
                <c:formatCode>#,##0</c:formatCode>
                <c:ptCount val="6"/>
                <c:pt idx="0">
                  <c:v>19947900</c:v>
                </c:pt>
                <c:pt idx="1">
                  <c:v>23000000</c:v>
                </c:pt>
                <c:pt idx="2">
                  <c:v>23449100</c:v>
                </c:pt>
                <c:pt idx="3">
                  <c:v>26500800</c:v>
                </c:pt>
                <c:pt idx="4">
                  <c:v>35890000</c:v>
                </c:pt>
                <c:pt idx="5">
                  <c:v>37400000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C1-47FD-9B13-848F23C5D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125664"/>
        <c:axId val="309124680"/>
      </c:barChart>
      <c:catAx>
        <c:axId val="3091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124680"/>
        <c:crosses val="autoZero"/>
        <c:auto val="1"/>
        <c:lblAlgn val="ctr"/>
        <c:lblOffset val="100"/>
        <c:noMultiLvlLbl val="0"/>
      </c:catAx>
      <c:valAx>
        <c:axId val="309124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1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87FF6C-76A8-45A5-979C-95ADEA0A6893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D900E1-C0E0-024C-8968-140D3E86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680293"/>
            <a:ext cx="7788324" cy="7890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2800">
                <a:solidFill>
                  <a:srgbClr val="038C77"/>
                </a:solidFill>
                <a:latin typeface="BPG DejaVu Sans" panose="020B0603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92262-2B23-FB41-9BBF-CF3665B34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6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26A41-DDFC-491F-B5F0-C1DA6D7936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46CD04-1A6D-448E-AEED-15DDF0408985}"/>
              </a:ext>
            </a:extLst>
          </p:cNvPr>
          <p:cNvSpPr/>
          <p:nvPr userDrawn="1"/>
        </p:nvSpPr>
        <p:spPr>
          <a:xfrm>
            <a:off x="6096000" y="0"/>
            <a:ext cx="6096000" cy="592182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DDEAD-7F54-4220-9FBC-F490F0C8E3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65487" y="1559530"/>
            <a:ext cx="2097686" cy="3738940"/>
          </a:xfrm>
          <a:custGeom>
            <a:avLst/>
            <a:gdLst>
              <a:gd name="connsiteX0" fmla="*/ 0 w 2097686"/>
              <a:gd name="connsiteY0" fmla="*/ 0 h 3738940"/>
              <a:gd name="connsiteX1" fmla="*/ 2097686 w 2097686"/>
              <a:gd name="connsiteY1" fmla="*/ 0 h 3738940"/>
              <a:gd name="connsiteX2" fmla="*/ 2097686 w 2097686"/>
              <a:gd name="connsiteY2" fmla="*/ 3738940 h 3738940"/>
              <a:gd name="connsiteX3" fmla="*/ 0 w 2097686"/>
              <a:gd name="connsiteY3" fmla="*/ 3738940 h 37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686" h="3738940">
                <a:moveTo>
                  <a:pt x="0" y="0"/>
                </a:moveTo>
                <a:lnTo>
                  <a:pt x="2097686" y="0"/>
                </a:lnTo>
                <a:lnTo>
                  <a:pt x="2097686" y="3738940"/>
                </a:lnTo>
                <a:lnTo>
                  <a:pt x="0" y="37389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48532B-6154-486C-AB32-FAE8AA7959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9546" y="1559530"/>
            <a:ext cx="2097686" cy="3738940"/>
          </a:xfrm>
          <a:custGeom>
            <a:avLst/>
            <a:gdLst>
              <a:gd name="connsiteX0" fmla="*/ 0 w 2097686"/>
              <a:gd name="connsiteY0" fmla="*/ 0 h 3738940"/>
              <a:gd name="connsiteX1" fmla="*/ 2097686 w 2097686"/>
              <a:gd name="connsiteY1" fmla="*/ 0 h 3738940"/>
              <a:gd name="connsiteX2" fmla="*/ 2097686 w 2097686"/>
              <a:gd name="connsiteY2" fmla="*/ 3738940 h 3738940"/>
              <a:gd name="connsiteX3" fmla="*/ 0 w 2097686"/>
              <a:gd name="connsiteY3" fmla="*/ 3738940 h 37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686" h="3738940">
                <a:moveTo>
                  <a:pt x="0" y="0"/>
                </a:moveTo>
                <a:lnTo>
                  <a:pt x="2097686" y="0"/>
                </a:lnTo>
                <a:lnTo>
                  <a:pt x="2097686" y="3738940"/>
                </a:lnTo>
                <a:lnTo>
                  <a:pt x="0" y="37389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AA6E6C-A71E-40F7-BBAB-5FCF4BF27B10}"/>
              </a:ext>
            </a:extLst>
          </p:cNvPr>
          <p:cNvSpPr/>
          <p:nvPr userDrawn="1"/>
        </p:nvSpPr>
        <p:spPr>
          <a:xfrm>
            <a:off x="0" y="0"/>
            <a:ext cx="12192001" cy="2507226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AA7401-5E0D-4D40-8B52-AB784D9B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9546" y="946237"/>
            <a:ext cx="10072912" cy="3379020"/>
          </a:xfrm>
          <a:custGeom>
            <a:avLst/>
            <a:gdLst>
              <a:gd name="connsiteX0" fmla="*/ 0 w 9188245"/>
              <a:gd name="connsiteY0" fmla="*/ 0 h 3244645"/>
              <a:gd name="connsiteX1" fmla="*/ 9188245 w 9188245"/>
              <a:gd name="connsiteY1" fmla="*/ 0 h 3244645"/>
              <a:gd name="connsiteX2" fmla="*/ 9188245 w 9188245"/>
              <a:gd name="connsiteY2" fmla="*/ 3244645 h 3244645"/>
              <a:gd name="connsiteX3" fmla="*/ 0 w 9188245"/>
              <a:gd name="connsiteY3" fmla="*/ 3244645 h 32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88245" h="3244645">
                <a:moveTo>
                  <a:pt x="0" y="0"/>
                </a:moveTo>
                <a:lnTo>
                  <a:pt x="9188245" y="0"/>
                </a:lnTo>
                <a:lnTo>
                  <a:pt x="9188245" y="3244645"/>
                </a:lnTo>
                <a:lnTo>
                  <a:pt x="0" y="324464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635000" dist="165100" dir="2700000" sx="95000" sy="95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EFBB40-A415-48E5-85FB-19DA7FC5FC76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2DFF4AF-45EB-4D8A-956D-82EC9FAF02CB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id="{6D46E181-A764-4FA5-ACDD-854ECE51469D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48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4C1FAB5-DE17-4DDC-9E3E-EE50213437B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B93A1DF-3DFA-46B8-B3A1-60555024768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99">
              <a:extLst>
                <a:ext uri="{FF2B5EF4-FFF2-40B4-BE49-F238E27FC236}">
                  <a16:creationId xmlns:a16="http://schemas.microsoft.com/office/drawing/2014/main" id="{D21DFF9D-A293-4FF6-A34F-28DBD8D38655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E46BF8-C3AD-4FD3-84AC-FC10622AF388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73F2C7-43DB-4FB2-8596-C813A4BF058B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7" name="Freeform 2">
            <a:extLst>
              <a:ext uri="{FF2B5EF4-FFF2-40B4-BE49-F238E27FC236}">
                <a16:creationId xmlns:a16="http://schemas.microsoft.com/office/drawing/2014/main" id="{1C84CDE1-1855-48C4-BAEE-AC9C1DA098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F004B2-AF70-4A20-A335-872E1E0BA2FC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9" name="Freeform 51">
            <a:extLst>
              <a:ext uri="{FF2B5EF4-FFF2-40B4-BE49-F238E27FC236}">
                <a16:creationId xmlns:a16="http://schemas.microsoft.com/office/drawing/2014/main" id="{EB93D1D0-EA9A-486C-BAF0-5D447D16B7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832A76A-9258-4984-81DF-AA663BEDA9FA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B12B5A-98CB-41EB-A8E9-607E88A4894E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1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FBDE37-3373-40D5-AD8B-E367FB05C513}"/>
              </a:ext>
            </a:extLst>
          </p:cNvPr>
          <p:cNvSpPr/>
          <p:nvPr userDrawn="1"/>
        </p:nvSpPr>
        <p:spPr>
          <a:xfrm>
            <a:off x="0" y="1070965"/>
            <a:ext cx="7010400" cy="4183206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DE0630-3D87-431C-AF12-340900153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372" y="2032000"/>
            <a:ext cx="2380343" cy="3820160"/>
          </a:xfrm>
          <a:custGeom>
            <a:avLst/>
            <a:gdLst>
              <a:gd name="connsiteX0" fmla="*/ 0 w 2380343"/>
              <a:gd name="connsiteY0" fmla="*/ 0 h 3820160"/>
              <a:gd name="connsiteX1" fmla="*/ 2380343 w 2380343"/>
              <a:gd name="connsiteY1" fmla="*/ 0 h 3820160"/>
              <a:gd name="connsiteX2" fmla="*/ 2380343 w 2380343"/>
              <a:gd name="connsiteY2" fmla="*/ 3820160 h 3820160"/>
              <a:gd name="connsiteX3" fmla="*/ 0 w 2380343"/>
              <a:gd name="connsiteY3" fmla="*/ 382016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43" h="3820160">
                <a:moveTo>
                  <a:pt x="0" y="0"/>
                </a:moveTo>
                <a:lnTo>
                  <a:pt x="2380343" y="0"/>
                </a:lnTo>
                <a:lnTo>
                  <a:pt x="2380343" y="3820160"/>
                </a:lnTo>
                <a:lnTo>
                  <a:pt x="0" y="382016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493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3C499F-9C16-43EA-BB0E-FC9B2D3254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0915" y="2032000"/>
            <a:ext cx="2380343" cy="3820160"/>
          </a:xfrm>
          <a:custGeom>
            <a:avLst/>
            <a:gdLst>
              <a:gd name="connsiteX0" fmla="*/ 0 w 2380343"/>
              <a:gd name="connsiteY0" fmla="*/ 0 h 3820160"/>
              <a:gd name="connsiteX1" fmla="*/ 2380343 w 2380343"/>
              <a:gd name="connsiteY1" fmla="*/ 0 h 3820160"/>
              <a:gd name="connsiteX2" fmla="*/ 2380343 w 2380343"/>
              <a:gd name="connsiteY2" fmla="*/ 3820160 h 3820160"/>
              <a:gd name="connsiteX3" fmla="*/ 0 w 2380343"/>
              <a:gd name="connsiteY3" fmla="*/ 382016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43" h="3820160">
                <a:moveTo>
                  <a:pt x="0" y="0"/>
                </a:moveTo>
                <a:lnTo>
                  <a:pt x="2380343" y="0"/>
                </a:lnTo>
                <a:lnTo>
                  <a:pt x="2380343" y="3820160"/>
                </a:lnTo>
                <a:lnTo>
                  <a:pt x="0" y="382016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493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ACC18E-5C00-4FEA-905E-A74376060005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047EA8-018B-4E2A-B72A-3B606C7D2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8324" y="42418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BC6EAD-7A86-4DC3-9A4F-B82EF8FF2F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59522" y="26162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6B92F6E-9A28-42A7-8483-7D6B8DA28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59522" y="9906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2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F31052-3C4B-4D99-93C7-229836E6BDDE}"/>
              </a:ext>
            </a:extLst>
          </p:cNvPr>
          <p:cNvSpPr/>
          <p:nvPr userDrawn="1"/>
        </p:nvSpPr>
        <p:spPr>
          <a:xfrm>
            <a:off x="1" y="4644571"/>
            <a:ext cx="5950857" cy="2213429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E53D34-3B5C-480F-960F-24A67311EA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0858" y="2641600"/>
            <a:ext cx="6241143" cy="4216400"/>
          </a:xfrm>
          <a:custGeom>
            <a:avLst/>
            <a:gdLst>
              <a:gd name="connsiteX0" fmla="*/ 0 w 6241143"/>
              <a:gd name="connsiteY0" fmla="*/ 0 h 4216400"/>
              <a:gd name="connsiteX1" fmla="*/ 6241143 w 6241143"/>
              <a:gd name="connsiteY1" fmla="*/ 0 h 4216400"/>
              <a:gd name="connsiteX2" fmla="*/ 6241143 w 6241143"/>
              <a:gd name="connsiteY2" fmla="*/ 4216400 h 4216400"/>
              <a:gd name="connsiteX3" fmla="*/ 0 w 6241143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4216400">
                <a:moveTo>
                  <a:pt x="0" y="0"/>
                </a:moveTo>
                <a:lnTo>
                  <a:pt x="6241143" y="0"/>
                </a:lnTo>
                <a:lnTo>
                  <a:pt x="6241143" y="4216400"/>
                </a:lnTo>
                <a:lnTo>
                  <a:pt x="0" y="42164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302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CB810A-CBF6-40AC-900C-7D68EC95F3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C58D77-830C-4517-9081-7F51AE37E1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14401"/>
            <a:ext cx="5707625" cy="5029200"/>
          </a:xfrm>
          <a:custGeom>
            <a:avLst/>
            <a:gdLst>
              <a:gd name="connsiteX0" fmla="*/ 0 w 6096000"/>
              <a:gd name="connsiteY0" fmla="*/ 0 h 5029200"/>
              <a:gd name="connsiteX1" fmla="*/ 6096000 w 6096000"/>
              <a:gd name="connsiteY1" fmla="*/ 0 h 5029200"/>
              <a:gd name="connsiteX2" fmla="*/ 6096000 w 6096000"/>
              <a:gd name="connsiteY2" fmla="*/ 5029200 h 5029200"/>
              <a:gd name="connsiteX3" fmla="*/ 0 w 609600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029200">
                <a:moveTo>
                  <a:pt x="0" y="0"/>
                </a:moveTo>
                <a:lnTo>
                  <a:pt x="6096000" y="0"/>
                </a:lnTo>
                <a:lnTo>
                  <a:pt x="609600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5AB8D3-AD61-4B78-91E4-0FE670F7E9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88361" y="3449608"/>
            <a:ext cx="2671671" cy="2671671"/>
          </a:xfrm>
          <a:custGeom>
            <a:avLst/>
            <a:gdLst>
              <a:gd name="connsiteX0" fmla="*/ 0 w 2671671"/>
              <a:gd name="connsiteY0" fmla="*/ 0 h 2671671"/>
              <a:gd name="connsiteX1" fmla="*/ 2671671 w 2671671"/>
              <a:gd name="connsiteY1" fmla="*/ 0 h 2671671"/>
              <a:gd name="connsiteX2" fmla="*/ 2671671 w 2671671"/>
              <a:gd name="connsiteY2" fmla="*/ 2671671 h 2671671"/>
              <a:gd name="connsiteX3" fmla="*/ 0 w 2671671"/>
              <a:gd name="connsiteY3" fmla="*/ 2671671 h 26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71" h="2671671">
                <a:moveTo>
                  <a:pt x="0" y="0"/>
                </a:moveTo>
                <a:lnTo>
                  <a:pt x="2671671" y="0"/>
                </a:lnTo>
                <a:lnTo>
                  <a:pt x="2671671" y="2671671"/>
                </a:lnTo>
                <a:lnTo>
                  <a:pt x="0" y="2671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7EC3962-34E8-40EA-A6EE-89B7191213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4681" y="736725"/>
            <a:ext cx="5445350" cy="2611283"/>
          </a:xfrm>
          <a:custGeom>
            <a:avLst/>
            <a:gdLst>
              <a:gd name="connsiteX0" fmla="*/ 0 w 5445350"/>
              <a:gd name="connsiteY0" fmla="*/ 0 h 2611283"/>
              <a:gd name="connsiteX1" fmla="*/ 5445350 w 5445350"/>
              <a:gd name="connsiteY1" fmla="*/ 0 h 2611283"/>
              <a:gd name="connsiteX2" fmla="*/ 5445350 w 5445350"/>
              <a:gd name="connsiteY2" fmla="*/ 2611283 h 2611283"/>
              <a:gd name="connsiteX3" fmla="*/ 0 w 5445350"/>
              <a:gd name="connsiteY3" fmla="*/ 2611283 h 261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5350" h="2611283">
                <a:moveTo>
                  <a:pt x="0" y="0"/>
                </a:moveTo>
                <a:lnTo>
                  <a:pt x="5445350" y="0"/>
                </a:lnTo>
                <a:lnTo>
                  <a:pt x="5445350" y="2611283"/>
                </a:lnTo>
                <a:lnTo>
                  <a:pt x="0" y="261128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3D0666-AAEF-411D-8D32-2BE6FC18BE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4681" y="3449608"/>
            <a:ext cx="2671671" cy="2671671"/>
          </a:xfrm>
          <a:custGeom>
            <a:avLst/>
            <a:gdLst>
              <a:gd name="connsiteX0" fmla="*/ 0 w 2671671"/>
              <a:gd name="connsiteY0" fmla="*/ 0 h 2671671"/>
              <a:gd name="connsiteX1" fmla="*/ 2671671 w 2671671"/>
              <a:gd name="connsiteY1" fmla="*/ 0 h 2671671"/>
              <a:gd name="connsiteX2" fmla="*/ 2671671 w 2671671"/>
              <a:gd name="connsiteY2" fmla="*/ 2671671 h 2671671"/>
              <a:gd name="connsiteX3" fmla="*/ 0 w 2671671"/>
              <a:gd name="connsiteY3" fmla="*/ 2671671 h 26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71" h="2671671">
                <a:moveTo>
                  <a:pt x="0" y="0"/>
                </a:moveTo>
                <a:lnTo>
                  <a:pt x="2671671" y="0"/>
                </a:lnTo>
                <a:lnTo>
                  <a:pt x="2671671" y="2671671"/>
                </a:lnTo>
                <a:lnTo>
                  <a:pt x="0" y="2671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A1847FE-7CE6-44EF-9333-524CF0E903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971" y="736724"/>
            <a:ext cx="5380701" cy="5380705"/>
          </a:xfrm>
          <a:custGeom>
            <a:avLst/>
            <a:gdLst>
              <a:gd name="connsiteX0" fmla="*/ 0 w 5380701"/>
              <a:gd name="connsiteY0" fmla="*/ 0 h 5380705"/>
              <a:gd name="connsiteX1" fmla="*/ 5380701 w 5380701"/>
              <a:gd name="connsiteY1" fmla="*/ 0 h 5380705"/>
              <a:gd name="connsiteX2" fmla="*/ 5380701 w 5380701"/>
              <a:gd name="connsiteY2" fmla="*/ 5380705 h 5380705"/>
              <a:gd name="connsiteX3" fmla="*/ 0 w 5380701"/>
              <a:gd name="connsiteY3" fmla="*/ 5380705 h 538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0701" h="5380705">
                <a:moveTo>
                  <a:pt x="0" y="0"/>
                </a:moveTo>
                <a:lnTo>
                  <a:pt x="5380701" y="0"/>
                </a:lnTo>
                <a:lnTo>
                  <a:pt x="5380701" y="5380705"/>
                </a:lnTo>
                <a:lnTo>
                  <a:pt x="0" y="538070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2ECC718-0340-4E6B-BA8F-37D9983200B2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E96EA5F-FB3A-4E13-A6F9-6FCCCBCFB4AD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99">
              <a:extLst>
                <a:ext uri="{FF2B5EF4-FFF2-40B4-BE49-F238E27FC236}">
                  <a16:creationId xmlns:a16="http://schemas.microsoft.com/office/drawing/2014/main" id="{A14601F7-8056-4567-937F-D3BE761AD244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EF37192-13B3-4464-A4D9-BE2FA10F7CD3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F7B230-B9C8-4178-BD6B-CD0CA4D11351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EECDB9-B472-424D-A73D-3177301EF59F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45" name="Freeform 2">
              <a:extLst>
                <a:ext uri="{FF2B5EF4-FFF2-40B4-BE49-F238E27FC236}">
                  <a16:creationId xmlns:a16="http://schemas.microsoft.com/office/drawing/2014/main" id="{A1C218AA-B2A6-49F3-9AAB-E221CFDAF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D8AA8E-3A94-4351-874C-1F25F15F2FA2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DAE8BF-0762-4122-AEFC-587220BF997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482D2EE3-AFB0-4581-AFC0-CC0059E0B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9E4D508-6B7D-4D96-BC2B-FE112A1D9832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2B1D5C-2CF5-433E-987D-D9A489F83E3F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4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E74770-086E-4260-83C3-5C5B751912D1}"/>
              </a:ext>
            </a:extLst>
          </p:cNvPr>
          <p:cNvSpPr/>
          <p:nvPr userDrawn="1"/>
        </p:nvSpPr>
        <p:spPr>
          <a:xfrm>
            <a:off x="2374947" y="0"/>
            <a:ext cx="744210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350681-EEB9-4B4B-942B-4B3580A15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7D2ECC-54B6-471A-93B6-039099409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2628" y="0"/>
            <a:ext cx="5414286" cy="38898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BD19B8-05A2-4749-BA96-10CDFB88096F}"/>
              </a:ext>
            </a:extLst>
          </p:cNvPr>
          <p:cNvSpPr/>
          <p:nvPr userDrawn="1"/>
        </p:nvSpPr>
        <p:spPr>
          <a:xfrm>
            <a:off x="0" y="0"/>
            <a:ext cx="1901371" cy="79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CE9AE9-3954-4FF2-8554-9C4D788F0D67}"/>
              </a:ext>
            </a:extLst>
          </p:cNvPr>
          <p:cNvSpPr/>
          <p:nvPr userDrawn="1"/>
        </p:nvSpPr>
        <p:spPr>
          <a:xfrm>
            <a:off x="-1" y="803786"/>
            <a:ext cx="8386451" cy="5250427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94BCE6-6616-4960-8367-52E19B8F97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9317" y="803787"/>
            <a:ext cx="3047999" cy="5250426"/>
          </a:xfrm>
          <a:custGeom>
            <a:avLst/>
            <a:gdLst>
              <a:gd name="connsiteX0" fmla="*/ 0 w 3047999"/>
              <a:gd name="connsiteY0" fmla="*/ 0 h 5250426"/>
              <a:gd name="connsiteX1" fmla="*/ 3047999 w 3047999"/>
              <a:gd name="connsiteY1" fmla="*/ 0 h 5250426"/>
              <a:gd name="connsiteX2" fmla="*/ 3047999 w 3047999"/>
              <a:gd name="connsiteY2" fmla="*/ 5250426 h 5250426"/>
              <a:gd name="connsiteX3" fmla="*/ 0 w 3047999"/>
              <a:gd name="connsiteY3" fmla="*/ 5250426 h 525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999" h="5250426">
                <a:moveTo>
                  <a:pt x="0" y="0"/>
                </a:moveTo>
                <a:lnTo>
                  <a:pt x="3047999" y="0"/>
                </a:lnTo>
                <a:lnTo>
                  <a:pt x="3047999" y="5250426"/>
                </a:lnTo>
                <a:lnTo>
                  <a:pt x="0" y="52504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D8FD73-CDFF-4337-892D-5E522C41D1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84" y="803787"/>
            <a:ext cx="7787149" cy="2558845"/>
          </a:xfrm>
          <a:custGeom>
            <a:avLst/>
            <a:gdLst>
              <a:gd name="connsiteX0" fmla="*/ 0 w 7787149"/>
              <a:gd name="connsiteY0" fmla="*/ 0 h 2558845"/>
              <a:gd name="connsiteX1" fmla="*/ 7787149 w 7787149"/>
              <a:gd name="connsiteY1" fmla="*/ 0 h 2558845"/>
              <a:gd name="connsiteX2" fmla="*/ 7787149 w 7787149"/>
              <a:gd name="connsiteY2" fmla="*/ 2558845 h 2558845"/>
              <a:gd name="connsiteX3" fmla="*/ 0 w 7787149"/>
              <a:gd name="connsiteY3" fmla="*/ 2558845 h 255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7149" h="2558845">
                <a:moveTo>
                  <a:pt x="0" y="0"/>
                </a:moveTo>
                <a:lnTo>
                  <a:pt x="7787149" y="0"/>
                </a:lnTo>
                <a:lnTo>
                  <a:pt x="7787149" y="2558845"/>
                </a:lnTo>
                <a:lnTo>
                  <a:pt x="0" y="255884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1F1F99-D537-479D-8281-FB8EC6B68F96}"/>
              </a:ext>
            </a:extLst>
          </p:cNvPr>
          <p:cNvSpPr/>
          <p:nvPr userDrawn="1"/>
        </p:nvSpPr>
        <p:spPr>
          <a:xfrm>
            <a:off x="6740014" y="0"/>
            <a:ext cx="5451986" cy="5707625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160662-B5EF-4C15-8564-C7E1B3E3ED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54998" y="208089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09600" dir="3300000" sx="80000" sy="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A5B30E-D482-4E83-9EDF-992C6A0032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01394" y="384873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254000" dist="127000" dir="2700000" sx="97000" sy="97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0A420C-CF19-4139-925E-0A71636A9C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9718" y="29781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254000" dist="127000" dir="2700000" sx="97000" sy="97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1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C088-2826-4CED-9A50-9C286B4B85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186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FD71F5-F07C-4AE0-ADD5-B0FB3DB9C0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8050" y="235681"/>
            <a:ext cx="3827128" cy="5482946"/>
          </a:xfrm>
          <a:prstGeom prst="rect">
            <a:avLst/>
          </a:prstGeom>
          <a:noFill/>
          <a:effectLst>
            <a:outerShdw blurRad="787400" dist="584200" dir="5400000" sx="83000" sy="83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971D5-46DF-4C12-BF16-AFAE7BF10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96000" cy="48042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42B827-7ED9-4FFA-8007-B34EC4E20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9" cy="3854122"/>
          </a:xfrm>
          <a:custGeom>
            <a:avLst/>
            <a:gdLst>
              <a:gd name="connsiteX0" fmla="*/ 0 w 12191999"/>
              <a:gd name="connsiteY0" fmla="*/ 0 h 3854122"/>
              <a:gd name="connsiteX1" fmla="*/ 12191999 w 12191999"/>
              <a:gd name="connsiteY1" fmla="*/ 0 h 3854122"/>
              <a:gd name="connsiteX2" fmla="*/ 12191999 w 12191999"/>
              <a:gd name="connsiteY2" fmla="*/ 2910188 h 3854122"/>
              <a:gd name="connsiteX3" fmla="*/ 11540257 w 12191999"/>
              <a:gd name="connsiteY3" fmla="*/ 2887920 h 3854122"/>
              <a:gd name="connsiteX4" fmla="*/ 10071099 w 12191999"/>
              <a:gd name="connsiteY4" fmla="*/ 2867892 h 3854122"/>
              <a:gd name="connsiteX5" fmla="*/ 254789 w 12191999"/>
              <a:gd name="connsiteY5" fmla="*/ 3801899 h 3854122"/>
              <a:gd name="connsiteX6" fmla="*/ 0 w 12191999"/>
              <a:gd name="connsiteY6" fmla="*/ 3854122 h 385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854122">
                <a:moveTo>
                  <a:pt x="0" y="0"/>
                </a:moveTo>
                <a:lnTo>
                  <a:pt x="12191999" y="0"/>
                </a:lnTo>
                <a:lnTo>
                  <a:pt x="12191999" y="2910188"/>
                </a:lnTo>
                <a:lnTo>
                  <a:pt x="11540257" y="2887920"/>
                </a:lnTo>
                <a:cubicBezTo>
                  <a:pt x="11053652" y="2874622"/>
                  <a:pt x="10563833" y="2867892"/>
                  <a:pt x="10071099" y="2867892"/>
                </a:cubicBezTo>
                <a:cubicBezTo>
                  <a:pt x="6621956" y="2867892"/>
                  <a:pt x="3315671" y="3197657"/>
                  <a:pt x="254789" y="3801899"/>
                </a:cubicBezTo>
                <a:lnTo>
                  <a:pt x="0" y="385412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BDF825E-D58C-4902-B9C8-26D25E68C1F0}"/>
              </a:ext>
            </a:extLst>
          </p:cNvPr>
          <p:cNvSpPr/>
          <p:nvPr userDrawn="1"/>
        </p:nvSpPr>
        <p:spPr>
          <a:xfrm flipV="1">
            <a:off x="0" y="1085088"/>
            <a:ext cx="8959496" cy="5772912"/>
          </a:xfrm>
          <a:custGeom>
            <a:avLst/>
            <a:gdLst>
              <a:gd name="connsiteX0" fmla="*/ 0 w 7253244"/>
              <a:gd name="connsiteY0" fmla="*/ 0 h 5326339"/>
              <a:gd name="connsiteX1" fmla="*/ 7253244 w 7253244"/>
              <a:gd name="connsiteY1" fmla="*/ 0 h 5326339"/>
              <a:gd name="connsiteX2" fmla="*/ 7212652 w 7253244"/>
              <a:gd name="connsiteY2" fmla="*/ 227299 h 5326339"/>
              <a:gd name="connsiteX3" fmla="*/ 956342 w 7253244"/>
              <a:gd name="connsiteY3" fmla="*/ 5326339 h 5326339"/>
              <a:gd name="connsiteX4" fmla="*/ 303406 w 7253244"/>
              <a:gd name="connsiteY4" fmla="*/ 5293369 h 5326339"/>
              <a:gd name="connsiteX5" fmla="*/ 0 w 7253244"/>
              <a:gd name="connsiteY5" fmla="*/ 5254815 h 532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3244" h="5326339">
                <a:moveTo>
                  <a:pt x="0" y="0"/>
                </a:moveTo>
                <a:lnTo>
                  <a:pt x="7253244" y="0"/>
                </a:lnTo>
                <a:lnTo>
                  <a:pt x="7212652" y="227299"/>
                </a:lnTo>
                <a:cubicBezTo>
                  <a:pt x="6617177" y="3137315"/>
                  <a:pt x="4042396" y="5326339"/>
                  <a:pt x="956342" y="5326339"/>
                </a:cubicBezTo>
                <a:cubicBezTo>
                  <a:pt x="735910" y="5326339"/>
                  <a:pt x="518086" y="5315171"/>
                  <a:pt x="303406" y="5293369"/>
                </a:cubicBezTo>
                <a:lnTo>
                  <a:pt x="0" y="5254815"/>
                </a:lnTo>
                <a:close/>
              </a:path>
            </a:pathLst>
          </a:cu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DE3323-0C55-424F-BBC8-44E0FA2D10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7664" y="0"/>
            <a:ext cx="9988004" cy="4994002"/>
          </a:xfrm>
          <a:custGeom>
            <a:avLst/>
            <a:gdLst>
              <a:gd name="connsiteX0" fmla="*/ 0 w 12270660"/>
              <a:gd name="connsiteY0" fmla="*/ 0 h 6135330"/>
              <a:gd name="connsiteX1" fmla="*/ 12270660 w 12270660"/>
              <a:gd name="connsiteY1" fmla="*/ 0 h 6135330"/>
              <a:gd name="connsiteX2" fmla="*/ 6135329 w 12270660"/>
              <a:gd name="connsiteY2" fmla="*/ 6135330 h 6135330"/>
              <a:gd name="connsiteX3" fmla="*/ 0 w 12270660"/>
              <a:gd name="connsiteY3" fmla="*/ 0 h 61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0660" h="6135330">
                <a:moveTo>
                  <a:pt x="0" y="0"/>
                </a:moveTo>
                <a:lnTo>
                  <a:pt x="12270660" y="0"/>
                </a:lnTo>
                <a:cubicBezTo>
                  <a:pt x="12270660" y="3388449"/>
                  <a:pt x="9523778" y="6135330"/>
                  <a:pt x="6135329" y="6135330"/>
                </a:cubicBezTo>
                <a:cubicBezTo>
                  <a:pt x="2746880" y="6135330"/>
                  <a:pt x="0" y="33884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D04AD40-7194-4E91-BB82-47A49CE7B848}"/>
              </a:ext>
            </a:extLst>
          </p:cNvPr>
          <p:cNvSpPr/>
          <p:nvPr userDrawn="1"/>
        </p:nvSpPr>
        <p:spPr>
          <a:xfrm>
            <a:off x="4221499" y="1"/>
            <a:ext cx="7970501" cy="4298109"/>
          </a:xfrm>
          <a:custGeom>
            <a:avLst/>
            <a:gdLst>
              <a:gd name="connsiteX0" fmla="*/ 0 w 7970501"/>
              <a:gd name="connsiteY0" fmla="*/ 0 h 4298109"/>
              <a:gd name="connsiteX1" fmla="*/ 7970501 w 7970501"/>
              <a:gd name="connsiteY1" fmla="*/ 0 h 4298109"/>
              <a:gd name="connsiteX2" fmla="*/ 7970501 w 7970501"/>
              <a:gd name="connsiteY2" fmla="*/ 3998667 h 4298109"/>
              <a:gd name="connsiteX3" fmla="*/ 7934038 w 7970501"/>
              <a:gd name="connsiteY3" fmla="*/ 4011005 h 4298109"/>
              <a:gd name="connsiteX4" fmla="*/ 6035022 w 7970501"/>
              <a:gd name="connsiteY4" fmla="*/ 4298109 h 4298109"/>
              <a:gd name="connsiteX5" fmla="*/ 36474 w 7970501"/>
              <a:gd name="connsiteY5" fmla="*/ 107796 h 42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0501" h="4298109">
                <a:moveTo>
                  <a:pt x="0" y="0"/>
                </a:moveTo>
                <a:lnTo>
                  <a:pt x="7970501" y="0"/>
                </a:lnTo>
                <a:lnTo>
                  <a:pt x="7970501" y="3998667"/>
                </a:lnTo>
                <a:lnTo>
                  <a:pt x="7934038" y="4011005"/>
                </a:lnTo>
                <a:cubicBezTo>
                  <a:pt x="7334140" y="4197593"/>
                  <a:pt x="6696319" y="4298109"/>
                  <a:pt x="6035022" y="4298109"/>
                </a:cubicBezTo>
                <a:cubicBezTo>
                  <a:pt x="3279617" y="4298109"/>
                  <a:pt x="931796" y="2553033"/>
                  <a:pt x="36474" y="107796"/>
                </a:cubicBezTo>
                <a:close/>
              </a:path>
            </a:pathLst>
          </a:cu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8DA6B22-F48B-4D7C-AFCF-E672140E3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135330" y="0"/>
            <a:ext cx="12270660" cy="6135330"/>
          </a:xfrm>
          <a:custGeom>
            <a:avLst/>
            <a:gdLst>
              <a:gd name="connsiteX0" fmla="*/ 0 w 12270660"/>
              <a:gd name="connsiteY0" fmla="*/ 0 h 6135330"/>
              <a:gd name="connsiteX1" fmla="*/ 12270660 w 12270660"/>
              <a:gd name="connsiteY1" fmla="*/ 0 h 6135330"/>
              <a:gd name="connsiteX2" fmla="*/ 6135329 w 12270660"/>
              <a:gd name="connsiteY2" fmla="*/ 6135330 h 6135330"/>
              <a:gd name="connsiteX3" fmla="*/ 0 w 12270660"/>
              <a:gd name="connsiteY3" fmla="*/ 0 h 61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0660" h="6135330">
                <a:moveTo>
                  <a:pt x="0" y="0"/>
                </a:moveTo>
                <a:lnTo>
                  <a:pt x="12270660" y="0"/>
                </a:lnTo>
                <a:cubicBezTo>
                  <a:pt x="12270660" y="3388449"/>
                  <a:pt x="9523778" y="6135330"/>
                  <a:pt x="6135329" y="6135330"/>
                </a:cubicBezTo>
                <a:cubicBezTo>
                  <a:pt x="2746880" y="6135330"/>
                  <a:pt x="0" y="33884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FBBB0B-82C4-4412-BA24-FE770BBDD27D}"/>
              </a:ext>
            </a:extLst>
          </p:cNvPr>
          <p:cNvSpPr/>
          <p:nvPr userDrawn="1"/>
        </p:nvSpPr>
        <p:spPr>
          <a:xfrm>
            <a:off x="4020038" y="0"/>
            <a:ext cx="8171961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77CD9D-E38A-4256-B8D0-054C2E3BFE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5769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CA08F7-088D-4F1F-BE83-A9D5129E5E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6107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A609E12-CA4F-4BAB-85B6-6CE4ECDEF9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6445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9F85C07-D341-4796-B527-BC7AC44585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6784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9785FFD-CD31-4CD6-9F00-255FA1638C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5768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61146E1-B29D-4679-B16B-42C159A285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6107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4D7DC44-C684-44B6-B5F4-86960BCDB9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6445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7E9148-688B-402B-B716-91B4C59D9F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56784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C49565-C824-4F8E-B731-673C889F2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1714" y="0"/>
            <a:ext cx="5486400" cy="5718629"/>
          </a:xfrm>
          <a:custGeom>
            <a:avLst/>
            <a:gdLst>
              <a:gd name="connsiteX0" fmla="*/ 0 w 5486400"/>
              <a:gd name="connsiteY0" fmla="*/ 0 h 5718629"/>
              <a:gd name="connsiteX1" fmla="*/ 5486400 w 5486400"/>
              <a:gd name="connsiteY1" fmla="*/ 0 h 5718629"/>
              <a:gd name="connsiteX2" fmla="*/ 5486400 w 5486400"/>
              <a:gd name="connsiteY2" fmla="*/ 5718629 h 5718629"/>
              <a:gd name="connsiteX3" fmla="*/ 0 w 5486400"/>
              <a:gd name="connsiteY3" fmla="*/ 5718629 h 57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718629">
                <a:moveTo>
                  <a:pt x="0" y="0"/>
                </a:moveTo>
                <a:lnTo>
                  <a:pt x="5486400" y="0"/>
                </a:lnTo>
                <a:lnTo>
                  <a:pt x="5486400" y="5718629"/>
                </a:lnTo>
                <a:lnTo>
                  <a:pt x="0" y="5718629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4936DF-0DF9-4A2E-99F9-B3B61AE875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7572" y="1139370"/>
            <a:ext cx="4663256" cy="3958520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22300" dir="33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154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739823-FF09-4552-83F8-AC99C22C6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2736B9-71FE-4AE3-917F-03CB0B668319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C4788F-2E88-4F2C-BBF7-A1903DC6E902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CA0FF5-5568-4BCA-9E88-426E373F6B4C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FDEAC2CA-C356-4321-B8D2-21E2F260C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83E352-7A8D-4224-B937-7E0B0BD7AE5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8E803D-8C4B-424E-A837-86B5FCF66EDF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64EDD75D-4802-4D98-9BC0-5AA90EE7D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87FF6C-76A8-45A5-979C-95ADEA0A6893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7164D2-B506-4613-9381-B6FB98ED39AC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2CF61F-B1AA-47CC-9E54-FEF97FF093CC}"/>
              </a:ext>
            </a:extLst>
          </p:cNvPr>
          <p:cNvSpPr/>
          <p:nvPr userDrawn="1"/>
        </p:nvSpPr>
        <p:spPr>
          <a:xfrm>
            <a:off x="5638800" y="0"/>
            <a:ext cx="6553200" cy="4099560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0C4A97E-5B23-43BC-91AC-570D010F12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60" y="990437"/>
            <a:ext cx="6913970" cy="4067421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>
            <a:outerShdw blurRad="1270000" dist="6096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311032B-59A1-4DF8-8595-B6019C350A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4232" y="1592826"/>
            <a:ext cx="5928852" cy="3657600"/>
          </a:xfrm>
          <a:custGeom>
            <a:avLst/>
            <a:gdLst>
              <a:gd name="connsiteX0" fmla="*/ 0 w 5928852"/>
              <a:gd name="connsiteY0" fmla="*/ 0 h 3657600"/>
              <a:gd name="connsiteX1" fmla="*/ 5928852 w 5928852"/>
              <a:gd name="connsiteY1" fmla="*/ 0 h 3657600"/>
              <a:gd name="connsiteX2" fmla="*/ 5928852 w 5928852"/>
              <a:gd name="connsiteY2" fmla="*/ 3657600 h 3657600"/>
              <a:gd name="connsiteX3" fmla="*/ 0 w 5928852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8852" h="3657600">
                <a:moveTo>
                  <a:pt x="0" y="0"/>
                </a:moveTo>
                <a:lnTo>
                  <a:pt x="5928852" y="0"/>
                </a:lnTo>
                <a:lnTo>
                  <a:pt x="5928852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242B9BA-2F7C-41B6-BCA5-EA07B5ABE8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92826"/>
            <a:ext cx="1528916" cy="3657600"/>
          </a:xfrm>
          <a:custGeom>
            <a:avLst/>
            <a:gdLst>
              <a:gd name="connsiteX0" fmla="*/ 0 w 1528916"/>
              <a:gd name="connsiteY0" fmla="*/ 0 h 3657600"/>
              <a:gd name="connsiteX1" fmla="*/ 1528916 w 1528916"/>
              <a:gd name="connsiteY1" fmla="*/ 0 h 3657600"/>
              <a:gd name="connsiteX2" fmla="*/ 1528916 w 1528916"/>
              <a:gd name="connsiteY2" fmla="*/ 3657600 h 3657600"/>
              <a:gd name="connsiteX3" fmla="*/ 0 w 1528916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916" h="3657600">
                <a:moveTo>
                  <a:pt x="0" y="0"/>
                </a:moveTo>
                <a:lnTo>
                  <a:pt x="1528916" y="0"/>
                </a:lnTo>
                <a:lnTo>
                  <a:pt x="1528916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3DBDA-29EE-4BDE-892E-CC4A63CF6B4A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4FE2C-F0C6-4A04-B4A0-980A643D8868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10B9B61-EF06-4A87-9FDC-5AA355C46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98C95-DCA0-42AF-8E7B-4EA00E6E01C5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51F595CE-2305-4071-8F6C-C92242DF1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74B42A-84EA-47E0-83A4-8C5F812B331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C6E2F9-B707-4242-A6C4-75A21B02E2C6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BDD73B-380B-384F-BF51-B0D176F5C3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E7179D6-87F3-4A6F-9228-04992774F8D3}"/>
              </a:ext>
            </a:extLst>
          </p:cNvPr>
          <p:cNvSpPr/>
          <p:nvPr userDrawn="1"/>
        </p:nvSpPr>
        <p:spPr>
          <a:xfrm rot="5400000">
            <a:off x="1909917" y="-1909915"/>
            <a:ext cx="6857999" cy="10677832"/>
          </a:xfrm>
          <a:custGeom>
            <a:avLst/>
            <a:gdLst>
              <a:gd name="connsiteX0" fmla="*/ 0 w 6857999"/>
              <a:gd name="connsiteY0" fmla="*/ 10677832 h 10677832"/>
              <a:gd name="connsiteX1" fmla="*/ 0 w 6857999"/>
              <a:gd name="connsiteY1" fmla="*/ 0 h 10677832"/>
              <a:gd name="connsiteX2" fmla="*/ 6857999 w 6857999"/>
              <a:gd name="connsiteY2" fmla="*/ 6857999 h 10677832"/>
              <a:gd name="connsiteX3" fmla="*/ 6857999 w 6857999"/>
              <a:gd name="connsiteY3" fmla="*/ 10677832 h 106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0677832">
                <a:moveTo>
                  <a:pt x="0" y="10677832"/>
                </a:moveTo>
                <a:lnTo>
                  <a:pt x="0" y="0"/>
                </a:lnTo>
                <a:lnTo>
                  <a:pt x="6857999" y="6857999"/>
                </a:lnTo>
                <a:lnTo>
                  <a:pt x="6857999" y="10677832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8CF88C3-E58C-4091-BAB4-EC8C3C3DFDB1}"/>
              </a:ext>
            </a:extLst>
          </p:cNvPr>
          <p:cNvSpPr/>
          <p:nvPr userDrawn="1"/>
        </p:nvSpPr>
        <p:spPr>
          <a:xfrm rot="5400000">
            <a:off x="-2" y="-1"/>
            <a:ext cx="4216445" cy="4216445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alpha val="49000"/>
                </a:schemeClr>
              </a:gs>
              <a:gs pos="100000">
                <a:schemeClr val="accent1">
                  <a:alpha val="4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623BF6-E5B3-46B7-BA41-6F9C1466B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6733569" y="828947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940D9A-C273-489A-8485-11F57E1E6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466936" y="1293619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2BEF91-CC13-453A-AE76-EF3AE4A34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6321540" y="4500046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A8399C-6A98-46BB-AE6F-4F2593079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054907" y="4964718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5137D7-56D8-465E-9148-2BD0792EA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878967" y="-2326093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6335F99-D31A-435D-A10F-1AC24C108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700000">
            <a:off x="6463157" y="4633612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9 w 1854037"/>
              <a:gd name="connsiteY2" fmla="*/ 27197 h 4000878"/>
              <a:gd name="connsiteX3" fmla="*/ 412009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1" y="0"/>
                  <a:pt x="412009" y="12087"/>
                  <a:pt x="412009" y="27197"/>
                </a:cubicBezTo>
                <a:cubicBezTo>
                  <a:pt x="412009" y="27197"/>
                  <a:pt x="412009" y="27197"/>
                  <a:pt x="412009" y="48349"/>
                </a:cubicBezTo>
                <a:cubicBezTo>
                  <a:pt x="412009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0908D474-DDF3-480C-9558-401CF7F3D8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700000">
            <a:off x="6875186" y="962513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9 w 1854037"/>
              <a:gd name="connsiteY2" fmla="*/ 27197 h 4000878"/>
              <a:gd name="connsiteX3" fmla="*/ 412009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1" y="0"/>
                  <a:pt x="412009" y="12087"/>
                  <a:pt x="412009" y="27197"/>
                </a:cubicBezTo>
                <a:cubicBezTo>
                  <a:pt x="412009" y="27197"/>
                  <a:pt x="412009" y="27197"/>
                  <a:pt x="412009" y="48349"/>
                </a:cubicBezTo>
                <a:cubicBezTo>
                  <a:pt x="412009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72C4056-27AB-4D9E-A215-8A63C66CD8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700000">
            <a:off x="10020584" y="-2192527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11144F9-6B1D-48D6-A399-FC081E0898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700000">
            <a:off x="9608553" y="1427185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6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6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9050712-B62F-4BCD-AD97-5DE0685811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700000">
            <a:off x="9196524" y="5098284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3A64C7-B9E6-4BD1-8966-5E455B0E72B0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B619BC-F256-47AA-BDF1-BE494E904551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99">
              <a:extLst>
                <a:ext uri="{FF2B5EF4-FFF2-40B4-BE49-F238E27FC236}">
                  <a16:creationId xmlns:a16="http://schemas.microsoft.com/office/drawing/2014/main" id="{DFE567CE-6580-4808-9FFB-C04138A261CD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14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3263DE-627C-4C45-BAAD-F6B1DE91DF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1553" y="4002742"/>
            <a:ext cx="5081391" cy="2855258"/>
          </a:xfrm>
          <a:custGeom>
            <a:avLst/>
            <a:gdLst>
              <a:gd name="connsiteX0" fmla="*/ 0 w 5081391"/>
              <a:gd name="connsiteY0" fmla="*/ 0 h 2855258"/>
              <a:gd name="connsiteX1" fmla="*/ 5081391 w 5081391"/>
              <a:gd name="connsiteY1" fmla="*/ 0 h 2855258"/>
              <a:gd name="connsiteX2" fmla="*/ 5081391 w 5081391"/>
              <a:gd name="connsiteY2" fmla="*/ 2855258 h 2855258"/>
              <a:gd name="connsiteX3" fmla="*/ 0 w 5081391"/>
              <a:gd name="connsiteY3" fmla="*/ 2855258 h 28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391" h="2855258">
                <a:moveTo>
                  <a:pt x="0" y="0"/>
                </a:moveTo>
                <a:lnTo>
                  <a:pt x="5081391" y="0"/>
                </a:lnTo>
                <a:lnTo>
                  <a:pt x="5081391" y="2855258"/>
                </a:lnTo>
                <a:lnTo>
                  <a:pt x="0" y="285525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C1B358-9465-4640-ABDE-7F108ACE70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9058" y="4002742"/>
            <a:ext cx="5081391" cy="2855258"/>
          </a:xfrm>
          <a:custGeom>
            <a:avLst/>
            <a:gdLst>
              <a:gd name="connsiteX0" fmla="*/ 0 w 5081391"/>
              <a:gd name="connsiteY0" fmla="*/ 0 h 2855258"/>
              <a:gd name="connsiteX1" fmla="*/ 5081391 w 5081391"/>
              <a:gd name="connsiteY1" fmla="*/ 0 h 2855258"/>
              <a:gd name="connsiteX2" fmla="*/ 5081391 w 5081391"/>
              <a:gd name="connsiteY2" fmla="*/ 2855258 h 2855258"/>
              <a:gd name="connsiteX3" fmla="*/ 0 w 5081391"/>
              <a:gd name="connsiteY3" fmla="*/ 2855258 h 28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391" h="2855258">
                <a:moveTo>
                  <a:pt x="0" y="0"/>
                </a:moveTo>
                <a:lnTo>
                  <a:pt x="5081391" y="0"/>
                </a:lnTo>
                <a:lnTo>
                  <a:pt x="5081391" y="2855258"/>
                </a:lnTo>
                <a:lnTo>
                  <a:pt x="0" y="285525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46BC5C2-78A6-419C-BE77-A546F85E43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63771" y="3000829"/>
            <a:ext cx="6864457" cy="3857171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D152B4-37EC-4F19-99CA-0FE2EE7DA9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96814"/>
          </a:xfrm>
          <a:custGeom>
            <a:avLst/>
            <a:gdLst>
              <a:gd name="connsiteX0" fmla="*/ 0 w 12192000"/>
              <a:gd name="connsiteY0" fmla="*/ 0 h 3996814"/>
              <a:gd name="connsiteX1" fmla="*/ 12192000 w 12192000"/>
              <a:gd name="connsiteY1" fmla="*/ 0 h 3996814"/>
              <a:gd name="connsiteX2" fmla="*/ 12192000 w 12192000"/>
              <a:gd name="connsiteY2" fmla="*/ 3996814 h 3996814"/>
              <a:gd name="connsiteX3" fmla="*/ 0 w 12192000"/>
              <a:gd name="connsiteY3" fmla="*/ 3996814 h 399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96814">
                <a:moveTo>
                  <a:pt x="0" y="0"/>
                </a:moveTo>
                <a:lnTo>
                  <a:pt x="12192000" y="0"/>
                </a:lnTo>
                <a:lnTo>
                  <a:pt x="12192000" y="3996814"/>
                </a:lnTo>
                <a:lnTo>
                  <a:pt x="0" y="3996814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3A53DD-D617-4470-86C7-A8BD2C7B7182}"/>
              </a:ext>
            </a:extLst>
          </p:cNvPr>
          <p:cNvSpPr txBox="1"/>
          <p:nvPr userDrawn="1"/>
        </p:nvSpPr>
        <p:spPr>
          <a:xfrm>
            <a:off x="1238865" y="1810569"/>
            <a:ext cx="1584468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>
                    <a:lumMod val="75000"/>
                    <a:alpha val="13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CLARICINE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26341F-8611-4341-8A85-0BA5B51B3B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8865" y="781665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985CB1-9CC5-434A-972C-3F5A6E45E2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9239" y="781665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E91BF2-8BE2-4C6A-8815-5922D36719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19052" y="3834582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0A0E9F-9B00-4A36-B1E8-29F74441E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6968" y="3834582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C5267B-1F0F-4EBF-8AE5-CD816707A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1325" y="1805940"/>
            <a:ext cx="4472940" cy="2712720"/>
          </a:xfrm>
          <a:custGeom>
            <a:avLst/>
            <a:gdLst>
              <a:gd name="connsiteX0" fmla="*/ 0 w 4472940"/>
              <a:gd name="connsiteY0" fmla="*/ 0 h 2598420"/>
              <a:gd name="connsiteX1" fmla="*/ 4472940 w 4472940"/>
              <a:gd name="connsiteY1" fmla="*/ 0 h 2598420"/>
              <a:gd name="connsiteX2" fmla="*/ 4472940 w 4472940"/>
              <a:gd name="connsiteY2" fmla="*/ 2598420 h 2598420"/>
              <a:gd name="connsiteX3" fmla="*/ 0 w 4472940"/>
              <a:gd name="connsiteY3" fmla="*/ 2598420 h 2598420"/>
              <a:gd name="connsiteX4" fmla="*/ 0 w 4472940"/>
              <a:gd name="connsiteY4" fmla="*/ 0 h 2598420"/>
              <a:gd name="connsiteX0" fmla="*/ 0 w 4472940"/>
              <a:gd name="connsiteY0" fmla="*/ 0 h 2644140"/>
              <a:gd name="connsiteX1" fmla="*/ 4472940 w 4472940"/>
              <a:gd name="connsiteY1" fmla="*/ 0 h 2644140"/>
              <a:gd name="connsiteX2" fmla="*/ 4472940 w 4472940"/>
              <a:gd name="connsiteY2" fmla="*/ 2644140 h 2644140"/>
              <a:gd name="connsiteX3" fmla="*/ 0 w 4472940"/>
              <a:gd name="connsiteY3" fmla="*/ 2598420 h 2644140"/>
              <a:gd name="connsiteX4" fmla="*/ 0 w 4472940"/>
              <a:gd name="connsiteY4" fmla="*/ 0 h 2644140"/>
              <a:gd name="connsiteX0" fmla="*/ 0 w 4472940"/>
              <a:gd name="connsiteY0" fmla="*/ 0 h 2674620"/>
              <a:gd name="connsiteX1" fmla="*/ 4472940 w 4472940"/>
              <a:gd name="connsiteY1" fmla="*/ 0 h 2674620"/>
              <a:gd name="connsiteX2" fmla="*/ 4434840 w 4472940"/>
              <a:gd name="connsiteY2" fmla="*/ 2674620 h 2674620"/>
              <a:gd name="connsiteX3" fmla="*/ 0 w 4472940"/>
              <a:gd name="connsiteY3" fmla="*/ 2598420 h 2674620"/>
              <a:gd name="connsiteX4" fmla="*/ 0 w 4472940"/>
              <a:gd name="connsiteY4" fmla="*/ 0 h 2674620"/>
              <a:gd name="connsiteX0" fmla="*/ 0 w 4472940"/>
              <a:gd name="connsiteY0" fmla="*/ 0 h 2720340"/>
              <a:gd name="connsiteX1" fmla="*/ 4472940 w 4472940"/>
              <a:gd name="connsiteY1" fmla="*/ 0 h 2720340"/>
              <a:gd name="connsiteX2" fmla="*/ 4450080 w 4472940"/>
              <a:gd name="connsiteY2" fmla="*/ 2720340 h 2720340"/>
              <a:gd name="connsiteX3" fmla="*/ 0 w 4472940"/>
              <a:gd name="connsiteY3" fmla="*/ 2598420 h 2720340"/>
              <a:gd name="connsiteX4" fmla="*/ 0 w 4472940"/>
              <a:gd name="connsiteY4" fmla="*/ 0 h 2720340"/>
              <a:gd name="connsiteX0" fmla="*/ 0 w 4472940"/>
              <a:gd name="connsiteY0" fmla="*/ 0 h 2697480"/>
              <a:gd name="connsiteX1" fmla="*/ 4472940 w 4472940"/>
              <a:gd name="connsiteY1" fmla="*/ 0 h 2697480"/>
              <a:gd name="connsiteX2" fmla="*/ 4457700 w 4472940"/>
              <a:gd name="connsiteY2" fmla="*/ 2697480 h 2697480"/>
              <a:gd name="connsiteX3" fmla="*/ 0 w 4472940"/>
              <a:gd name="connsiteY3" fmla="*/ 2598420 h 2697480"/>
              <a:gd name="connsiteX4" fmla="*/ 0 w 4472940"/>
              <a:gd name="connsiteY4" fmla="*/ 0 h 2697480"/>
              <a:gd name="connsiteX0" fmla="*/ 0 w 4472940"/>
              <a:gd name="connsiteY0" fmla="*/ 0 h 2712720"/>
              <a:gd name="connsiteX1" fmla="*/ 4472940 w 4472940"/>
              <a:gd name="connsiteY1" fmla="*/ 0 h 2712720"/>
              <a:gd name="connsiteX2" fmla="*/ 4457700 w 4472940"/>
              <a:gd name="connsiteY2" fmla="*/ 2712720 h 2712720"/>
              <a:gd name="connsiteX3" fmla="*/ 0 w 4472940"/>
              <a:gd name="connsiteY3" fmla="*/ 2598420 h 2712720"/>
              <a:gd name="connsiteX4" fmla="*/ 0 w 4472940"/>
              <a:gd name="connsiteY4" fmla="*/ 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2712720">
                <a:moveTo>
                  <a:pt x="0" y="0"/>
                </a:moveTo>
                <a:lnTo>
                  <a:pt x="4472940" y="0"/>
                </a:lnTo>
                <a:lnTo>
                  <a:pt x="4457700" y="2712720"/>
                </a:lnTo>
                <a:lnTo>
                  <a:pt x="0" y="25984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innerShdw blurRad="165100">
              <a:prstClr val="black">
                <a:alpha val="26000"/>
              </a:prstClr>
            </a:innerShdw>
          </a:effectLst>
          <a:scene3d>
            <a:camera prst="perspectiveRelaxedModerately" fov="1500000">
              <a:rot lat="20857991" lon="19442477" rev="600000"/>
            </a:camera>
            <a:lightRig rig="threePt" dir="t"/>
          </a:scene3d>
          <a:sp3d z="31750"/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2FD0EE-C24F-4E8E-99AF-9EBB724375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0"/>
            <a:ext cx="9677400" cy="6858000"/>
          </a:xfrm>
          <a:custGeom>
            <a:avLst/>
            <a:gdLst>
              <a:gd name="connsiteX0" fmla="*/ 0 w 9677400"/>
              <a:gd name="connsiteY0" fmla="*/ 0 h 6858000"/>
              <a:gd name="connsiteX1" fmla="*/ 9677400 w 9677400"/>
              <a:gd name="connsiteY1" fmla="*/ 0 h 6858000"/>
              <a:gd name="connsiteX2" fmla="*/ 9677400 w 9677400"/>
              <a:gd name="connsiteY2" fmla="*/ 6858000 h 6858000"/>
              <a:gd name="connsiteX3" fmla="*/ 6858000 w 9677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7400" h="6858000">
                <a:moveTo>
                  <a:pt x="0" y="0"/>
                </a:moveTo>
                <a:lnTo>
                  <a:pt x="9677400" y="0"/>
                </a:lnTo>
                <a:lnTo>
                  <a:pt x="9677400" y="6858000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306FC0D-FA45-478C-ACA1-594B48247B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3243" y="1734609"/>
            <a:ext cx="1828556" cy="1828556"/>
          </a:xfrm>
          <a:custGeom>
            <a:avLst/>
            <a:gdLst>
              <a:gd name="connsiteX0" fmla="*/ 914278 w 1828556"/>
              <a:gd name="connsiteY0" fmla="*/ 0 h 1828556"/>
              <a:gd name="connsiteX1" fmla="*/ 1828556 w 1828556"/>
              <a:gd name="connsiteY1" fmla="*/ 914278 h 1828556"/>
              <a:gd name="connsiteX2" fmla="*/ 914278 w 1828556"/>
              <a:gd name="connsiteY2" fmla="*/ 1828556 h 1828556"/>
              <a:gd name="connsiteX3" fmla="*/ 0 w 1828556"/>
              <a:gd name="connsiteY3" fmla="*/ 914278 h 1828556"/>
              <a:gd name="connsiteX4" fmla="*/ 914278 w 1828556"/>
              <a:gd name="connsiteY4" fmla="*/ 0 h 18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56" h="1828556">
                <a:moveTo>
                  <a:pt x="914278" y="0"/>
                </a:moveTo>
                <a:cubicBezTo>
                  <a:pt x="1419220" y="0"/>
                  <a:pt x="1828556" y="409336"/>
                  <a:pt x="1828556" y="914278"/>
                </a:cubicBezTo>
                <a:cubicBezTo>
                  <a:pt x="1828556" y="1419220"/>
                  <a:pt x="1419220" y="1828556"/>
                  <a:pt x="914278" y="1828556"/>
                </a:cubicBezTo>
                <a:cubicBezTo>
                  <a:pt x="409336" y="1828556"/>
                  <a:pt x="0" y="1419220"/>
                  <a:pt x="0" y="914278"/>
                </a:cubicBezTo>
                <a:cubicBezTo>
                  <a:pt x="0" y="409336"/>
                  <a:pt x="409336" y="0"/>
                  <a:pt x="91427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44BB38-56FD-4532-8D69-C0278A6E37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51714" y="1734609"/>
            <a:ext cx="1828556" cy="1828556"/>
          </a:xfrm>
          <a:custGeom>
            <a:avLst/>
            <a:gdLst>
              <a:gd name="connsiteX0" fmla="*/ 914278 w 1828556"/>
              <a:gd name="connsiteY0" fmla="*/ 0 h 1828556"/>
              <a:gd name="connsiteX1" fmla="*/ 1828556 w 1828556"/>
              <a:gd name="connsiteY1" fmla="*/ 914278 h 1828556"/>
              <a:gd name="connsiteX2" fmla="*/ 914278 w 1828556"/>
              <a:gd name="connsiteY2" fmla="*/ 1828556 h 1828556"/>
              <a:gd name="connsiteX3" fmla="*/ 0 w 1828556"/>
              <a:gd name="connsiteY3" fmla="*/ 914278 h 1828556"/>
              <a:gd name="connsiteX4" fmla="*/ 914278 w 1828556"/>
              <a:gd name="connsiteY4" fmla="*/ 0 h 18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56" h="1828556">
                <a:moveTo>
                  <a:pt x="914278" y="0"/>
                </a:moveTo>
                <a:cubicBezTo>
                  <a:pt x="1419220" y="0"/>
                  <a:pt x="1828556" y="409336"/>
                  <a:pt x="1828556" y="914278"/>
                </a:cubicBezTo>
                <a:cubicBezTo>
                  <a:pt x="1828556" y="1419220"/>
                  <a:pt x="1419220" y="1828556"/>
                  <a:pt x="914278" y="1828556"/>
                </a:cubicBezTo>
                <a:cubicBezTo>
                  <a:pt x="409336" y="1828556"/>
                  <a:pt x="0" y="1419220"/>
                  <a:pt x="0" y="914278"/>
                </a:cubicBezTo>
                <a:cubicBezTo>
                  <a:pt x="0" y="409336"/>
                  <a:pt x="409336" y="0"/>
                  <a:pt x="91427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1842DC9-2AE3-4554-B63E-E706B39FBD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-1"/>
            <a:ext cx="4331109" cy="5294671"/>
          </a:xfrm>
          <a:custGeom>
            <a:avLst/>
            <a:gdLst>
              <a:gd name="connsiteX0" fmla="*/ 0 w 4331109"/>
              <a:gd name="connsiteY0" fmla="*/ 0 h 5294671"/>
              <a:gd name="connsiteX1" fmla="*/ 4331109 w 4331109"/>
              <a:gd name="connsiteY1" fmla="*/ 0 h 5294671"/>
              <a:gd name="connsiteX2" fmla="*/ 4331109 w 4331109"/>
              <a:gd name="connsiteY2" fmla="*/ 5294671 h 5294671"/>
              <a:gd name="connsiteX3" fmla="*/ 0 w 4331109"/>
              <a:gd name="connsiteY3" fmla="*/ 5294671 h 529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109" h="5294671">
                <a:moveTo>
                  <a:pt x="0" y="0"/>
                </a:moveTo>
                <a:lnTo>
                  <a:pt x="4331109" y="0"/>
                </a:lnTo>
                <a:lnTo>
                  <a:pt x="4331109" y="5294671"/>
                </a:lnTo>
                <a:lnTo>
                  <a:pt x="0" y="5294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8382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9CDB48-2135-463C-ACF3-1D4405979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1109" y="0"/>
            <a:ext cx="7860891" cy="4586748"/>
          </a:xfrm>
          <a:custGeom>
            <a:avLst/>
            <a:gdLst>
              <a:gd name="connsiteX0" fmla="*/ 0 w 7860891"/>
              <a:gd name="connsiteY0" fmla="*/ 0 h 4586748"/>
              <a:gd name="connsiteX1" fmla="*/ 7860891 w 7860891"/>
              <a:gd name="connsiteY1" fmla="*/ 0 h 4586748"/>
              <a:gd name="connsiteX2" fmla="*/ 7860891 w 7860891"/>
              <a:gd name="connsiteY2" fmla="*/ 4586748 h 4586748"/>
              <a:gd name="connsiteX3" fmla="*/ 0 w 7860891"/>
              <a:gd name="connsiteY3" fmla="*/ 4586748 h 458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891" h="4586748">
                <a:moveTo>
                  <a:pt x="0" y="0"/>
                </a:moveTo>
                <a:lnTo>
                  <a:pt x="7860891" y="0"/>
                </a:lnTo>
                <a:lnTo>
                  <a:pt x="7860891" y="4586748"/>
                </a:lnTo>
                <a:lnTo>
                  <a:pt x="0" y="458674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944EB72-D84D-4183-8FE7-F4EE211B78F4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5DED45-E408-0449-9D43-76390917A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E663F002-78C3-0045-BCFD-E000BE361C78}"/>
              </a:ext>
            </a:extLst>
          </p:cNvPr>
          <p:cNvSpPr>
            <a:spLocks/>
          </p:cNvSpPr>
          <p:nvPr userDrawn="1"/>
        </p:nvSpPr>
        <p:spPr>
          <a:xfrm flipH="1">
            <a:off x="0" y="0"/>
            <a:ext cx="12191997" cy="6857999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6000">
                <a:schemeClr val="accent1">
                  <a:alpha val="57000"/>
                </a:schemeClr>
              </a:gs>
              <a:gs pos="59000">
                <a:schemeClr val="accent2">
                  <a:lumMod val="13000"/>
                  <a:lumOff val="87000"/>
                  <a:alpha val="1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A9B84-5EBD-483E-84BA-20947950A4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687875-F878-4EB5-8A21-92011C10F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868680"/>
            <a:ext cx="4282440" cy="5989320"/>
          </a:xfrm>
          <a:custGeom>
            <a:avLst/>
            <a:gdLst>
              <a:gd name="connsiteX0" fmla="*/ 0 w 4282440"/>
              <a:gd name="connsiteY0" fmla="*/ 0 h 5989320"/>
              <a:gd name="connsiteX1" fmla="*/ 4282440 w 4282440"/>
              <a:gd name="connsiteY1" fmla="*/ 0 h 5989320"/>
              <a:gd name="connsiteX2" fmla="*/ 4282440 w 4282440"/>
              <a:gd name="connsiteY2" fmla="*/ 5989320 h 5989320"/>
              <a:gd name="connsiteX3" fmla="*/ 0 w 4282440"/>
              <a:gd name="connsiteY3" fmla="*/ 5989320 h 598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440" h="5989320">
                <a:moveTo>
                  <a:pt x="0" y="0"/>
                </a:moveTo>
                <a:lnTo>
                  <a:pt x="4282440" y="0"/>
                </a:lnTo>
                <a:lnTo>
                  <a:pt x="4282440" y="5989320"/>
                </a:lnTo>
                <a:lnTo>
                  <a:pt x="0" y="5989320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effectLst>
            <a:outerShdw blurRad="914400" dist="863600" dir="2700000" sx="90000" sy="9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501D82-DE39-430A-B6E6-26CC3F9C9A8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403A058-FBE2-4385-B819-53ED1BD98A36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id="{5220113B-9397-4699-9510-9305E3096D81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BE4BE5-A09E-4FD7-9454-F888839001A6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F92C29-49A8-46F9-A9CD-2977F6223260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2C5E63-E59C-4E3F-97AA-F4EC88199347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115EC1B5-662B-449B-9CB2-3C297885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4CD4FF-C323-4A46-BD12-4D0904D8F10E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2AB10F-CBAC-4849-9475-F97F0CA36C63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id="{1CE37547-B403-40CD-82A0-DCBDEBAB1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3C52F4-D77D-4FD9-830C-3B47368661EA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0F3CFAB-150C-47CE-B2A8-23135692CC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7240" y="2573568"/>
            <a:ext cx="3230880" cy="2697480"/>
          </a:xfrm>
          <a:custGeom>
            <a:avLst/>
            <a:gdLst>
              <a:gd name="connsiteX0" fmla="*/ 0 w 3230880"/>
              <a:gd name="connsiteY0" fmla="*/ 0 h 2697480"/>
              <a:gd name="connsiteX1" fmla="*/ 3230880 w 3230880"/>
              <a:gd name="connsiteY1" fmla="*/ 0 h 2697480"/>
              <a:gd name="connsiteX2" fmla="*/ 3230880 w 3230880"/>
              <a:gd name="connsiteY2" fmla="*/ 2697480 h 2697480"/>
              <a:gd name="connsiteX3" fmla="*/ 0 w 3230880"/>
              <a:gd name="connsiteY3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2697480">
                <a:moveTo>
                  <a:pt x="0" y="0"/>
                </a:moveTo>
                <a:lnTo>
                  <a:pt x="3230880" y="0"/>
                </a:lnTo>
                <a:lnTo>
                  <a:pt x="3230880" y="2697480"/>
                </a:lnTo>
                <a:lnTo>
                  <a:pt x="0" y="269748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8C08807-DF8F-4AD1-9EB2-BF7FD74B0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572" y="3811992"/>
            <a:ext cx="4160028" cy="2377440"/>
          </a:xfrm>
          <a:custGeom>
            <a:avLst/>
            <a:gdLst>
              <a:gd name="connsiteX0" fmla="*/ 0 w 4160028"/>
              <a:gd name="connsiteY0" fmla="*/ 0 h 2377440"/>
              <a:gd name="connsiteX1" fmla="*/ 4160028 w 4160028"/>
              <a:gd name="connsiteY1" fmla="*/ 0 h 2377440"/>
              <a:gd name="connsiteX2" fmla="*/ 4160028 w 4160028"/>
              <a:gd name="connsiteY2" fmla="*/ 2377440 h 2377440"/>
              <a:gd name="connsiteX3" fmla="*/ 0 w 4160028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028" h="2377440">
                <a:moveTo>
                  <a:pt x="0" y="0"/>
                </a:moveTo>
                <a:lnTo>
                  <a:pt x="4160028" y="0"/>
                </a:lnTo>
                <a:lnTo>
                  <a:pt x="4160028" y="2377440"/>
                </a:lnTo>
                <a:lnTo>
                  <a:pt x="0" y="23774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39800" dist="508000" dir="2700000" sx="85000" sy="85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B053E5E-5A5B-49E5-A9B0-053356A126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9548" y="3491952"/>
            <a:ext cx="3230880" cy="2697480"/>
          </a:xfrm>
          <a:custGeom>
            <a:avLst/>
            <a:gdLst>
              <a:gd name="connsiteX0" fmla="*/ 0 w 3230880"/>
              <a:gd name="connsiteY0" fmla="*/ 0 h 2697480"/>
              <a:gd name="connsiteX1" fmla="*/ 3230880 w 3230880"/>
              <a:gd name="connsiteY1" fmla="*/ 0 h 2697480"/>
              <a:gd name="connsiteX2" fmla="*/ 3230880 w 3230880"/>
              <a:gd name="connsiteY2" fmla="*/ 2697480 h 2697480"/>
              <a:gd name="connsiteX3" fmla="*/ 0 w 3230880"/>
              <a:gd name="connsiteY3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2697480">
                <a:moveTo>
                  <a:pt x="0" y="0"/>
                </a:moveTo>
                <a:lnTo>
                  <a:pt x="3230880" y="0"/>
                </a:lnTo>
                <a:lnTo>
                  <a:pt x="3230880" y="2697480"/>
                </a:lnTo>
                <a:lnTo>
                  <a:pt x="0" y="269748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39800" dist="508000" dir="2700000" sx="85000" sy="85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1AFA1C5-4B17-468C-A448-D6979FD5FA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9548" y="0"/>
            <a:ext cx="3642852" cy="3366048"/>
          </a:xfrm>
          <a:custGeom>
            <a:avLst/>
            <a:gdLst>
              <a:gd name="connsiteX0" fmla="*/ 0 w 3642852"/>
              <a:gd name="connsiteY0" fmla="*/ 0 h 3366048"/>
              <a:gd name="connsiteX1" fmla="*/ 3642852 w 3642852"/>
              <a:gd name="connsiteY1" fmla="*/ 0 h 3366048"/>
              <a:gd name="connsiteX2" fmla="*/ 3642852 w 3642852"/>
              <a:gd name="connsiteY2" fmla="*/ 3366048 h 3366048"/>
              <a:gd name="connsiteX3" fmla="*/ 0 w 3642852"/>
              <a:gd name="connsiteY3" fmla="*/ 3366048 h 336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2852" h="3366048">
                <a:moveTo>
                  <a:pt x="0" y="0"/>
                </a:moveTo>
                <a:lnTo>
                  <a:pt x="3642852" y="0"/>
                </a:lnTo>
                <a:lnTo>
                  <a:pt x="3642852" y="3366048"/>
                </a:lnTo>
                <a:lnTo>
                  <a:pt x="0" y="336604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1270000" dist="1092200" dir="2700000" sx="78000" sy="7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F38CAB-F24B-48F0-9F4C-7AE84377AD1D}"/>
              </a:ext>
            </a:extLst>
          </p:cNvPr>
          <p:cNvSpPr/>
          <p:nvPr userDrawn="1"/>
        </p:nvSpPr>
        <p:spPr>
          <a:xfrm>
            <a:off x="6462739" y="530942"/>
            <a:ext cx="5217984" cy="522092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6A443B-624E-479E-9E7D-71DFD22A49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57254" y="929148"/>
            <a:ext cx="2507226" cy="5220929"/>
          </a:xfrm>
          <a:custGeom>
            <a:avLst/>
            <a:gdLst>
              <a:gd name="connsiteX0" fmla="*/ 0 w 2507226"/>
              <a:gd name="connsiteY0" fmla="*/ 0 h 5220929"/>
              <a:gd name="connsiteX1" fmla="*/ 2507226 w 2507226"/>
              <a:gd name="connsiteY1" fmla="*/ 0 h 5220929"/>
              <a:gd name="connsiteX2" fmla="*/ 2507226 w 2507226"/>
              <a:gd name="connsiteY2" fmla="*/ 5220929 h 5220929"/>
              <a:gd name="connsiteX3" fmla="*/ 0 w 2507226"/>
              <a:gd name="connsiteY3" fmla="*/ 5220929 h 522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226" h="5220929">
                <a:moveTo>
                  <a:pt x="0" y="0"/>
                </a:moveTo>
                <a:lnTo>
                  <a:pt x="2507226" y="0"/>
                </a:lnTo>
                <a:lnTo>
                  <a:pt x="2507226" y="5220929"/>
                </a:lnTo>
                <a:lnTo>
                  <a:pt x="0" y="5220929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003300" dist="368300" dir="3300000" sx="85000" sy="85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92E8D1-8487-461C-8DBF-9FC46E5BFC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78627" y="3864077"/>
            <a:ext cx="2177897" cy="2286000"/>
          </a:xfrm>
          <a:custGeom>
            <a:avLst/>
            <a:gdLst>
              <a:gd name="connsiteX0" fmla="*/ 0 w 2177897"/>
              <a:gd name="connsiteY0" fmla="*/ 0 h 2286000"/>
              <a:gd name="connsiteX1" fmla="*/ 2177897 w 2177897"/>
              <a:gd name="connsiteY1" fmla="*/ 0 h 2286000"/>
              <a:gd name="connsiteX2" fmla="*/ 2177897 w 2177897"/>
              <a:gd name="connsiteY2" fmla="*/ 2286000 h 2286000"/>
              <a:gd name="connsiteX3" fmla="*/ 0 w 217789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897" h="2286000">
                <a:moveTo>
                  <a:pt x="0" y="0"/>
                </a:moveTo>
                <a:lnTo>
                  <a:pt x="2177897" y="0"/>
                </a:lnTo>
                <a:lnTo>
                  <a:pt x="217789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9B5FA0-1444-4421-880F-1BAC7DB19E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64077"/>
            <a:ext cx="2177897" cy="2286000"/>
          </a:xfrm>
          <a:custGeom>
            <a:avLst/>
            <a:gdLst>
              <a:gd name="connsiteX0" fmla="*/ 0 w 2177897"/>
              <a:gd name="connsiteY0" fmla="*/ 0 h 2286000"/>
              <a:gd name="connsiteX1" fmla="*/ 2177897 w 2177897"/>
              <a:gd name="connsiteY1" fmla="*/ 0 h 2286000"/>
              <a:gd name="connsiteX2" fmla="*/ 2177897 w 2177897"/>
              <a:gd name="connsiteY2" fmla="*/ 2286000 h 2286000"/>
              <a:gd name="connsiteX3" fmla="*/ 0 w 217789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897" h="2286000">
                <a:moveTo>
                  <a:pt x="0" y="0"/>
                </a:moveTo>
                <a:lnTo>
                  <a:pt x="2177897" y="0"/>
                </a:lnTo>
                <a:lnTo>
                  <a:pt x="217789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3444133-7363-4E26-9F4C-B051FEBEC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7694" y="1691639"/>
            <a:ext cx="2587231" cy="3474722"/>
          </a:xfrm>
          <a:custGeom>
            <a:avLst/>
            <a:gdLst>
              <a:gd name="connsiteX0" fmla="*/ 1541865 w 2587231"/>
              <a:gd name="connsiteY0" fmla="*/ 0 h 3474722"/>
              <a:gd name="connsiteX1" fmla="*/ 2366474 w 2587231"/>
              <a:gd name="connsiteY1" fmla="*/ 278349 h 3474722"/>
              <a:gd name="connsiteX2" fmla="*/ 2560158 w 2587231"/>
              <a:gd name="connsiteY2" fmla="*/ 1034530 h 3474722"/>
              <a:gd name="connsiteX3" fmla="*/ 2553200 w 2587231"/>
              <a:gd name="connsiteY3" fmla="*/ 1048447 h 3474722"/>
              <a:gd name="connsiteX4" fmla="*/ 1799338 w 2587231"/>
              <a:gd name="connsiteY4" fmla="*/ 1048447 h 3474722"/>
              <a:gd name="connsiteX5" fmla="*/ 1732071 w 2587231"/>
              <a:gd name="connsiteY5" fmla="*/ 723708 h 3474722"/>
              <a:gd name="connsiteX6" fmla="*/ 1421247 w 2587231"/>
              <a:gd name="connsiteY6" fmla="*/ 603089 h 3474722"/>
              <a:gd name="connsiteX7" fmla="*/ 1152177 w 2587231"/>
              <a:gd name="connsiteY7" fmla="*/ 687754 h 3474722"/>
              <a:gd name="connsiteX8" fmla="*/ 1003724 w 2587231"/>
              <a:gd name="connsiteY8" fmla="*/ 890716 h 3474722"/>
              <a:gd name="connsiteX9" fmla="*/ 1075630 w 2587231"/>
              <a:gd name="connsiteY9" fmla="*/ 1172545 h 3474722"/>
              <a:gd name="connsiteX10" fmla="*/ 1572021 w 2587231"/>
              <a:gd name="connsiteY10" fmla="*/ 1414941 h 3474722"/>
              <a:gd name="connsiteX11" fmla="*/ 2305005 w 2587231"/>
              <a:gd name="connsiteY11" fmla="*/ 1866097 h 3474722"/>
              <a:gd name="connsiteX12" fmla="*/ 2448819 w 2587231"/>
              <a:gd name="connsiteY12" fmla="*/ 2579367 h 3474722"/>
              <a:gd name="connsiteX13" fmla="*/ 2003460 w 2587231"/>
              <a:gd name="connsiteY13" fmla="*/ 3249723 h 3474722"/>
              <a:gd name="connsiteX14" fmla="*/ 1133620 w 2587231"/>
              <a:gd name="connsiteY14" fmla="*/ 3474722 h 3474722"/>
              <a:gd name="connsiteX15" fmla="*/ 267259 w 2587231"/>
              <a:gd name="connsiteY15" fmla="*/ 3220728 h 3474722"/>
              <a:gd name="connsiteX16" fmla="*/ 29502 w 2587231"/>
              <a:gd name="connsiteY16" fmla="*/ 2440193 h 3474722"/>
              <a:gd name="connsiteX17" fmla="*/ 34141 w 2587231"/>
              <a:gd name="connsiteY17" fmla="*/ 2426275 h 3474722"/>
              <a:gd name="connsiteX18" fmla="*/ 788003 w 2587231"/>
              <a:gd name="connsiteY18" fmla="*/ 2426275 h 3474722"/>
              <a:gd name="connsiteX19" fmla="*/ 881947 w 2587231"/>
              <a:gd name="connsiteY19" fmla="*/ 2776531 h 3474722"/>
              <a:gd name="connsiteX20" fmla="*/ 1254237 w 2587231"/>
              <a:gd name="connsiteY20" fmla="*/ 2871634 h 3474722"/>
              <a:gd name="connsiteX21" fmla="*/ 1522149 w 2587231"/>
              <a:gd name="connsiteY21" fmla="*/ 2789289 h 3474722"/>
              <a:gd name="connsiteX22" fmla="*/ 1676400 w 2587231"/>
              <a:gd name="connsiteY22" fmla="*/ 2584006 h 3474722"/>
              <a:gd name="connsiteX23" fmla="*/ 1618411 w 2587231"/>
              <a:gd name="connsiteY23" fmla="*/ 2276663 h 3474722"/>
              <a:gd name="connsiteX24" fmla="*/ 1226404 w 2587231"/>
              <a:gd name="connsiteY24" fmla="*/ 2048184 h 3474722"/>
              <a:gd name="connsiteX25" fmla="*/ 406434 w 2587231"/>
              <a:gd name="connsiteY25" fmla="*/ 1579631 h 3474722"/>
              <a:gd name="connsiteX26" fmla="*/ 224347 w 2587231"/>
              <a:gd name="connsiteY26" fmla="*/ 895355 h 3474722"/>
              <a:gd name="connsiteX27" fmla="*/ 673184 w 2587231"/>
              <a:gd name="connsiteY27" fmla="*/ 234278 h 3474722"/>
              <a:gd name="connsiteX28" fmla="*/ 1541865 w 2587231"/>
              <a:gd name="connsiteY28" fmla="*/ 0 h 34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87231" h="3474722">
                <a:moveTo>
                  <a:pt x="1541865" y="0"/>
                </a:moveTo>
                <a:cubicBezTo>
                  <a:pt x="1892894" y="0"/>
                  <a:pt x="2167763" y="92783"/>
                  <a:pt x="2366474" y="278349"/>
                </a:cubicBezTo>
                <a:cubicBezTo>
                  <a:pt x="2565185" y="463916"/>
                  <a:pt x="2629746" y="715975"/>
                  <a:pt x="2560158" y="1034530"/>
                </a:cubicBezTo>
                <a:lnTo>
                  <a:pt x="2553200" y="1048447"/>
                </a:lnTo>
                <a:lnTo>
                  <a:pt x="1799338" y="1048447"/>
                </a:lnTo>
                <a:cubicBezTo>
                  <a:pt x="1825627" y="912367"/>
                  <a:pt x="1803204" y="804120"/>
                  <a:pt x="1732071" y="723708"/>
                </a:cubicBezTo>
                <a:cubicBezTo>
                  <a:pt x="1660937" y="643296"/>
                  <a:pt x="1557330" y="603089"/>
                  <a:pt x="1421247" y="603089"/>
                </a:cubicBezTo>
                <a:cubicBezTo>
                  <a:pt x="1325373" y="603089"/>
                  <a:pt x="1235681" y="631311"/>
                  <a:pt x="1152177" y="687754"/>
                </a:cubicBezTo>
                <a:cubicBezTo>
                  <a:pt x="1068673" y="744198"/>
                  <a:pt x="1019188" y="811851"/>
                  <a:pt x="1003724" y="890716"/>
                </a:cubicBezTo>
                <a:cubicBezTo>
                  <a:pt x="977435" y="1019067"/>
                  <a:pt x="1001405" y="1113009"/>
                  <a:pt x="1075630" y="1172545"/>
                </a:cubicBezTo>
                <a:cubicBezTo>
                  <a:pt x="1149858" y="1232081"/>
                  <a:pt x="1315321" y="1312879"/>
                  <a:pt x="1572021" y="1414941"/>
                </a:cubicBezTo>
                <a:cubicBezTo>
                  <a:pt x="1906038" y="1534012"/>
                  <a:pt x="2150368" y="1684398"/>
                  <a:pt x="2305005" y="1866097"/>
                </a:cubicBezTo>
                <a:cubicBezTo>
                  <a:pt x="2459644" y="2047798"/>
                  <a:pt x="2507582" y="2285555"/>
                  <a:pt x="2448819" y="2579367"/>
                </a:cubicBezTo>
                <a:cubicBezTo>
                  <a:pt x="2388511" y="2876273"/>
                  <a:pt x="2240058" y="3099725"/>
                  <a:pt x="2003460" y="3249723"/>
                </a:cubicBezTo>
                <a:cubicBezTo>
                  <a:pt x="1766864" y="3399723"/>
                  <a:pt x="1476918" y="3474722"/>
                  <a:pt x="1133620" y="3474722"/>
                </a:cubicBezTo>
                <a:cubicBezTo>
                  <a:pt x="793416" y="3474722"/>
                  <a:pt x="504629" y="3390059"/>
                  <a:pt x="267259" y="3220728"/>
                </a:cubicBezTo>
                <a:cubicBezTo>
                  <a:pt x="29890" y="3051400"/>
                  <a:pt x="-49363" y="2791222"/>
                  <a:pt x="29502" y="2440193"/>
                </a:cubicBezTo>
                <a:lnTo>
                  <a:pt x="34141" y="2426275"/>
                </a:lnTo>
                <a:lnTo>
                  <a:pt x="788003" y="2426275"/>
                </a:lnTo>
                <a:cubicBezTo>
                  <a:pt x="752436" y="2596377"/>
                  <a:pt x="783751" y="2713129"/>
                  <a:pt x="881947" y="2776531"/>
                </a:cubicBezTo>
                <a:cubicBezTo>
                  <a:pt x="980142" y="2839933"/>
                  <a:pt x="1104239" y="2871634"/>
                  <a:pt x="1254237" y="2871634"/>
                </a:cubicBezTo>
                <a:cubicBezTo>
                  <a:pt x="1347022" y="2871634"/>
                  <a:pt x="1436324" y="2844184"/>
                  <a:pt x="1522149" y="2789289"/>
                </a:cubicBezTo>
                <a:cubicBezTo>
                  <a:pt x="1607973" y="2734392"/>
                  <a:pt x="1659390" y="2665965"/>
                  <a:pt x="1676400" y="2584006"/>
                </a:cubicBezTo>
                <a:cubicBezTo>
                  <a:pt x="1702688" y="2443285"/>
                  <a:pt x="1683360" y="2340838"/>
                  <a:pt x="1618411" y="2276663"/>
                </a:cubicBezTo>
                <a:cubicBezTo>
                  <a:pt x="1553464" y="2212487"/>
                  <a:pt x="1422794" y="2136329"/>
                  <a:pt x="1226404" y="2048184"/>
                </a:cubicBezTo>
                <a:cubicBezTo>
                  <a:pt x="856818" y="1916743"/>
                  <a:pt x="583494" y="1760556"/>
                  <a:pt x="406434" y="1579631"/>
                </a:cubicBezTo>
                <a:cubicBezTo>
                  <a:pt x="229372" y="1398703"/>
                  <a:pt x="168676" y="1170612"/>
                  <a:pt x="224347" y="895355"/>
                </a:cubicBezTo>
                <a:cubicBezTo>
                  <a:pt x="281563" y="610822"/>
                  <a:pt x="431175" y="390462"/>
                  <a:pt x="673184" y="234278"/>
                </a:cubicBezTo>
                <a:cubicBezTo>
                  <a:pt x="915193" y="78091"/>
                  <a:pt x="1204753" y="0"/>
                  <a:pt x="1541865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61610D-3EFD-40A2-B5F1-60BD853A68F1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C002CF2-7020-485D-A510-57DBB3F149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0012" y="2064774"/>
            <a:ext cx="3142592" cy="2728452"/>
          </a:xfrm>
          <a:custGeom>
            <a:avLst/>
            <a:gdLst>
              <a:gd name="connsiteX0" fmla="*/ 0 w 3142592"/>
              <a:gd name="connsiteY0" fmla="*/ 0 h 2728452"/>
              <a:gd name="connsiteX1" fmla="*/ 607156 w 3142592"/>
              <a:gd name="connsiteY1" fmla="*/ 0 h 2728452"/>
              <a:gd name="connsiteX2" fmla="*/ 648382 w 3142592"/>
              <a:gd name="connsiteY2" fmla="*/ 1695913 h 2728452"/>
              <a:gd name="connsiteX3" fmla="*/ 659626 w 3142592"/>
              <a:gd name="connsiteY3" fmla="*/ 1697788 h 2728452"/>
              <a:gd name="connsiteX4" fmla="*/ 1354856 w 3142592"/>
              <a:gd name="connsiteY4" fmla="*/ 0 h 2728452"/>
              <a:gd name="connsiteX5" fmla="*/ 1787736 w 3142592"/>
              <a:gd name="connsiteY5" fmla="*/ 0 h 2728452"/>
              <a:gd name="connsiteX6" fmla="*/ 1943273 w 3142592"/>
              <a:gd name="connsiteY6" fmla="*/ 1699661 h 2728452"/>
              <a:gd name="connsiteX7" fmla="*/ 1954517 w 3142592"/>
              <a:gd name="connsiteY7" fmla="*/ 1699661 h 2728452"/>
              <a:gd name="connsiteX8" fmla="*/ 2539184 w 3142592"/>
              <a:gd name="connsiteY8" fmla="*/ 0 h 2728452"/>
              <a:gd name="connsiteX9" fmla="*/ 3142592 w 3142592"/>
              <a:gd name="connsiteY9" fmla="*/ 0 h 2728452"/>
              <a:gd name="connsiteX10" fmla="*/ 2132541 w 3142592"/>
              <a:gd name="connsiteY10" fmla="*/ 2728452 h 2728452"/>
              <a:gd name="connsiteX11" fmla="*/ 1544124 w 3142592"/>
              <a:gd name="connsiteY11" fmla="*/ 2728452 h 2728452"/>
              <a:gd name="connsiteX12" fmla="*/ 1394209 w 3142592"/>
              <a:gd name="connsiteY12" fmla="*/ 1129984 h 2728452"/>
              <a:gd name="connsiteX13" fmla="*/ 1382965 w 3142592"/>
              <a:gd name="connsiteY13" fmla="*/ 1129984 h 2728452"/>
              <a:gd name="connsiteX14" fmla="*/ 727089 w 3142592"/>
              <a:gd name="connsiteY14" fmla="*/ 2728452 h 2728452"/>
              <a:gd name="connsiteX15" fmla="*/ 138672 w 3142592"/>
              <a:gd name="connsiteY15" fmla="*/ 2728452 h 27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2592" h="2728452">
                <a:moveTo>
                  <a:pt x="0" y="0"/>
                </a:moveTo>
                <a:lnTo>
                  <a:pt x="607156" y="0"/>
                </a:lnTo>
                <a:lnTo>
                  <a:pt x="648382" y="1695913"/>
                </a:lnTo>
                <a:lnTo>
                  <a:pt x="659626" y="1697788"/>
                </a:lnTo>
                <a:lnTo>
                  <a:pt x="1354856" y="0"/>
                </a:lnTo>
                <a:lnTo>
                  <a:pt x="1787736" y="0"/>
                </a:lnTo>
                <a:lnTo>
                  <a:pt x="1943273" y="1699661"/>
                </a:lnTo>
                <a:lnTo>
                  <a:pt x="1954517" y="1699661"/>
                </a:lnTo>
                <a:lnTo>
                  <a:pt x="2539184" y="0"/>
                </a:lnTo>
                <a:lnTo>
                  <a:pt x="3142592" y="0"/>
                </a:lnTo>
                <a:lnTo>
                  <a:pt x="2132541" y="2728452"/>
                </a:lnTo>
                <a:lnTo>
                  <a:pt x="1544124" y="2728452"/>
                </a:lnTo>
                <a:lnTo>
                  <a:pt x="1394209" y="1129984"/>
                </a:lnTo>
                <a:lnTo>
                  <a:pt x="1382965" y="1129984"/>
                </a:lnTo>
                <a:lnTo>
                  <a:pt x="727089" y="2728452"/>
                </a:lnTo>
                <a:lnTo>
                  <a:pt x="138672" y="272845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EFC2C-1525-4006-A12B-10B8FFD247AB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9EB8C9-E376-45F6-B5E5-B5DB96BAAB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3794" y="1691639"/>
            <a:ext cx="2875028" cy="3474722"/>
          </a:xfrm>
          <a:custGeom>
            <a:avLst/>
            <a:gdLst>
              <a:gd name="connsiteX0" fmla="*/ 1576354 w 2875028"/>
              <a:gd name="connsiteY0" fmla="*/ 603090 h 3474722"/>
              <a:gd name="connsiteX1" fmla="*/ 1162310 w 2875028"/>
              <a:gd name="connsiteY1" fmla="*/ 828088 h 3474722"/>
              <a:gd name="connsiteX2" fmla="*/ 926873 w 2875028"/>
              <a:gd name="connsiteY2" fmla="*/ 1428857 h 3474722"/>
              <a:gd name="connsiteX3" fmla="*/ 803937 w 2875028"/>
              <a:gd name="connsiteY3" fmla="*/ 2041226 h 3474722"/>
              <a:gd name="connsiteX4" fmla="*/ 858446 w 2875028"/>
              <a:gd name="connsiteY4" fmla="*/ 2646635 h 3474722"/>
              <a:gd name="connsiteX5" fmla="*/ 1279450 w 2875028"/>
              <a:gd name="connsiteY5" fmla="*/ 2871634 h 3474722"/>
              <a:gd name="connsiteX6" fmla="*/ 1701611 w 2875028"/>
              <a:gd name="connsiteY6" fmla="*/ 2641996 h 3474722"/>
              <a:gd name="connsiteX7" fmla="*/ 1949806 w 2875028"/>
              <a:gd name="connsiteY7" fmla="*/ 2041226 h 3474722"/>
              <a:gd name="connsiteX8" fmla="*/ 2072744 w 2875028"/>
              <a:gd name="connsiteY8" fmla="*/ 1428857 h 3474722"/>
              <a:gd name="connsiteX9" fmla="*/ 2004317 w 2875028"/>
              <a:gd name="connsiteY9" fmla="*/ 830408 h 3474722"/>
              <a:gd name="connsiteX10" fmla="*/ 1576354 w 2875028"/>
              <a:gd name="connsiteY10" fmla="*/ 603090 h 3474722"/>
              <a:gd name="connsiteX11" fmla="*/ 1696973 w 2875028"/>
              <a:gd name="connsiteY11" fmla="*/ 0 h 3474722"/>
              <a:gd name="connsiteX12" fmla="*/ 2613203 w 2875028"/>
              <a:gd name="connsiteY12" fmla="*/ 416364 h 3474722"/>
              <a:gd name="connsiteX13" fmla="*/ 2845162 w 2875028"/>
              <a:gd name="connsiteY13" fmla="*/ 1433496 h 3474722"/>
              <a:gd name="connsiteX14" fmla="*/ 2722224 w 2875028"/>
              <a:gd name="connsiteY14" fmla="*/ 2041226 h 3474722"/>
              <a:gd name="connsiteX15" fmla="*/ 2173645 w 2875028"/>
              <a:gd name="connsiteY15" fmla="*/ 3093153 h 3474722"/>
              <a:gd name="connsiteX16" fmla="*/ 1158832 w 2875028"/>
              <a:gd name="connsiteY16" fmla="*/ 3474722 h 3474722"/>
              <a:gd name="connsiteX17" fmla="*/ 251878 w 2875028"/>
              <a:gd name="connsiteY17" fmla="*/ 3060678 h 3474722"/>
              <a:gd name="connsiteX18" fmla="*/ 31519 w 2875028"/>
              <a:gd name="connsiteY18" fmla="*/ 2041226 h 3474722"/>
              <a:gd name="connsiteX19" fmla="*/ 154455 w 2875028"/>
              <a:gd name="connsiteY19" fmla="*/ 1433496 h 3474722"/>
              <a:gd name="connsiteX20" fmla="*/ 692596 w 2875028"/>
              <a:gd name="connsiteY20" fmla="*/ 380410 h 3474722"/>
              <a:gd name="connsiteX21" fmla="*/ 1696973 w 2875028"/>
              <a:gd name="connsiteY21" fmla="*/ 0 h 34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75028" h="3474722">
                <a:moveTo>
                  <a:pt x="1576354" y="603090"/>
                </a:moveTo>
                <a:cubicBezTo>
                  <a:pt x="1407799" y="603090"/>
                  <a:pt x="1269784" y="678089"/>
                  <a:pt x="1162310" y="828088"/>
                </a:cubicBezTo>
                <a:cubicBezTo>
                  <a:pt x="1054837" y="978088"/>
                  <a:pt x="976358" y="1178343"/>
                  <a:pt x="926873" y="1428857"/>
                </a:cubicBezTo>
                <a:lnTo>
                  <a:pt x="803937" y="2041226"/>
                </a:lnTo>
                <a:cubicBezTo>
                  <a:pt x="752906" y="2294832"/>
                  <a:pt x="771075" y="2496635"/>
                  <a:pt x="858446" y="2646635"/>
                </a:cubicBezTo>
                <a:cubicBezTo>
                  <a:pt x="945816" y="2796633"/>
                  <a:pt x="1086152" y="2871634"/>
                  <a:pt x="1279450" y="2871634"/>
                </a:cubicBezTo>
                <a:cubicBezTo>
                  <a:pt x="1444912" y="2871634"/>
                  <a:pt x="1585632" y="2795088"/>
                  <a:pt x="1701611" y="2641996"/>
                </a:cubicBezTo>
                <a:cubicBezTo>
                  <a:pt x="1817591" y="2488903"/>
                  <a:pt x="1900321" y="2288647"/>
                  <a:pt x="1949806" y="2041226"/>
                </a:cubicBezTo>
                <a:lnTo>
                  <a:pt x="2072744" y="1428857"/>
                </a:lnTo>
                <a:cubicBezTo>
                  <a:pt x="2122228" y="1181438"/>
                  <a:pt x="2099418" y="981953"/>
                  <a:pt x="2004317" y="830408"/>
                </a:cubicBezTo>
                <a:cubicBezTo>
                  <a:pt x="1909214" y="678863"/>
                  <a:pt x="1766559" y="603090"/>
                  <a:pt x="1576354" y="603090"/>
                </a:cubicBezTo>
                <a:close/>
                <a:moveTo>
                  <a:pt x="1696973" y="0"/>
                </a:moveTo>
                <a:cubicBezTo>
                  <a:pt x="2074291" y="0"/>
                  <a:pt x="2379700" y="138789"/>
                  <a:pt x="2613203" y="416364"/>
                </a:cubicBezTo>
                <a:cubicBezTo>
                  <a:pt x="2846707" y="693940"/>
                  <a:pt x="2924027" y="1032985"/>
                  <a:pt x="2845162" y="1433496"/>
                </a:cubicBezTo>
                <a:lnTo>
                  <a:pt x="2722224" y="2041226"/>
                </a:lnTo>
                <a:cubicBezTo>
                  <a:pt x="2632534" y="2488130"/>
                  <a:pt x="2449674" y="2838772"/>
                  <a:pt x="2173645" y="3093153"/>
                </a:cubicBezTo>
                <a:cubicBezTo>
                  <a:pt x="1897615" y="3347532"/>
                  <a:pt x="1559344" y="3474722"/>
                  <a:pt x="1158832" y="3474722"/>
                </a:cubicBezTo>
                <a:cubicBezTo>
                  <a:pt x="781514" y="3474722"/>
                  <a:pt x="479196" y="3336709"/>
                  <a:pt x="251878" y="3060678"/>
                </a:cubicBezTo>
                <a:cubicBezTo>
                  <a:pt x="24559" y="2784650"/>
                  <a:pt x="-48893" y="2444832"/>
                  <a:pt x="31519" y="2041226"/>
                </a:cubicBezTo>
                <a:lnTo>
                  <a:pt x="154455" y="1433496"/>
                </a:lnTo>
                <a:cubicBezTo>
                  <a:pt x="244145" y="985045"/>
                  <a:pt x="423525" y="634018"/>
                  <a:pt x="692596" y="380410"/>
                </a:cubicBezTo>
                <a:cubicBezTo>
                  <a:pt x="961666" y="126804"/>
                  <a:pt x="1296460" y="0"/>
                  <a:pt x="1696973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C35C73-4EA8-4AEE-8F7D-14708CD869DD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7BF2ABD-4293-4469-9F8D-91887A9741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1058" y="1740351"/>
            <a:ext cx="2500500" cy="3377298"/>
          </a:xfrm>
          <a:custGeom>
            <a:avLst/>
            <a:gdLst>
              <a:gd name="connsiteX0" fmla="*/ 120620 w 2500500"/>
              <a:gd name="connsiteY0" fmla="*/ 0 h 3377298"/>
              <a:gd name="connsiteX1" fmla="*/ 2500500 w 2500500"/>
              <a:gd name="connsiteY1" fmla="*/ 0 h 3377298"/>
              <a:gd name="connsiteX2" fmla="*/ 2379883 w 2500500"/>
              <a:gd name="connsiteY2" fmla="*/ 603090 h 3377298"/>
              <a:gd name="connsiteX3" fmla="*/ 1574990 w 2500500"/>
              <a:gd name="connsiteY3" fmla="*/ 603090 h 3377298"/>
              <a:gd name="connsiteX4" fmla="*/ 1020613 w 2500500"/>
              <a:gd name="connsiteY4" fmla="*/ 3377298 h 3377298"/>
              <a:gd name="connsiteX5" fmla="*/ 243556 w 2500500"/>
              <a:gd name="connsiteY5" fmla="*/ 3377298 h 3377298"/>
              <a:gd name="connsiteX6" fmla="*/ 797933 w 2500500"/>
              <a:gd name="connsiteY6" fmla="*/ 603090 h 3377298"/>
              <a:gd name="connsiteX7" fmla="*/ 0 w 2500500"/>
              <a:gd name="connsiteY7" fmla="*/ 603090 h 337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0500" h="3377298">
                <a:moveTo>
                  <a:pt x="120620" y="0"/>
                </a:moveTo>
                <a:lnTo>
                  <a:pt x="2500500" y="0"/>
                </a:lnTo>
                <a:lnTo>
                  <a:pt x="2379883" y="603090"/>
                </a:lnTo>
                <a:lnTo>
                  <a:pt x="1574990" y="603090"/>
                </a:lnTo>
                <a:lnTo>
                  <a:pt x="1020613" y="3377298"/>
                </a:lnTo>
                <a:lnTo>
                  <a:pt x="243556" y="3377298"/>
                </a:lnTo>
                <a:lnTo>
                  <a:pt x="797933" y="603090"/>
                </a:lnTo>
                <a:lnTo>
                  <a:pt x="0" y="60309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BF20A7-D01E-4DAC-A087-F21B75D21FB3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E9E6643-30C5-454E-96C4-7A89A4B16F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6852" y="2975924"/>
            <a:ext cx="4247534" cy="2409776"/>
          </a:xfrm>
          <a:custGeom>
            <a:avLst/>
            <a:gdLst>
              <a:gd name="connsiteX0" fmla="*/ 0 w 4247534"/>
              <a:gd name="connsiteY0" fmla="*/ 0 h 2409776"/>
              <a:gd name="connsiteX1" fmla="*/ 4247534 w 4247534"/>
              <a:gd name="connsiteY1" fmla="*/ 0 h 2409776"/>
              <a:gd name="connsiteX2" fmla="*/ 4247534 w 4247534"/>
              <a:gd name="connsiteY2" fmla="*/ 2409776 h 2409776"/>
              <a:gd name="connsiteX3" fmla="*/ 0 w 4247534"/>
              <a:gd name="connsiteY3" fmla="*/ 2409776 h 24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4" h="2409776">
                <a:moveTo>
                  <a:pt x="0" y="0"/>
                </a:moveTo>
                <a:lnTo>
                  <a:pt x="4247534" y="0"/>
                </a:lnTo>
                <a:lnTo>
                  <a:pt x="4247534" y="2409776"/>
                </a:lnTo>
                <a:lnTo>
                  <a:pt x="0" y="240977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3048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AD42C6-9CEB-4B58-A419-D82D5630AB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7614" y="2975924"/>
            <a:ext cx="4247534" cy="2409776"/>
          </a:xfrm>
          <a:custGeom>
            <a:avLst/>
            <a:gdLst>
              <a:gd name="connsiteX0" fmla="*/ 0 w 4247534"/>
              <a:gd name="connsiteY0" fmla="*/ 0 h 2409776"/>
              <a:gd name="connsiteX1" fmla="*/ 4247534 w 4247534"/>
              <a:gd name="connsiteY1" fmla="*/ 0 h 2409776"/>
              <a:gd name="connsiteX2" fmla="*/ 4247534 w 4247534"/>
              <a:gd name="connsiteY2" fmla="*/ 2409776 h 2409776"/>
              <a:gd name="connsiteX3" fmla="*/ 0 w 4247534"/>
              <a:gd name="connsiteY3" fmla="*/ 2409776 h 24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4" h="2409776">
                <a:moveTo>
                  <a:pt x="0" y="0"/>
                </a:moveTo>
                <a:lnTo>
                  <a:pt x="4247534" y="0"/>
                </a:lnTo>
                <a:lnTo>
                  <a:pt x="4247534" y="2409776"/>
                </a:lnTo>
                <a:lnTo>
                  <a:pt x="0" y="240977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3048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5D2861-2D27-4F40-BAFE-2981588BEEB0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5F05651-8CC4-412E-8F41-C33EEFB1706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99">
              <a:extLst>
                <a:ext uri="{FF2B5EF4-FFF2-40B4-BE49-F238E27FC236}">
                  <a16:creationId xmlns:a16="http://schemas.microsoft.com/office/drawing/2014/main" id="{3DE3541C-47AE-4BB7-A30D-2585A6421AD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E23FFC3-4A77-4FC0-8DF7-B7BC5A7B7E0F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060190-B236-4E48-AE65-C425CF96D2B6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BAB67F-A113-475E-A181-78D344CBD8D1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167C09D1-5B3C-4A98-855C-4411BB9DA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B127E0-F072-4813-A467-9062274F6A5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7584F6-FC91-4336-84E7-95843506D777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1" name="Freeform 51">
              <a:extLst>
                <a:ext uri="{FF2B5EF4-FFF2-40B4-BE49-F238E27FC236}">
                  <a16:creationId xmlns:a16="http://schemas.microsoft.com/office/drawing/2014/main" id="{B9793F1D-C94F-4F20-926E-2197C82FF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1E12DE-1C78-4A3A-91E9-E6B3A68012AB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C123A8-C40C-450B-BA35-BE4BA8F9CFE1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0F4E81-FADE-4DAE-BE06-F9FB0A8E99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1275" y="1149328"/>
            <a:ext cx="4778543" cy="1807233"/>
          </a:xfrm>
          <a:custGeom>
            <a:avLst/>
            <a:gdLst>
              <a:gd name="connsiteX0" fmla="*/ 0 w 4778543"/>
              <a:gd name="connsiteY0" fmla="*/ 0 h 1807233"/>
              <a:gd name="connsiteX1" fmla="*/ 4778543 w 4778543"/>
              <a:gd name="connsiteY1" fmla="*/ 0 h 1807233"/>
              <a:gd name="connsiteX2" fmla="*/ 4778543 w 4778543"/>
              <a:gd name="connsiteY2" fmla="*/ 1807233 h 1807233"/>
              <a:gd name="connsiteX3" fmla="*/ 0 w 4778543"/>
              <a:gd name="connsiteY3" fmla="*/ 1807233 h 180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543" h="1807233">
                <a:moveTo>
                  <a:pt x="0" y="0"/>
                </a:moveTo>
                <a:lnTo>
                  <a:pt x="4778543" y="0"/>
                </a:lnTo>
                <a:lnTo>
                  <a:pt x="4778543" y="1807233"/>
                </a:lnTo>
                <a:lnTo>
                  <a:pt x="0" y="180723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7BDD32-A0D2-42E4-B4A0-AFB8E2BC55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2073" y="1224116"/>
            <a:ext cx="2300509" cy="4409768"/>
          </a:xfrm>
          <a:custGeom>
            <a:avLst/>
            <a:gdLst>
              <a:gd name="connsiteX0" fmla="*/ 0 w 2300509"/>
              <a:gd name="connsiteY0" fmla="*/ 0 h 4409768"/>
              <a:gd name="connsiteX1" fmla="*/ 2300509 w 2300509"/>
              <a:gd name="connsiteY1" fmla="*/ 0 h 4409768"/>
              <a:gd name="connsiteX2" fmla="*/ 2300509 w 2300509"/>
              <a:gd name="connsiteY2" fmla="*/ 4409768 h 4409768"/>
              <a:gd name="connsiteX3" fmla="*/ 0 w 2300509"/>
              <a:gd name="connsiteY3" fmla="*/ 4409768 h 440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509" h="4409768">
                <a:moveTo>
                  <a:pt x="0" y="0"/>
                </a:moveTo>
                <a:lnTo>
                  <a:pt x="2300509" y="0"/>
                </a:lnTo>
                <a:lnTo>
                  <a:pt x="2300509" y="4409768"/>
                </a:lnTo>
                <a:lnTo>
                  <a:pt x="0" y="440976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508000" dist="368300" dir="2700000" sx="93000" sy="93000" algn="tl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ADA32B-853D-4850-9C96-F6D47B7EB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3885" y="693174"/>
            <a:ext cx="2951747" cy="5471652"/>
          </a:xfrm>
          <a:custGeom>
            <a:avLst/>
            <a:gdLst>
              <a:gd name="connsiteX0" fmla="*/ 0 w 2951747"/>
              <a:gd name="connsiteY0" fmla="*/ 0 h 5471652"/>
              <a:gd name="connsiteX1" fmla="*/ 2951747 w 2951747"/>
              <a:gd name="connsiteY1" fmla="*/ 0 h 5471652"/>
              <a:gd name="connsiteX2" fmla="*/ 2951747 w 2951747"/>
              <a:gd name="connsiteY2" fmla="*/ 5471652 h 5471652"/>
              <a:gd name="connsiteX3" fmla="*/ 0 w 2951747"/>
              <a:gd name="connsiteY3" fmla="*/ 5471652 h 54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747" h="5471652">
                <a:moveTo>
                  <a:pt x="0" y="0"/>
                </a:moveTo>
                <a:lnTo>
                  <a:pt x="2951747" y="0"/>
                </a:lnTo>
                <a:lnTo>
                  <a:pt x="2951747" y="5471652"/>
                </a:lnTo>
                <a:lnTo>
                  <a:pt x="0" y="547165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1117600" dist="825500" dir="2700000" sx="88000" sy="88000" algn="tl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2378780-64E5-47BB-BB19-DBCCB96B5C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954" y="430231"/>
            <a:ext cx="5427974" cy="5480712"/>
          </a:xfrm>
          <a:custGeom>
            <a:avLst/>
            <a:gdLst>
              <a:gd name="connsiteX0" fmla="*/ 0 w 10078064"/>
              <a:gd name="connsiteY0" fmla="*/ 0 h 3200400"/>
              <a:gd name="connsiteX1" fmla="*/ 10078064 w 10078064"/>
              <a:gd name="connsiteY1" fmla="*/ 0 h 3200400"/>
              <a:gd name="connsiteX2" fmla="*/ 10078064 w 10078064"/>
              <a:gd name="connsiteY2" fmla="*/ 3200400 h 3200400"/>
              <a:gd name="connsiteX3" fmla="*/ 0 w 100780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064" h="3200400">
                <a:moveTo>
                  <a:pt x="0" y="0"/>
                </a:moveTo>
                <a:lnTo>
                  <a:pt x="10078064" y="0"/>
                </a:lnTo>
                <a:lnTo>
                  <a:pt x="10078064" y="3200400"/>
                </a:lnTo>
                <a:lnTo>
                  <a:pt x="0" y="32004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22300" dir="33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3DBDA-29EE-4BDE-892E-CC4A63CF6B4A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4FE2C-F0C6-4A04-B4A0-980A643D8868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10B9B61-EF06-4A87-9FDC-5AA355C46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98C95-DCA0-42AF-8E7B-4EA00E6E01C5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51F595CE-2305-4071-8F6C-C92242DF1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74B42A-84EA-47E0-83A4-8C5F812B331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C6E2F9-B707-4242-A6C4-75A21B02E2C6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F6F4475-F229-074B-983D-D92CBE4E6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FB6E28-4E0B-451D-9C4C-B07029F8C4E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0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B9A00D9-23E7-416B-AB1C-942404E9DD25}"/>
              </a:ext>
            </a:extLst>
          </p:cNvPr>
          <p:cNvSpPr/>
          <p:nvPr userDrawn="1"/>
        </p:nvSpPr>
        <p:spPr>
          <a:xfrm flipH="1" flipV="1">
            <a:off x="5945460" y="-1"/>
            <a:ext cx="6246540" cy="6246540"/>
          </a:xfrm>
          <a:prstGeom prst="rtTriangle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114F4D-B3C5-490F-865E-5EB18123D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0688" y="2059151"/>
            <a:ext cx="2769772" cy="2769772"/>
          </a:xfrm>
          <a:custGeom>
            <a:avLst/>
            <a:gdLst>
              <a:gd name="connsiteX0" fmla="*/ 1384886 w 2769772"/>
              <a:gd name="connsiteY0" fmla="*/ 0 h 2769772"/>
              <a:gd name="connsiteX1" fmla="*/ 2769772 w 2769772"/>
              <a:gd name="connsiteY1" fmla="*/ 1384886 h 2769772"/>
              <a:gd name="connsiteX2" fmla="*/ 1384886 w 2769772"/>
              <a:gd name="connsiteY2" fmla="*/ 2769772 h 2769772"/>
              <a:gd name="connsiteX3" fmla="*/ 0 w 2769772"/>
              <a:gd name="connsiteY3" fmla="*/ 1384886 h 2769772"/>
              <a:gd name="connsiteX4" fmla="*/ 1384886 w 2769772"/>
              <a:gd name="connsiteY4" fmla="*/ 0 h 276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772" h="2769772">
                <a:moveTo>
                  <a:pt x="1384886" y="0"/>
                </a:moveTo>
                <a:cubicBezTo>
                  <a:pt x="2149737" y="0"/>
                  <a:pt x="2769772" y="620035"/>
                  <a:pt x="2769772" y="1384886"/>
                </a:cubicBezTo>
                <a:cubicBezTo>
                  <a:pt x="2769772" y="2149737"/>
                  <a:pt x="2149737" y="2769772"/>
                  <a:pt x="1384886" y="2769772"/>
                </a:cubicBezTo>
                <a:cubicBezTo>
                  <a:pt x="620035" y="2769772"/>
                  <a:pt x="0" y="2149737"/>
                  <a:pt x="0" y="1384886"/>
                </a:cubicBezTo>
                <a:cubicBezTo>
                  <a:pt x="0" y="620035"/>
                  <a:pt x="620035" y="0"/>
                  <a:pt x="1384886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7E0721C-A7D6-4245-A5D4-47517C2AF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63748-6985-44C6-8956-9E225564058E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912912-D664-4781-BF77-6815463EB09F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F7974AA-1811-45E5-9B5A-DE8E9BB12723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99">
              <a:extLst>
                <a:ext uri="{FF2B5EF4-FFF2-40B4-BE49-F238E27FC236}">
                  <a16:creationId xmlns:a16="http://schemas.microsoft.com/office/drawing/2014/main" id="{F8C3D5D3-BEAC-4A8E-B6E4-A9F7BCE35CF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90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492DA5-6923-483A-A5EA-6A900B86222D}"/>
              </a:ext>
            </a:extLst>
          </p:cNvPr>
          <p:cNvSpPr/>
          <p:nvPr userDrawn="1"/>
        </p:nvSpPr>
        <p:spPr>
          <a:xfrm>
            <a:off x="0" y="3030583"/>
            <a:ext cx="12192000" cy="3086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6BA14E-6E92-46C9-91C5-47AE5F794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2514" y="0"/>
            <a:ext cx="5009486" cy="6858000"/>
          </a:xfrm>
          <a:custGeom>
            <a:avLst/>
            <a:gdLst>
              <a:gd name="connsiteX0" fmla="*/ 0 w 5009486"/>
              <a:gd name="connsiteY0" fmla="*/ 0 h 6858000"/>
              <a:gd name="connsiteX1" fmla="*/ 5009486 w 5009486"/>
              <a:gd name="connsiteY1" fmla="*/ 0 h 6858000"/>
              <a:gd name="connsiteX2" fmla="*/ 5009486 w 5009486"/>
              <a:gd name="connsiteY2" fmla="*/ 6858000 h 6858000"/>
              <a:gd name="connsiteX3" fmla="*/ 0 w 50094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486" h="6858000">
                <a:moveTo>
                  <a:pt x="0" y="0"/>
                </a:moveTo>
                <a:lnTo>
                  <a:pt x="5009486" y="0"/>
                </a:lnTo>
                <a:lnTo>
                  <a:pt x="5009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E98E8BE-1DEA-48B5-A8B8-9CEBE7208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846" y="1853123"/>
            <a:ext cx="3151754" cy="3151754"/>
          </a:xfrm>
          <a:custGeom>
            <a:avLst/>
            <a:gdLst>
              <a:gd name="connsiteX0" fmla="*/ 1575877 w 3151754"/>
              <a:gd name="connsiteY0" fmla="*/ 0 h 3151754"/>
              <a:gd name="connsiteX1" fmla="*/ 3151754 w 3151754"/>
              <a:gd name="connsiteY1" fmla="*/ 1575877 h 3151754"/>
              <a:gd name="connsiteX2" fmla="*/ 1575877 w 3151754"/>
              <a:gd name="connsiteY2" fmla="*/ 3151754 h 3151754"/>
              <a:gd name="connsiteX3" fmla="*/ 0 w 3151754"/>
              <a:gd name="connsiteY3" fmla="*/ 1575877 h 3151754"/>
              <a:gd name="connsiteX4" fmla="*/ 1575877 w 3151754"/>
              <a:gd name="connsiteY4" fmla="*/ 0 h 315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54" h="3151754">
                <a:moveTo>
                  <a:pt x="1575877" y="0"/>
                </a:moveTo>
                <a:cubicBezTo>
                  <a:pt x="2446209" y="0"/>
                  <a:pt x="3151754" y="705545"/>
                  <a:pt x="3151754" y="1575877"/>
                </a:cubicBezTo>
                <a:cubicBezTo>
                  <a:pt x="3151754" y="2446209"/>
                  <a:pt x="2446209" y="3151754"/>
                  <a:pt x="1575877" y="3151754"/>
                </a:cubicBezTo>
                <a:cubicBezTo>
                  <a:pt x="705545" y="3151754"/>
                  <a:pt x="0" y="2446209"/>
                  <a:pt x="0" y="1575877"/>
                </a:cubicBezTo>
                <a:cubicBezTo>
                  <a:pt x="0" y="705545"/>
                  <a:pt x="705545" y="0"/>
                  <a:pt x="157587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8A873D-4923-4991-A41B-03F540C6509D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9B06C9-55CF-4E01-8807-6764528FC7E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id="{4A5FBC64-FFB6-45A2-9A0E-83B87744B98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94CDF8-A60B-485E-88D0-B10E75F87D26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A71AF-CD2E-4665-8DB5-55D9B1F9A614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F9C39E-FE89-4659-933F-3BE4A7D1555F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1930BABF-EC15-4B35-A655-57DDB0A81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9FE288-6C69-450B-96D8-ED31AC6160EF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281E9D-E663-4801-A632-8D6108FD113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173260E8-823C-4234-A102-CA1868390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14441A-3766-4174-8909-B5E04B1D53B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EF9BA2-95C7-4729-9A77-F37314F1EF91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5D8C2-B61A-4AFF-9551-86C3D6F03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3400" y="1853123"/>
            <a:ext cx="3151754" cy="3151754"/>
          </a:xfrm>
          <a:custGeom>
            <a:avLst/>
            <a:gdLst>
              <a:gd name="connsiteX0" fmla="*/ 1575877 w 3151754"/>
              <a:gd name="connsiteY0" fmla="*/ 0 h 3151754"/>
              <a:gd name="connsiteX1" fmla="*/ 3151754 w 3151754"/>
              <a:gd name="connsiteY1" fmla="*/ 1575877 h 3151754"/>
              <a:gd name="connsiteX2" fmla="*/ 1575877 w 3151754"/>
              <a:gd name="connsiteY2" fmla="*/ 3151754 h 3151754"/>
              <a:gd name="connsiteX3" fmla="*/ 0 w 3151754"/>
              <a:gd name="connsiteY3" fmla="*/ 1575877 h 3151754"/>
              <a:gd name="connsiteX4" fmla="*/ 1575877 w 3151754"/>
              <a:gd name="connsiteY4" fmla="*/ 0 h 315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54" h="3151754">
                <a:moveTo>
                  <a:pt x="1575877" y="0"/>
                </a:moveTo>
                <a:cubicBezTo>
                  <a:pt x="2446209" y="0"/>
                  <a:pt x="3151754" y="705545"/>
                  <a:pt x="3151754" y="1575877"/>
                </a:cubicBezTo>
                <a:cubicBezTo>
                  <a:pt x="3151754" y="2446209"/>
                  <a:pt x="2446209" y="3151754"/>
                  <a:pt x="1575877" y="3151754"/>
                </a:cubicBezTo>
                <a:cubicBezTo>
                  <a:pt x="705545" y="3151754"/>
                  <a:pt x="0" y="2446209"/>
                  <a:pt x="0" y="1575877"/>
                </a:cubicBezTo>
                <a:cubicBezTo>
                  <a:pt x="0" y="705545"/>
                  <a:pt x="705545" y="0"/>
                  <a:pt x="157587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0666FE-9AF3-4487-B3E2-57575927B56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421ED6-0BC7-43B4-B31B-36039F39390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id="{777AE1B1-A399-4DBB-A791-0ACC5F9434E3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1A83F95-74A7-49C6-9879-78D54776A963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830222-24AE-4014-AB44-F0E264292455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CC0707-037D-40E2-9DA2-9F8BEDF9B9E8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DA2FFC2E-FF65-4ECA-91D8-6C87FDC35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E2558F-9E02-46C6-86E0-FD71434E4AD0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38C98E-DA43-46A8-B0D4-0AC023C827D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A2BDB13E-B9F4-4358-B778-E8915670A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0E613E-3445-40BA-A90E-98C7D88F5B87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F95C0E-753E-40E0-8651-CA4D0CF7FA95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0985B-F7E2-406F-9CCE-E65A191783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10743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9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4EE9789-1330-4C0B-9511-566A93DF372D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BD0E01-3045-4B50-85C9-51BD26DC9195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99">
              <a:extLst>
                <a:ext uri="{FF2B5EF4-FFF2-40B4-BE49-F238E27FC236}">
                  <a16:creationId xmlns:a16="http://schemas.microsoft.com/office/drawing/2014/main" id="{698CF333-1FB9-401C-8CE3-76225999F65E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013B20B-2426-441D-A832-38217D7CD151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5AABFF-F11C-4D96-BE23-926B1C421469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636185-7171-42EC-9B89-601B1D3DD340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C74D5CEB-A30A-407C-BBF9-452262B06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E8794E-AB10-4F59-94B2-77A405960A2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523932-8E76-426D-BC2A-906CAA5B2DCD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F4FC34D7-2EE7-474B-8E76-1F92F1B28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350BC8-173D-4399-B994-92BD60B55D7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0D243B"/>
            </a:fgClr>
            <a:bgClr>
              <a:srgbClr val="09192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BE588C-6B2B-4E92-BE6B-9DFDA8556EF2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2022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CA1B3-140B-42CA-9F8A-4CAACD75DC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92477"/>
            <a:ext cx="12192000" cy="4365523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55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294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64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162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09D0-CE8D-426A-B7AA-56B885DF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573206"/>
            <a:ext cx="7788324" cy="78903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CE3CCE-2BF1-6642-835A-AF43A516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7AE6-7869-404E-89AF-E979F5728ACF}" type="datetimeFigureOut">
              <a:rPr lang="en-US"/>
              <a:pPr>
                <a:defRPr/>
              </a:pPr>
              <a:t>16-Jun-20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9238AE-D9B2-4C4A-B4C6-09EA2592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131AE2-773C-9745-8FBA-4ACABA69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C3352-6E2A-1642-9070-773B1D9AC8B9}" type="slidenum">
              <a:rPr lang="en-US" altLang="en-GE"/>
              <a:pPr/>
              <a:t>‹#›</a:t>
            </a:fld>
            <a:endParaRPr lang="en-US" altLang="en-GE"/>
          </a:p>
        </p:txBody>
      </p:sp>
    </p:spTree>
    <p:extLst>
      <p:ext uri="{BB962C8B-B14F-4D97-AF65-F5344CB8AC3E}">
        <p14:creationId xmlns:p14="http://schemas.microsoft.com/office/powerpoint/2010/main" val="25010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D24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6ECABA-BC08-4CB3-91D5-8A5D08E3BFF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0E2090-A380-45B1-9369-7B42BDCC9885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99">
              <a:extLst>
                <a:ext uri="{FF2B5EF4-FFF2-40B4-BE49-F238E27FC236}">
                  <a16:creationId xmlns:a16="http://schemas.microsoft.com/office/drawing/2014/main" id="{22FE3F23-11F9-4722-AA6F-75E15C9A8F5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9628A7C-7DFC-4D73-83FE-E43D6E6C40DD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A15160-42CB-4AC9-8244-6AB80B818F36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1AA219-1C1A-4029-980F-2B392A666537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775B36DA-B50C-484E-ABBA-7D9CBB78C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3AA25A-3FC9-4E92-BED3-C4B67AEDBBD8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DC3DBC-7C6A-4884-B0D6-2213F887C81B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625F09F7-5F05-4BD9-8ABB-61E8DBC66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6B8174-225D-488E-8A90-1266B7CD315D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091929"/>
            </a:fgClr>
            <a:bgClr>
              <a:srgbClr val="0D243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652C42-3B56-4C16-8FEE-68EEE1639939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31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09D23A-9750-4E78-89AA-537B923F66A6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8F4633A-179C-4F7F-80A9-280FC02C338D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id="{DFE69D57-4DA9-4FF1-B985-5D37E6EB0AEF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2211B88-4C30-490C-963F-2D93673C73D9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78F761-3547-469F-9B0E-F5C5F3BE0B2C}"/>
              </a:ext>
            </a:extLst>
          </p:cNvPr>
          <p:cNvSpPr txBox="1"/>
          <p:nvPr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A2096458-AAE2-418D-BBC5-CB3CF0A9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6D7B7-920B-4C34-99BA-0871BD4D49FC}"/>
              </a:ext>
            </a:extLst>
          </p:cNvPr>
          <p:cNvSpPr txBox="1"/>
          <p:nvPr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0" name="Freeform 51">
            <a:extLst>
              <a:ext uri="{FF2B5EF4-FFF2-40B4-BE49-F238E27FC236}">
                <a16:creationId xmlns:a16="http://schemas.microsoft.com/office/drawing/2014/main" id="{24748701-8576-419C-B8B8-3FF2485E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CB2B74-B13C-416E-9272-06BAAF13AF8B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DBF54-BF79-48D3-A2AF-1C2859B32855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67DB82B-124A-43FA-834C-D4528174943E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46F27E-6FBE-42E5-B236-4C58EB5B8EEC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AB73EE9B-AD49-4E62-9278-2034992657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81A06D-E6F2-4CE6-8FB6-E15CAAD5CAAD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2" name="Freeform 51">
            <a:extLst>
              <a:ext uri="{FF2B5EF4-FFF2-40B4-BE49-F238E27FC236}">
                <a16:creationId xmlns:a16="http://schemas.microsoft.com/office/drawing/2014/main" id="{D9F3A4AD-60E6-49FA-A66A-CBF3C86FE5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91D987-3568-41A5-A61A-6BECFBF8508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25D912-D8E9-43AB-9163-8721C95B46C0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D4A84A-A635-43A3-B171-E9F53DD25ABB}"/>
              </a:ext>
            </a:extLst>
          </p:cNvPr>
          <p:cNvSpPr txBox="1"/>
          <p:nvPr userDrawn="1"/>
        </p:nvSpPr>
        <p:spPr>
          <a:xfrm>
            <a:off x="17460" y="2250701"/>
            <a:ext cx="1052884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6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effectLst>
                  <a:outerShdw blurRad="152400" dist="88900" dir="2700000" sx="97000" sy="97000" algn="tl" rotWithShape="0">
                    <a:prstClr val="black">
                      <a:alpha val="8000"/>
                    </a:prstClr>
                  </a:outerShdw>
                </a:effectLst>
                <a:latin typeface="+mj-lt"/>
              </a:rPr>
              <a:t>აპლიკაცია</a:t>
            </a:r>
            <a:endParaRPr lang="en-US" sz="166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effectLst>
                <a:outerShdw blurRad="152400" dist="88900" dir="2700000" sx="97000" sy="97000" algn="tl" rotWithShape="0">
                  <a:prstClr val="black">
                    <a:alpha val="8000"/>
                  </a:prstClr>
                </a:outerShdw>
              </a:effectLst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7CF27D-7E33-46C9-B7F0-47E9E33C9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30" y="705097"/>
            <a:ext cx="3052240" cy="6091711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78B22D-FB83-4408-80D2-9F98C94E74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8035" y="893338"/>
            <a:ext cx="2650729" cy="5720080"/>
          </a:xfrm>
          <a:custGeom>
            <a:avLst/>
            <a:gdLst>
              <a:gd name="connsiteX0" fmla="*/ 264207 w 2650729"/>
              <a:gd name="connsiteY0" fmla="*/ 0 h 5720080"/>
              <a:gd name="connsiteX1" fmla="*/ 554401 w 2650729"/>
              <a:gd name="connsiteY1" fmla="*/ 0 h 5720080"/>
              <a:gd name="connsiteX2" fmla="*/ 589051 w 2650729"/>
              <a:gd name="connsiteY2" fmla="*/ 38883 h 5720080"/>
              <a:gd name="connsiteX3" fmla="*/ 589051 w 2650729"/>
              <a:gd name="connsiteY3" fmla="*/ 69125 h 5720080"/>
              <a:gd name="connsiteX4" fmla="*/ 740645 w 2650729"/>
              <a:gd name="connsiteY4" fmla="*/ 211695 h 5720080"/>
              <a:gd name="connsiteX5" fmla="*/ 1918747 w 2650729"/>
              <a:gd name="connsiteY5" fmla="*/ 211695 h 5720080"/>
              <a:gd name="connsiteX6" fmla="*/ 2066010 w 2650729"/>
              <a:gd name="connsiteY6" fmla="*/ 64805 h 5720080"/>
              <a:gd name="connsiteX7" fmla="*/ 2066010 w 2650729"/>
              <a:gd name="connsiteY7" fmla="*/ 38883 h 5720080"/>
              <a:gd name="connsiteX8" fmla="*/ 2100659 w 2650729"/>
              <a:gd name="connsiteY8" fmla="*/ 0 h 5720080"/>
              <a:gd name="connsiteX9" fmla="*/ 2386523 w 2650729"/>
              <a:gd name="connsiteY9" fmla="*/ 0 h 5720080"/>
              <a:gd name="connsiteX10" fmla="*/ 2650729 w 2650729"/>
              <a:gd name="connsiteY10" fmla="*/ 267859 h 5720080"/>
              <a:gd name="connsiteX11" fmla="*/ 2650729 w 2650729"/>
              <a:gd name="connsiteY11" fmla="*/ 5456542 h 5720080"/>
              <a:gd name="connsiteX12" fmla="*/ 2386523 w 2650729"/>
              <a:gd name="connsiteY12" fmla="*/ 5720080 h 5720080"/>
              <a:gd name="connsiteX13" fmla="*/ 264207 w 2650729"/>
              <a:gd name="connsiteY13" fmla="*/ 5720080 h 5720080"/>
              <a:gd name="connsiteX14" fmla="*/ 0 w 2650729"/>
              <a:gd name="connsiteY14" fmla="*/ 5456542 h 5720080"/>
              <a:gd name="connsiteX15" fmla="*/ 0 w 2650729"/>
              <a:gd name="connsiteY15" fmla="*/ 267859 h 5720080"/>
              <a:gd name="connsiteX16" fmla="*/ 264207 w 2650729"/>
              <a:gd name="connsiteY16" fmla="*/ 0 h 5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50729" h="5720080">
                <a:moveTo>
                  <a:pt x="264207" y="0"/>
                </a:moveTo>
                <a:cubicBezTo>
                  <a:pt x="264207" y="0"/>
                  <a:pt x="264207" y="0"/>
                  <a:pt x="554401" y="0"/>
                </a:cubicBezTo>
                <a:cubicBezTo>
                  <a:pt x="571726" y="0"/>
                  <a:pt x="589051" y="17281"/>
                  <a:pt x="589051" y="38883"/>
                </a:cubicBezTo>
                <a:cubicBezTo>
                  <a:pt x="589051" y="38883"/>
                  <a:pt x="589051" y="38883"/>
                  <a:pt x="589051" y="69125"/>
                </a:cubicBezTo>
                <a:cubicBezTo>
                  <a:pt x="589051" y="112329"/>
                  <a:pt x="623701" y="211695"/>
                  <a:pt x="740645" y="211695"/>
                </a:cubicBezTo>
                <a:cubicBezTo>
                  <a:pt x="801283" y="211695"/>
                  <a:pt x="1814797" y="211695"/>
                  <a:pt x="1918747" y="211695"/>
                </a:cubicBezTo>
                <a:cubicBezTo>
                  <a:pt x="2022697" y="211695"/>
                  <a:pt x="2066010" y="116648"/>
                  <a:pt x="2066010" y="64805"/>
                </a:cubicBezTo>
                <a:cubicBezTo>
                  <a:pt x="2066010" y="64805"/>
                  <a:pt x="2066010" y="64805"/>
                  <a:pt x="2066010" y="38883"/>
                </a:cubicBezTo>
                <a:cubicBezTo>
                  <a:pt x="2066010" y="17281"/>
                  <a:pt x="2083335" y="0"/>
                  <a:pt x="2100659" y="0"/>
                </a:cubicBezTo>
                <a:cubicBezTo>
                  <a:pt x="2100659" y="0"/>
                  <a:pt x="2100659" y="0"/>
                  <a:pt x="2386523" y="0"/>
                </a:cubicBezTo>
                <a:cubicBezTo>
                  <a:pt x="2529454" y="0"/>
                  <a:pt x="2650729" y="120968"/>
                  <a:pt x="2650729" y="267859"/>
                </a:cubicBezTo>
                <a:cubicBezTo>
                  <a:pt x="2650729" y="267859"/>
                  <a:pt x="2650729" y="267859"/>
                  <a:pt x="2650729" y="5456542"/>
                </a:cubicBezTo>
                <a:cubicBezTo>
                  <a:pt x="2650729" y="5603432"/>
                  <a:pt x="2529454" y="5720080"/>
                  <a:pt x="2386523" y="5720080"/>
                </a:cubicBezTo>
                <a:cubicBezTo>
                  <a:pt x="2386523" y="5720080"/>
                  <a:pt x="2386523" y="5720080"/>
                  <a:pt x="264207" y="5720080"/>
                </a:cubicBezTo>
                <a:cubicBezTo>
                  <a:pt x="121276" y="5720080"/>
                  <a:pt x="0" y="5603432"/>
                  <a:pt x="0" y="5456542"/>
                </a:cubicBezTo>
                <a:cubicBezTo>
                  <a:pt x="0" y="5456542"/>
                  <a:pt x="0" y="5456542"/>
                  <a:pt x="0" y="267859"/>
                </a:cubicBezTo>
                <a:cubicBezTo>
                  <a:pt x="0" y="120968"/>
                  <a:pt x="121276" y="0"/>
                  <a:pt x="264207" y="0"/>
                </a:cubicBez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4FB3C2-8896-AE44-9F8B-491874F5B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DF21D5F-8732-4EF5-AD21-AE7D926B498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ECF0F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563A0-3DF6-334E-8A87-DA8D112D3E53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79" r:id="rId2"/>
    <p:sldLayoutId id="2147483649" r:id="rId3"/>
    <p:sldLayoutId id="2147483650" r:id="rId4"/>
    <p:sldLayoutId id="2147483673" r:id="rId5"/>
    <p:sldLayoutId id="2147483651" r:id="rId6"/>
    <p:sldLayoutId id="2147483652" r:id="rId7"/>
    <p:sldLayoutId id="2147483653" r:id="rId8"/>
    <p:sldLayoutId id="2147483683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4" r:id="rId28"/>
    <p:sldLayoutId id="2147483675" r:id="rId29"/>
    <p:sldLayoutId id="2147483676" r:id="rId30"/>
    <p:sldLayoutId id="2147483677" r:id="rId31"/>
    <p:sldLayoutId id="2147483689" r:id="rId32"/>
    <p:sldLayoutId id="2147483678" r:id="rId33"/>
    <p:sldLayoutId id="2147483680" r:id="rId34"/>
    <p:sldLayoutId id="2147483681" r:id="rId35"/>
    <p:sldLayoutId id="2147483682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90" r:id="rId42"/>
    <p:sldLayoutId id="2147483691" r:id="rId43"/>
    <p:sldLayoutId id="2147483702" r:id="rId44"/>
    <p:sldLayoutId id="2147483703" r:id="rId45"/>
    <p:sldLayoutId id="2147483704" r:id="rId46"/>
    <p:sldLayoutId id="2147483692" r:id="rId47"/>
    <p:sldLayoutId id="2147483693" r:id="rId48"/>
    <p:sldLayoutId id="2147483694" r:id="rId49"/>
    <p:sldLayoutId id="2147483695" r:id="rId50"/>
    <p:sldLayoutId id="2147483696" r:id="rId51"/>
    <p:sldLayoutId id="2147483697" r:id="rId52"/>
    <p:sldLayoutId id="2147483698" r:id="rId53"/>
    <p:sldLayoutId id="2147483699" r:id="rId54"/>
    <p:sldLayoutId id="2147483700" r:id="rId55"/>
    <p:sldLayoutId id="2147483701" r:id="rId56"/>
    <p:sldLayoutId id="2147483705" r:id="rId57"/>
    <p:sldLayoutId id="2147483706" r:id="rId58"/>
    <p:sldLayoutId id="2147483707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7" r:id="rId6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cidh/whoda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378A98F-F32B-494F-8297-CD5924668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5634"/>
          <a:stretch/>
        </p:blipFill>
        <p:spPr/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B60803A-B8BC-4EB9-817F-078296B24F70}"/>
              </a:ext>
            </a:extLst>
          </p:cNvPr>
          <p:cNvSpPr txBox="1"/>
          <p:nvPr/>
        </p:nvSpPr>
        <p:spPr>
          <a:xfrm>
            <a:off x="1169715" y="988647"/>
            <a:ext cx="985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რით იყო აღსანიშნავი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CBE9B-325B-C249-850A-40953736FDE8}"/>
              </a:ext>
            </a:extLst>
          </p:cNvPr>
          <p:cNvSpPr txBox="1"/>
          <p:nvPr/>
        </p:nvSpPr>
        <p:spPr>
          <a:xfrm>
            <a:off x="770021" y="3200979"/>
            <a:ext cx="10148463" cy="369332"/>
          </a:xfrm>
          <a:prstGeom prst="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E" sz="12000" dirty="0">
                <a:latin typeface="BPG DejaVu Sans" panose="020B0603030804020204" pitchFamily="34" charset="0"/>
              </a:rPr>
              <a:t>2019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ACF861-2374-E747-8842-392E29026A74}"/>
              </a:ext>
            </a:extLst>
          </p:cNvPr>
          <p:cNvSpPr txBox="1"/>
          <p:nvPr/>
        </p:nvSpPr>
        <p:spPr>
          <a:xfrm>
            <a:off x="1169715" y="4909191"/>
            <a:ext cx="985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გასული 12 თვე </a:t>
            </a:r>
            <a:r>
              <a:rPr lang="ka-GE" sz="3600" dirty="0" smtClean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სოციალურ </a:t>
            </a:r>
            <a:r>
              <a:rPr lang="ka-GE" sz="3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სექტორში </a:t>
            </a:r>
            <a:endParaRPr lang="en-US" sz="3600" b="1" spc="18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816569" cy="3224404"/>
            <a:chOff x="638011" y="565822"/>
            <a:chExt cx="10816569" cy="32244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ინსტიტუციური</a:t>
              </a:r>
              <a:r>
                <a:rPr lang="ka-GE" sz="4000" dirty="0">
                  <a:latin typeface="BPG DejaVu Sans" panose="020B0603030804020204" pitchFamily="34" charset="0"/>
                </a:rPr>
                <a:t>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7579196" y="1470850"/>
            <a:ext cx="3780694" cy="830997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4359" y="2631323"/>
              <a:ext cx="355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dirty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სამინისტროს ცენტრალური აპარატის ოპტიმიზაცია/რეორგანიზაცია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7579196" y="2442720"/>
            <a:ext cx="3780694" cy="830996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24187" y="3296118"/>
              <a:ext cx="3490712" cy="448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dirty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სამედიცინო და ფარმაცევტული საქმიანობის რეგულირების სააგენოების შერწყმა 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7579196" y="3414589"/>
            <a:ext cx="3780694" cy="830997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41781" y="3995389"/>
              <a:ext cx="3512799" cy="448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dirty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თბილისსა და სხვა რეგიონებში სასწრაფო დახმარების სერვისების ერთიანი მართვის ქვეშ მოქცევა 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7579196" y="4386459"/>
            <a:ext cx="3780694" cy="830997"/>
            <a:chOff x="7796790" y="4655793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3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8014384" y="4784492"/>
              <a:ext cx="3440196" cy="320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dirty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სახელმწიფო სამედიცინო ჰოლდინგის ჩამოყალიბება 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7579196" y="5358329"/>
            <a:ext cx="3780694" cy="830995"/>
            <a:chOff x="7796790" y="5352607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8014383" y="5416678"/>
              <a:ext cx="3418109" cy="448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dirty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სოფლის ექიმის პროგრამის მართვა-კოორდინაცია გადაუდებელი დახმარების სამსახურის მიერ 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FF0D95-8F8E-4B42-B7C2-1BDB223609BB}"/>
              </a:ext>
            </a:extLst>
          </p:cNvPr>
          <p:cNvSpPr txBox="1"/>
          <p:nvPr/>
        </p:nvSpPr>
        <p:spPr>
          <a:xfrm>
            <a:off x="6906179" y="262988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15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0" y="1537945"/>
            <a:ext cx="5897874" cy="1102508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19886" y="2638667"/>
              <a:ext cx="3534694" cy="434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გაიზარდა სოციალური სერვისების (დღის ცენტრები, ადრეული ინტერვენცია, ბავშვთა აბილიტაცია/რეაბილიტაცია, სათემო ორგანიზავიები) რაოდენობა და გეოგრაფიული ხელმისაწვდომობა. ბენეფიციარებს სერვისები მიეწოდება 200-მდე ორგანიზაციის მიერ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0" y="2728228"/>
            <a:ext cx="5897874" cy="1558889"/>
            <a:chOff x="7579196" y="3262161"/>
            <a:chExt cx="3780694" cy="8931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02292" y="3390860"/>
              <a:ext cx="3534694" cy="764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სოციალური სერვისების ხარისხის გაუმჯობესების მიზნით დაიხვეწა სხვადასხვა მომსახურების სტანდატრები (მათ შორის დღის ცენტრების, ადრეული ინტერვენციის, მძიმე და ღრმა შეზღუდული შესაძლებლობის მქონე ბავშვთა სადღერამისო მომსახურების)</a:t>
              </a:r>
              <a:endParaRPr lang="ka-GE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-22857" y="3907076"/>
            <a:ext cx="5897874" cy="728361"/>
            <a:chOff x="7796790" y="4730995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73099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19886" y="4851857"/>
              <a:ext cx="3534694" cy="2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გაიზარდა სერვისების დაფინანსება (დღის ცენტრების, დედათა და ბავშვთა </a:t>
              </a:r>
              <a:r>
                <a:rPr lang="ka-GE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თ</a:t>
              </a:r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ავშესაფრის, სათემო ორგანიზაციების)</a:t>
              </a:r>
              <a:endParaRPr lang="ka-GE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0966" y="4829916"/>
            <a:ext cx="5897874" cy="1791833"/>
            <a:chOff x="7818331" y="5020538"/>
            <a:chExt cx="3780694" cy="722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818331" y="5020538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837250" y="5110135"/>
              <a:ext cx="3534694" cy="633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58-მდე </a:t>
              </a:r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გაიზარდა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შშმ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პირთა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საოჯახო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ტიპის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დამოუკიდებელი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ცხოვრების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ხელშემწყობი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მომსახურებით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უზრუნველყოფის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კომპონენტში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58-მდე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გაიზარდა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ბენეფიციართა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ლიმიტი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.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შესაბამისად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,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შეიქმნება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რამდენიმე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ახალი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სერვისი</a:t>
              </a:r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, </a:t>
              </a:r>
              <a:r>
                <a:rPr lang="ka-GE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ძირითადად </a:t>
              </a:r>
              <a:r>
                <a:rPr lang="ka-GE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ფსიქიატრიული სტაციონარული მომსახურების მიმწოდებელ დაწესებულებაში მკურნალობაზე მყოფი </a:t>
              </a:r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პირებისთვის,  </a:t>
              </a:r>
              <a:r>
                <a:rPr lang="ka-GE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რომლებიც აღარ საჭიროებენ სტაციონარულ მომსახურებას  და ფსიქიკური დარღვევების მქონე შშმ პირთა თავშესაფარში მყოფი </a:t>
              </a:r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პირებისთვის.</a:t>
              </a:r>
              <a:endParaRPr lang="ka-GE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05B935-F880-4696-AB2F-3B18871A31AA}"/>
              </a:ext>
            </a:extLst>
          </p:cNvPr>
          <p:cNvGrpSpPr/>
          <p:nvPr/>
        </p:nvGrpSpPr>
        <p:grpSpPr>
          <a:xfrm>
            <a:off x="2926080" y="135864"/>
            <a:ext cx="9265920" cy="1386866"/>
            <a:chOff x="592025" y="1905893"/>
            <a:chExt cx="5948516" cy="50972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763FC5-CAB6-4BF4-AF1E-BE5B73F64DD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DD241E-AA60-4D4A-9C55-FF95F651C547}"/>
                </a:ext>
              </a:extLst>
            </p:cNvPr>
            <p:cNvSpPr txBox="1"/>
            <p:nvPr/>
          </p:nvSpPr>
          <p:spPr>
            <a:xfrm>
              <a:off x="893997" y="2591483"/>
              <a:ext cx="5344571" cy="441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a-GE" sz="2000" b="1" dirty="0" smtClean="0">
                  <a:solidFill>
                    <a:schemeClr val="bg1"/>
                  </a:solidFill>
                  <a:latin typeface="BPG DejaVu Sans" panose="020B0603030804020204" pitchFamily="34" charset="0"/>
                </a:rPr>
                <a:t>სოციალური რეაბილიტაციის და ბავშვზე ზრუნვის პროგრამის </a:t>
              </a:r>
              <a:r>
                <a:rPr lang="ka-GE" sz="2000" b="1" dirty="0">
                  <a:solidFill>
                    <a:schemeClr val="bg1"/>
                  </a:solidFill>
                  <a:latin typeface="BPG DejaVu Sans" panose="020B0603030804020204" pitchFamily="34" charset="0"/>
                </a:rPr>
                <a:t>გავლილი ეტაპები, სად ვართ დღეს და რა </a:t>
              </a:r>
              <a:r>
                <a:rPr lang="ka-GE" sz="2000" b="1" dirty="0" smtClean="0">
                  <a:solidFill>
                    <a:schemeClr val="bg1"/>
                  </a:solidFill>
                  <a:latin typeface="BPG DejaVu Sans" panose="020B0603030804020204" pitchFamily="34" charset="0"/>
                </a:rPr>
                <a:t>მიმართულებით მივდივართ </a:t>
              </a:r>
              <a:endParaRPr lang="en-US" sz="2000" b="1" dirty="0">
                <a:solidFill>
                  <a:schemeClr val="bg1"/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CBC364-F540-1541-9796-45A336A47E87}"/>
              </a:ext>
            </a:extLst>
          </p:cNvPr>
          <p:cNvGrpSpPr/>
          <p:nvPr/>
        </p:nvGrpSpPr>
        <p:grpSpPr>
          <a:xfrm>
            <a:off x="6156960" y="1531225"/>
            <a:ext cx="5897874" cy="1102508"/>
            <a:chOff x="7796790" y="2565345"/>
            <a:chExt cx="3780694" cy="576652"/>
          </a:xfrm>
          <a:solidFill>
            <a:schemeClr val="accent5">
              <a:lumMod val="75000"/>
            </a:schemeClr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571B73-59A4-824C-BE59-9D6855E8AFEB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49B4C7-C4D5-9D42-9A5B-19084D04A85D}"/>
                </a:ext>
              </a:extLst>
            </p:cNvPr>
            <p:cNvSpPr txBox="1"/>
            <p:nvPr/>
          </p:nvSpPr>
          <p:spPr>
            <a:xfrm>
              <a:off x="7919886" y="2638667"/>
              <a:ext cx="3534694" cy="3380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a-GE" sz="1200" dirty="0" smtClean="0">
                  <a:solidFill>
                    <a:schemeClr val="bg1"/>
                  </a:solidFill>
                  <a:latin typeface="BPG DejaVu Sans" panose="020B0603030804020204" pitchFamily="34" charset="0"/>
                </a:rPr>
                <a:t>სოციალური რეაბილიტაციის და დ=ბავშვზე ზრუნვის პროოგრამისთვის გათვალისწინებული საბიუჯეტო ასიგნებები 2015-2020 წწ. </a:t>
              </a:r>
              <a:endParaRPr lang="ka-GE" sz="1200" dirty="0">
                <a:solidFill>
                  <a:schemeClr val="bg1"/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0C661F2-7E0B-0E42-81A1-3953E3E59EDD}"/>
              </a:ext>
            </a:extLst>
          </p:cNvPr>
          <p:cNvSpPr/>
          <p:nvPr/>
        </p:nvSpPr>
        <p:spPr>
          <a:xfrm>
            <a:off x="6156960" y="2780746"/>
            <a:ext cx="5897874" cy="328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76200" dir="2700000" sx="95000" sy="95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309910"/>
              </p:ext>
            </p:extLst>
          </p:nvPr>
        </p:nvGraphicFramePr>
        <p:xfrm>
          <a:off x="6553200" y="33247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3502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508515-CAF4-49DE-81A3-673AD8438CA4}"/>
              </a:ext>
            </a:extLst>
          </p:cNvPr>
          <p:cNvSpPr txBox="1"/>
          <p:nvPr/>
        </p:nvSpPr>
        <p:spPr>
          <a:xfrm>
            <a:off x="-23229" y="4393176"/>
            <a:ext cx="426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800" dirty="0">
                <a:solidFill>
                  <a:schemeClr val="bg1">
                    <a:alpha val="21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მიღწევები</a:t>
            </a:r>
            <a:endParaRPr lang="en-US" sz="4800" dirty="0">
              <a:solidFill>
                <a:schemeClr val="bg1">
                  <a:alpha val="21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7E72222-3E4B-4646-BB08-3C5546640EDA}"/>
              </a:ext>
            </a:extLst>
          </p:cNvPr>
          <p:cNvSpPr/>
          <p:nvPr/>
        </p:nvSpPr>
        <p:spPr>
          <a:xfrm>
            <a:off x="5193792" y="735811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5694903" y="440859"/>
            <a:ext cx="6392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შეზღუდული შესაძლებლობის მქონე პირების შეფასების სოციალური მოდელი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F24DE2-437F-4F08-A15D-D66189015634}"/>
              </a:ext>
            </a:extLst>
          </p:cNvPr>
          <p:cNvSpPr/>
          <p:nvPr/>
        </p:nvSpPr>
        <p:spPr>
          <a:xfrm>
            <a:off x="1735970" y="2058888"/>
            <a:ext cx="9122664" cy="4092089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>
            <a:outerShdw blurRad="1270000" dist="622300" dir="33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73DD7CC-CA10-44AA-91EE-401373FC62D9}"/>
              </a:ext>
            </a:extLst>
          </p:cNvPr>
          <p:cNvSpPr txBox="1"/>
          <p:nvPr/>
        </p:nvSpPr>
        <p:spPr>
          <a:xfrm>
            <a:off x="2043125" y="2441509"/>
            <a:ext cx="823769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  <a:latin typeface="BPG DejaVu Sans" panose="020B0603030804020204" pitchFamily="34" charset="0"/>
              </a:defRPr>
            </a:lvl1pPr>
            <a:lvl2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BPG DejaVu Sans" panose="020B0603030804020204" pitchFamily="34" charset="0"/>
              </a:defRPr>
            </a:lvl2pPr>
          </a:lstStyle>
          <a:p>
            <a:r>
              <a:rPr lang="ka-GE" sz="1800" dirty="0"/>
              <a:t>შეზღუდული შესაძლებლობის შეფასებისა და სტატუსის განსაზღვრის ახალი მეთოდოლოგიისა და სისტემის </a:t>
            </a:r>
            <a:r>
              <a:rPr lang="ka-GE" sz="1800" dirty="0" smtClean="0"/>
              <a:t>პილოტირება განხორციელდა  </a:t>
            </a:r>
            <a:r>
              <a:rPr lang="ka-GE" sz="1800" dirty="0"/>
              <a:t>აჭარის </a:t>
            </a:r>
            <a:r>
              <a:rPr lang="ka-GE" sz="1800" dirty="0" smtClean="0"/>
              <a:t>რეგიონში</a:t>
            </a:r>
          </a:p>
          <a:p>
            <a:r>
              <a:rPr lang="ka-GE" sz="1800" dirty="0"/>
              <a:t>ზრდასრული შშმ პირების შეფასებისთვის შერჩეული იქნა ინსტრუმენტი - </a:t>
            </a:r>
            <a:r>
              <a:rPr lang="ka-GE" sz="1800" dirty="0">
                <a:hlinkClick r:id="rId3"/>
              </a:rPr>
              <a:t> Disability Assessment Schedule 2.0 (WHODAS 2.0</a:t>
            </a:r>
            <a:r>
              <a:rPr lang="ka-GE" sz="1800" dirty="0" smtClean="0">
                <a:hlinkClick r:id="rId3"/>
              </a:rPr>
              <a:t>)</a:t>
            </a:r>
            <a:endParaRPr lang="ka-GE" sz="1800" dirty="0" smtClean="0"/>
          </a:p>
          <a:p>
            <a:r>
              <a:rPr lang="ka-GE" sz="1800" dirty="0"/>
              <a:t>18 წლამდე ასაკის ბავშვებისათვს - </a:t>
            </a:r>
            <a:r>
              <a:rPr lang="ka-GE" sz="1800" dirty="0" smtClean="0"/>
              <a:t>MDS, </a:t>
            </a:r>
            <a:r>
              <a:rPr lang="ka-GE" sz="1800" dirty="0"/>
              <a:t>რომელიც შემუშავდა ჯანმრთელობის მსოფლიო ორგანიზაციის კითხვარის -Model Disability Survey - მოდიფიცირების </a:t>
            </a:r>
            <a:r>
              <a:rPr lang="ka-GE" sz="1800" dirty="0" smtClean="0"/>
              <a:t>შედეგად</a:t>
            </a:r>
          </a:p>
          <a:p>
            <a:r>
              <a:rPr lang="ka-GE" sz="1800" dirty="0"/>
              <a:t>საფრანგეთის განვითარების სააგენტოს ტექნიკური </a:t>
            </a:r>
            <a:r>
              <a:rPr lang="ka-GE" sz="1800" dirty="0" smtClean="0"/>
              <a:t>მხარდაჭერით პილოტირება ხორციელდება სამცხე-ჯავახეთის რეგიონში;</a:t>
            </a:r>
          </a:p>
          <a:p>
            <a:r>
              <a:rPr lang="ka-GE" sz="1800" dirty="0" smtClean="0"/>
              <a:t>ახალ საპილოტე რეგიონად განისაზღვრა შიდა ქართლი (გორი, ხაშური)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2948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6" grpId="0"/>
      <p:bldP spid="49" grpId="0" animBg="1"/>
      <p:bldP spid="50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508515-CAF4-49DE-81A3-673AD8438CA4}"/>
              </a:ext>
            </a:extLst>
          </p:cNvPr>
          <p:cNvSpPr txBox="1"/>
          <p:nvPr/>
        </p:nvSpPr>
        <p:spPr>
          <a:xfrm>
            <a:off x="-23229" y="4393176"/>
            <a:ext cx="426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800" dirty="0">
                <a:solidFill>
                  <a:schemeClr val="bg1">
                    <a:alpha val="21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მიღწევები</a:t>
            </a:r>
            <a:endParaRPr lang="en-US" sz="4800" dirty="0">
              <a:solidFill>
                <a:schemeClr val="bg1">
                  <a:alpha val="21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4705545" y="265040"/>
            <a:ext cx="6392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PG DejaVu Sans" panose="020B0603030804020204" pitchFamily="34" charset="0"/>
              </a:rPr>
              <a:t>გამოწვევები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F24DE2-437F-4F08-A15D-D66189015634}"/>
              </a:ext>
            </a:extLst>
          </p:cNvPr>
          <p:cNvSpPr/>
          <p:nvPr/>
        </p:nvSpPr>
        <p:spPr>
          <a:xfrm>
            <a:off x="1735970" y="2058888"/>
            <a:ext cx="9122664" cy="4092089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>
            <a:outerShdw blurRad="1270000" dist="622300" dir="33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73DD7CC-CA10-44AA-91EE-401373FC62D9}"/>
              </a:ext>
            </a:extLst>
          </p:cNvPr>
          <p:cNvSpPr txBox="1"/>
          <p:nvPr/>
        </p:nvSpPr>
        <p:spPr>
          <a:xfrm>
            <a:off x="2043125" y="2441509"/>
            <a:ext cx="823769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  <a:latin typeface="BPG DejaVu Sans" panose="020B0603030804020204" pitchFamily="34" charset="0"/>
              </a:defRPr>
            </a:lvl1pPr>
            <a:lvl2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BPG DejaVu Sans" panose="020B0603030804020204" pitchFamily="34" charset="0"/>
              </a:defRPr>
            </a:lvl2pPr>
          </a:lstStyle>
          <a:p>
            <a:r>
              <a:rPr lang="ka-GE" sz="1800" dirty="0" smtClean="0"/>
              <a:t>„ბავშვის უფლებათა კოდექსით“ გათვალისწინებული ბავშვთა დაცვის სისტემის განვითარება;</a:t>
            </a:r>
          </a:p>
          <a:p>
            <a:r>
              <a:rPr lang="ka-GE" sz="1800" dirty="0" smtClean="0"/>
              <a:t>„სოციალური მუშაობის შესახებ“ საქართველოს კანონის თანახმად, თანმიმდევრული და ძლიერი სოციალური მუშაკის სერვისის განვითარება;</a:t>
            </a:r>
          </a:p>
          <a:p>
            <a:r>
              <a:rPr lang="ka-GE" sz="1800" dirty="0" smtClean="0"/>
              <a:t>სოციალური სერვისების გეოგრაფიული ხელმისაწვდომობისა და ხარისხის გაუმჯობესება;</a:t>
            </a:r>
          </a:p>
          <a:p>
            <a:pPr marL="0" indent="0">
              <a:buNone/>
            </a:pPr>
            <a:endParaRPr lang="ka-GE" sz="1800" dirty="0" smtClean="0"/>
          </a:p>
          <a:p>
            <a:endParaRPr lang="ka-GE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0778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6" grpId="0"/>
      <p:bldP spid="50" grpId="0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#Claricine 00 Defau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2C2"/>
      </a:accent1>
      <a:accent2>
        <a:srgbClr val="00DDA2"/>
      </a:accent2>
      <a:accent3>
        <a:srgbClr val="009BA8"/>
      </a:accent3>
      <a:accent4>
        <a:srgbClr val="00C38F"/>
      </a:accent4>
      <a:accent5>
        <a:srgbClr val="007882"/>
      </a:accent5>
      <a:accent6>
        <a:srgbClr val="009D73"/>
      </a:accent6>
      <a:hlink>
        <a:srgbClr val="0563C1"/>
      </a:hlink>
      <a:folHlink>
        <a:srgbClr val="954F72"/>
      </a:folHlink>
    </a:clrScheme>
    <a:fontScheme name="Custom 64">
      <a:majorFont>
        <a:latin typeface="Roboto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311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BPG DejaVu Sans</vt:lpstr>
      <vt:lpstr>Liberation Sans</vt:lpstr>
      <vt:lpstr>Montserrat</vt:lpstr>
      <vt:lpstr>Roboto</vt:lpstr>
      <vt:lpstr>Roboto Black</vt:lpstr>
      <vt:lpstr>Roboto Light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rrgraph3</dc:creator>
  <cp:lastModifiedBy>Tea Gvaramadze</cp:lastModifiedBy>
  <cp:revision>154</cp:revision>
  <dcterms:created xsi:type="dcterms:W3CDTF">2018-07-09T04:24:15Z</dcterms:created>
  <dcterms:modified xsi:type="dcterms:W3CDTF">2020-06-16T15:18:53Z</dcterms:modified>
</cp:coreProperties>
</file>