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4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D6A3F-3279-498C-9417-EEF9904A5D42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F6206-FF28-413C-B824-9664C890F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10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56"/>
            <a:ext cx="9143999" cy="68611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5657" y="26670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14 </a:t>
            </a:r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წლამდე ასაკის არასრულწლოვანთა რეფერირების სისტემა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810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საქართველოს შრომის ჯანმრთელობისადა სოციალური დაცვის სამინისტრო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38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გამოწვევები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ოჯახის  სოციალური მხარდამჭერის სერვისების სიმწირე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მულტიდისციპლინალური მიდგომა და რეფერირება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საერთო მონაცემთა ბაზა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გამომწვევი მიზეზების ანალიზი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სტანდარტიზებული სარეაბილიტაციო მოდულები- ბრაზის მრთვა, კომუნიკაცია, მშობელთა მხარდამჭერი, რთული ქცევის მართვა.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სარეაბილიტაციო  სერვისების სიმცირე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67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95"/>
            <a:ext cx="9144000" cy="6879771"/>
          </a:xfrm>
        </p:spPr>
      </p:pic>
      <p:sp>
        <p:nvSpPr>
          <p:cNvPr id="2" name="Rectangle 1"/>
          <p:cNvSpPr/>
          <p:nvPr/>
        </p:nvSpPr>
        <p:spPr>
          <a:xfrm>
            <a:off x="1187404" y="457200"/>
            <a:ext cx="6051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მანდატი და უფლებამოსილება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მზრუნველობა მოკლებული ბავშვები</a:t>
            </a:r>
          </a:p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ძალადობის მსხვერპლი ან სავარაუდო მსხვერპლი </a:t>
            </a: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მთავრობის 437-დადგენილება)</a:t>
            </a:r>
            <a:endParaRPr lang="ka-GE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მიუსაფარი ბავშვები</a:t>
            </a:r>
            <a:endParaRPr lang="ka-GE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მოწყვლადი ოჯახები და ბავშვები </a:t>
            </a:r>
          </a:p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საპროცესო წარმომადგენელი - დაზარალებული დამნაშავე და მოწმე ბავშვები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(არასრულწლოვანთა მართლმსაჯულების კოდექსი)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რესურსი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უფროსი სოციალური მუშაკი - 19 (4 მიუსაფარ ბავშვთა)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სოციალური მუშაკი - 221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ფსიქოლოგი - 11 (რეგიონში თითო და 1 თბილისში)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67 რაიონული განყოფილება მინიმუმ 1 სოციალური მუშაკი</a:t>
            </a:r>
          </a:p>
          <a:p>
            <a:pPr marL="0" indent="0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ხელფასი: უფროსი სოც მუშაკი 1000 ლ. სოც.მუშაკი 800-850ლ. ფსიქოლოგი 800 ლარი)</a:t>
            </a: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15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სერვისები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მცირე საოჯახო ტიპის სახლი 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- 47 სახლი(</a:t>
            </a: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ყველა რეგიონში სამცხე-ჯავახეთის გარდა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)  2 350 000 ლარი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მინდობით აღზრდა 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- 8 180 000 ლარი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მიუსაფარ ბავშვთა ქვეპროგრამა-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800 000ლარი (</a:t>
            </a: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თბილისი,რუსთავი ქუთაისი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დღის ცენტრები(</a:t>
            </a: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მიტოვების რისკის ქვეშ მყოფი ბავშვებისათვის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)-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  <a:latin typeface="Sylfaen"/>
              </a:rPr>
              <a:t>4 000 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000 ლარი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ოჯახების მხარდამჭერი სერვისები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კრიზისულ მდგომარეობაში მყოფი ბავშვიანი ოჯახების დახმარების ქვეპროგრამა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დღის ცენტრები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მიზნობრივი სოციალური დახმარება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ჩართული ბენეფიციარები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მცირე საოჯახო ტიპის სახლი - 314 ( 114  10-დან 14 წლამდე)</a:t>
            </a: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მინდობით აღზრდა 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- 1448 (465)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მიუსაფარ ბავშვთა ქვეპროგრამა- დღის ცენტრი 120 (57) თავშესაფარი 42 (19)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დღის ცენტრები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(</a:t>
            </a: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მიტოვების რისკის ქვეშ მყოფი ბავშვებისათვის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)- 478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ძალადობა 2017 წელი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                       სულ 840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ოჯახიდან განცალკევდა - 121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განცალკევების მიზეზები: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ფიზიკური ძალადობა 33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მიტოვება  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ფსიქოლოგიური ძალადობა 12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 უგულებელყოფა  63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  სექსუალური ძალადობა 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საპროცესო წარმომადგენლობა</a:t>
            </a:r>
            <a:br>
              <a:rPr kumimoji="0" lang="ka-G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</a:br>
            <a:r>
              <a:rPr kumimoji="0" lang="ka-G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2016 -2017 წლები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                           სულ 6561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შიდა ქართლი  228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იმერეთი 767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მცხეთა-თიანეთი 95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სამცხე-ჯავახეთი 41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კახეთი 278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გურია 77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ქვემო ქართლი 499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სამეგრელო ზემო სვანეთი 69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აჭარა  941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თბილისი  3598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a-GE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j-ea"/>
                <a:cs typeface="+mj-cs"/>
              </a:rPr>
              <a:t>საპროცესო  წარმომადგენელი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 </a:t>
            </a: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სახელმწიფო ზრუნვაში მყოფი - 19 ბავშვი (2016 – 2017 წელი)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2018 წელი - 3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314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Kavlelashvili</dc:creator>
  <cp:lastModifiedBy>Tamar Barkalaia</cp:lastModifiedBy>
  <cp:revision>3</cp:revision>
  <cp:lastPrinted>2018-03-09T14:36:47Z</cp:lastPrinted>
  <dcterms:created xsi:type="dcterms:W3CDTF">2006-08-16T00:00:00Z</dcterms:created>
  <dcterms:modified xsi:type="dcterms:W3CDTF">2018-03-09T14:40:45Z</dcterms:modified>
</cp:coreProperties>
</file>