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3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4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9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1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7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2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7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7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6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3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72566-2F63-4ECD-AD27-FF6BA32D97C2}" type="datetimeFigureOut">
              <a:rPr lang="en-US" smtClean="0"/>
              <a:t>25-Jun-20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0CD5-5839-4686-8852-567D78A28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6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67506"/>
            <a:ext cx="9144000" cy="2387600"/>
          </a:xfrm>
        </p:spPr>
        <p:txBody>
          <a:bodyPr>
            <a:normAutofit/>
          </a:bodyPr>
          <a:lstStyle/>
          <a:p>
            <a:r>
              <a:rPr lang="ka-GE" sz="4800" b="1" dirty="0"/>
              <a:t>ქსს </a:t>
            </a:r>
            <a:r>
              <a:rPr lang="ka-GE" sz="4800" b="1" dirty="0" smtClean="0"/>
              <a:t>და გარდამავალი პერიოდი</a:t>
            </a:r>
            <a:br>
              <a:rPr lang="ka-GE" sz="4800" b="1" dirty="0" smtClean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85923"/>
            <a:ext cx="9144000" cy="1655762"/>
          </a:xfrm>
        </p:spPr>
        <p:txBody>
          <a:bodyPr/>
          <a:lstStyle/>
          <a:p>
            <a:r>
              <a:rPr lang="ka-GE" dirty="0" smtClean="0"/>
              <a:t>თამარ ზურაშვილი</a:t>
            </a:r>
          </a:p>
          <a:p>
            <a:r>
              <a:rPr lang="ka-GE" dirty="0" smtClean="0"/>
              <a:t>ქსს საზედამხედველო კომიტეტის შეხვედრა</a:t>
            </a:r>
          </a:p>
          <a:p>
            <a:r>
              <a:rPr lang="ka-GE" dirty="0" smtClean="0"/>
              <a:t>25.06.2020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2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486" y="2353583"/>
            <a:ext cx="10515600" cy="1325563"/>
          </a:xfrm>
        </p:spPr>
        <p:txBody>
          <a:bodyPr/>
          <a:lstStyle/>
          <a:p>
            <a:pPr algn="ctr"/>
            <a:r>
              <a:rPr lang="ka-GE" dirty="0" smtClean="0"/>
              <a:t>მადლობა ყურადღებისთვის!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2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ძირითადი დოკუმენტები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შემუშავებული </a:t>
            </a:r>
            <a:r>
              <a:rPr lang="en-US" dirty="0" smtClean="0"/>
              <a:t>EHG </a:t>
            </a:r>
            <a:r>
              <a:rPr lang="ka-GE" dirty="0" smtClean="0"/>
              <a:t>კონსულტანტების მიერ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ka-GE" dirty="0" smtClean="0"/>
              <a:t>გარდამავალი პერიოდის გეგმა</a:t>
            </a:r>
          </a:p>
          <a:p>
            <a:endParaRPr lang="ka-GE" dirty="0" smtClean="0"/>
          </a:p>
          <a:p>
            <a:r>
              <a:rPr lang="ka-GE" dirty="0" smtClean="0"/>
              <a:t>სამოქმედო გეგმა</a:t>
            </a:r>
          </a:p>
          <a:p>
            <a:endParaRPr lang="ka-GE" dirty="0" smtClean="0"/>
          </a:p>
          <a:p>
            <a:r>
              <a:rPr lang="ka-GE" dirty="0" smtClean="0"/>
              <a:t>საბჭოს </a:t>
            </a:r>
            <a:r>
              <a:rPr lang="ka-GE" dirty="0"/>
              <a:t>მიერ </a:t>
            </a:r>
            <a:r>
              <a:rPr lang="ka-GE" dirty="0" smtClean="0"/>
              <a:t>დამტკიცებული 2019 </a:t>
            </a:r>
            <a:r>
              <a:rPr lang="ka-GE" dirty="0"/>
              <a:t>წლის იანვარში</a:t>
            </a:r>
            <a:r>
              <a:rPr lang="ka-GE" sz="2000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1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გარდამავალი პერიოდის გეგმის შესაბამისად: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სამოქმედო გეგმის განხორციელების მონიტორინგი - საზედამხედველო კომიტეტი</a:t>
            </a:r>
          </a:p>
          <a:p>
            <a:endParaRPr lang="ka-GE" dirty="0"/>
          </a:p>
          <a:p>
            <a:r>
              <a:rPr lang="ka-GE" dirty="0"/>
              <a:t>ქსს–ს ფუნქციების გაფართოებასთან და გარდამავალ პერიოდთან დაკავშირებული შესაძლებლობების </a:t>
            </a:r>
            <a:r>
              <a:rPr lang="ka-GE" dirty="0" smtClean="0"/>
              <a:t>გაძლიერება - სამდივნო</a:t>
            </a:r>
          </a:p>
          <a:p>
            <a:endParaRPr lang="ka-GE" dirty="0"/>
          </a:p>
          <a:p>
            <a:r>
              <a:rPr lang="ka-GE" dirty="0" smtClean="0"/>
              <a:t>ძირითადი მმართველი როლი, ცნობიერების ამაღლება, რესურსების მობილიზება - პასკ 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51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dirty="0"/>
              <a:t>ქსს გარდამავალი პერიოდის სამოქმედო </a:t>
            </a:r>
            <a:r>
              <a:rPr lang="ka-GE" sz="3600" dirty="0" smtClean="0"/>
              <a:t>გეგმა</a:t>
            </a:r>
            <a:br>
              <a:rPr lang="ka-GE" sz="3600" dirty="0" smtClean="0"/>
            </a:br>
            <a:r>
              <a:rPr lang="ka-GE" sz="3600" dirty="0" smtClean="0"/>
              <a:t>ამოცანები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536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a-GE" dirty="0"/>
              <a:t>1. </a:t>
            </a:r>
            <a:r>
              <a:rPr lang="ka-GE" dirty="0" smtClean="0"/>
              <a:t>გარდამავალი </a:t>
            </a:r>
            <a:r>
              <a:rPr lang="ka-GE" dirty="0"/>
              <a:t>პერიოდის საჭიროების  შესახებ ქსს წევრებისა და ძირითადი დაინტერესებული მხარეების ცნობიერების </a:t>
            </a:r>
            <a:r>
              <a:rPr lang="ka-GE" dirty="0" smtClean="0"/>
              <a:t>ამაღლება </a:t>
            </a:r>
          </a:p>
          <a:p>
            <a:pPr marL="0" indent="0">
              <a:buNone/>
            </a:pPr>
            <a:r>
              <a:rPr lang="ka-GE" dirty="0"/>
              <a:t>2. გარდამავალი პერიოდისთვის </a:t>
            </a:r>
            <a:r>
              <a:rPr lang="ka-GE" dirty="0" smtClean="0"/>
              <a:t>არსებული </a:t>
            </a:r>
            <a:r>
              <a:rPr lang="ka-GE" dirty="0"/>
              <a:t>სტრუქტურის გაძლიერება</a:t>
            </a:r>
            <a:endParaRPr lang="en-US" dirty="0"/>
          </a:p>
          <a:p>
            <a:pPr marL="0" indent="0">
              <a:buNone/>
            </a:pPr>
            <a:r>
              <a:rPr lang="ka-GE" dirty="0"/>
              <a:t>3. ქსს-ს შესაძლებლობების </a:t>
            </a:r>
            <a:r>
              <a:rPr lang="ka-GE" dirty="0" smtClean="0"/>
              <a:t>განვითარება</a:t>
            </a:r>
          </a:p>
          <a:p>
            <a:pPr marL="0" indent="0">
              <a:buNone/>
            </a:pPr>
            <a:r>
              <a:rPr lang="ka-GE" dirty="0" smtClean="0"/>
              <a:t>4</a:t>
            </a:r>
            <a:r>
              <a:rPr lang="ka-GE" dirty="0"/>
              <a:t>. არსებული მართვისა და სამართლებრივი დოკუმენტების შემუშავება და/ან განახლება </a:t>
            </a:r>
            <a:endParaRPr lang="ka-GE" dirty="0" smtClean="0"/>
          </a:p>
          <a:p>
            <a:pPr marL="0" indent="0">
              <a:buNone/>
            </a:pPr>
            <a:r>
              <a:rPr lang="ka-GE" dirty="0" smtClean="0"/>
              <a:t>5</a:t>
            </a:r>
            <a:r>
              <a:rPr lang="ka-GE" dirty="0"/>
              <a:t>. გლობალური ფონდის გასვლის შემდეგ ქსს-ს ფუნქციონირებისათვის </a:t>
            </a:r>
            <a:r>
              <a:rPr lang="ka-GE" dirty="0" smtClean="0"/>
              <a:t>საჭირო რესურსების მობილიზება </a:t>
            </a:r>
          </a:p>
          <a:p>
            <a:pPr marL="0" indent="0">
              <a:buNone/>
            </a:pPr>
            <a:r>
              <a:rPr lang="ka-GE" dirty="0" smtClean="0"/>
              <a:t>6</a:t>
            </a:r>
            <a:r>
              <a:rPr lang="ka-GE" dirty="0"/>
              <a:t>. ქსს გარდამავალი პროცესის მონიტორინგის სისტემის შემუშავება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88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ამოცანა 1 / აქტივობები / სტატუსი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1. გარდამავალი პერიოდის საჭიროების  შესახებ ქსს წევრებისა და ძირითადი დაინტერესებული მხარეების ცნობიერების ამაღლება </a:t>
            </a:r>
          </a:p>
          <a:p>
            <a:pPr marL="682625" indent="-334963"/>
            <a:r>
              <a:rPr lang="ka-GE" dirty="0" smtClean="0"/>
              <a:t>შეხვედრები/სემინარები</a:t>
            </a:r>
          </a:p>
          <a:p>
            <a:pPr marL="682625" indent="-334963"/>
            <a:r>
              <a:rPr lang="ka-GE" dirty="0"/>
              <a:t>სხვა ქვეყნების გამოცდილების </a:t>
            </a:r>
            <a:r>
              <a:rPr lang="ka-GE" dirty="0" smtClean="0"/>
              <a:t>გაზიარება</a:t>
            </a:r>
          </a:p>
          <a:p>
            <a:pPr marL="347662" indent="0">
              <a:buNone/>
            </a:pPr>
            <a:endParaRPr lang="en-US" dirty="0"/>
          </a:p>
          <a:p>
            <a:r>
              <a:rPr lang="ka-GE" dirty="0" smtClean="0"/>
              <a:t>სტატუსი - </a:t>
            </a:r>
            <a:r>
              <a:rPr lang="ka-GE" dirty="0"/>
              <a:t>მიმდინარეობს საჭიროების შესაბამისად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4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ამოცანა 2 / აქტივობები / სტატუსი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2. გარდამავალი პერიოდისთვის არსებული სტრუქტურის გაძლიერება</a:t>
            </a:r>
          </a:p>
          <a:p>
            <a:r>
              <a:rPr lang="ka-GE" dirty="0" smtClean="0"/>
              <a:t>პასკ </a:t>
            </a:r>
            <a:r>
              <a:rPr lang="en-US" dirty="0" err="1" smtClean="0"/>
              <a:t>ToR</a:t>
            </a:r>
            <a:r>
              <a:rPr lang="en-US" dirty="0" smtClean="0"/>
              <a:t> - </a:t>
            </a:r>
            <a:r>
              <a:rPr lang="ka-GE" dirty="0" smtClean="0"/>
              <a:t>განახლდა </a:t>
            </a:r>
            <a:r>
              <a:rPr lang="ka-GE" dirty="0"/>
              <a:t>(2019 წლის იანვარში</a:t>
            </a:r>
            <a:r>
              <a:rPr lang="ka-GE" dirty="0" smtClean="0"/>
              <a:t>)</a:t>
            </a:r>
          </a:p>
          <a:p>
            <a:r>
              <a:rPr lang="ka-GE" dirty="0"/>
              <a:t>საზედამხედველო </a:t>
            </a:r>
            <a:r>
              <a:rPr lang="ka-GE" dirty="0" smtClean="0"/>
              <a:t>კომიტეტის </a:t>
            </a:r>
            <a:r>
              <a:rPr lang="en-US" dirty="0" err="1" smtClean="0"/>
              <a:t>ToR</a:t>
            </a:r>
            <a:r>
              <a:rPr lang="en-US" dirty="0" smtClean="0"/>
              <a:t> - </a:t>
            </a:r>
            <a:r>
              <a:rPr lang="ka-GE" dirty="0" smtClean="0"/>
              <a:t>განახლდა (2019 წლის იანვარში)</a:t>
            </a:r>
          </a:p>
          <a:p>
            <a:r>
              <a:rPr lang="ka-GE" dirty="0" smtClean="0">
                <a:solidFill>
                  <a:srgbClr val="FF0000"/>
                </a:solidFill>
              </a:rPr>
              <a:t>სამდივნოს </a:t>
            </a:r>
            <a:r>
              <a:rPr lang="en-US" dirty="0" err="1" smtClean="0">
                <a:solidFill>
                  <a:srgbClr val="FF0000"/>
                </a:solidFill>
              </a:rPr>
              <a:t>ToR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ka-GE" dirty="0" smtClean="0">
                <a:solidFill>
                  <a:srgbClr val="FF0000"/>
                </a:solidFill>
              </a:rPr>
              <a:t>განახლდა აპრილი 2020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ka-GE" dirty="0">
                <a:solidFill>
                  <a:srgbClr val="FF0000"/>
                </a:solidFill>
              </a:rPr>
              <a:t>ქსს წევრობის განახლება - </a:t>
            </a:r>
            <a:r>
              <a:rPr lang="ka-GE" dirty="0" smtClean="0">
                <a:solidFill>
                  <a:srgbClr val="FF0000"/>
                </a:solidFill>
              </a:rPr>
              <a:t>განახლდა აპრილი 2020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0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ამოცანა 3 / აქტივობები / სტატუსი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ka-GE" dirty="0" smtClean="0"/>
              <a:t>3. ქსს-ს შესაძლებლობების განვითარება</a:t>
            </a:r>
          </a:p>
          <a:p>
            <a:r>
              <a:rPr lang="ka-GE" dirty="0"/>
              <a:t>ქსს თვით–შეფასების </a:t>
            </a:r>
            <a:r>
              <a:rPr lang="ka-GE" dirty="0" smtClean="0"/>
              <a:t>სემინარი</a:t>
            </a:r>
            <a:r>
              <a:rPr lang="ka-GE" dirty="0"/>
              <a:t> </a:t>
            </a:r>
            <a:r>
              <a:rPr lang="ka-GE" dirty="0" smtClean="0"/>
              <a:t>- </a:t>
            </a:r>
            <a:r>
              <a:rPr lang="ka-GE" dirty="0"/>
              <a:t>დასულდა </a:t>
            </a:r>
            <a:r>
              <a:rPr lang="ka-GE" dirty="0" smtClean="0"/>
              <a:t>2019 </a:t>
            </a:r>
            <a:r>
              <a:rPr lang="ka-GE" dirty="0"/>
              <a:t>წლის </a:t>
            </a:r>
            <a:r>
              <a:rPr lang="ka-GE" dirty="0" smtClean="0"/>
              <a:t>დეკემბერში</a:t>
            </a:r>
          </a:p>
          <a:p>
            <a:r>
              <a:rPr lang="en-US" dirty="0" err="1">
                <a:latin typeface="Sylfaen" panose="010A0502050306030303" pitchFamily="18" charset="0"/>
              </a:rPr>
              <a:t>შესაძლებლობების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განვითარების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სამუშაო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გეგმის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შემუშავება</a:t>
            </a:r>
            <a:r>
              <a:rPr lang="ka-GE" dirty="0" smtClean="0">
                <a:latin typeface="Sylfaen" panose="010A0502050306030303" pitchFamily="18" charset="0"/>
              </a:rPr>
              <a:t> - საჭიროების შესაბამისად</a:t>
            </a:r>
          </a:p>
          <a:p>
            <a:r>
              <a:rPr lang="en-US" dirty="0" err="1">
                <a:latin typeface="Sylfaen" panose="010A0502050306030303" pitchFamily="18" charset="0"/>
              </a:rPr>
              <a:t>გეგმის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იმპლემენტაცია</a:t>
            </a:r>
            <a:endParaRPr lang="ka-GE" dirty="0" smtClean="0">
              <a:latin typeface="Sylfaen" panose="010A0502050306030303" pitchFamily="18" charset="0"/>
            </a:endParaRPr>
          </a:p>
          <a:p>
            <a:r>
              <a:rPr lang="ka-GE" dirty="0"/>
              <a:t>ზედამხედველობა </a:t>
            </a:r>
            <a:endParaRPr lang="ka-GE" dirty="0" smtClean="0"/>
          </a:p>
          <a:p>
            <a:r>
              <a:rPr lang="en-US" dirty="0" err="1">
                <a:solidFill>
                  <a:srgbClr val="FF0000"/>
                </a:solidFill>
                <a:latin typeface="Sylfaen" panose="010A0502050306030303" pitchFamily="18" charset="0"/>
              </a:rPr>
              <a:t>წევრების</a:t>
            </a:r>
            <a:r>
              <a:rPr lang="en-US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ორიენტაცია</a:t>
            </a:r>
            <a:r>
              <a:rPr lang="ka-GE" dirty="0" smtClean="0">
                <a:solidFill>
                  <a:srgbClr val="FF0000"/>
                </a:solidFill>
                <a:latin typeface="Sylfaen" panose="010A0502050306030303" pitchFamily="18" charset="0"/>
              </a:rPr>
              <a:t> - მიმდინარეობს საორიენტაციო პაკეტების განახლება</a:t>
            </a:r>
            <a:r>
              <a:rPr lang="en-US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ka-GE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endParaRPr lang="en-US" dirty="0">
              <a:solidFill>
                <a:srgbClr val="FF0000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764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ამოცანა 4 და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ამ ეტაპზე არ ექვემდებარება გადახედვას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80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ამოცანა </a:t>
            </a:r>
            <a:r>
              <a:rPr lang="ka-GE" dirty="0" smtClean="0"/>
              <a:t>6 </a:t>
            </a:r>
            <a:r>
              <a:rPr lang="ka-GE" dirty="0"/>
              <a:t>/ აქტივობები / სტატუსი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/>
              <a:t>6. ქსს გარდამავალი პროცესის მონიტორინგის სისტემის შემუშავება</a:t>
            </a:r>
            <a:endParaRPr lang="en-US" dirty="0"/>
          </a:p>
          <a:p>
            <a:r>
              <a:rPr lang="ka-GE" dirty="0" smtClean="0"/>
              <a:t>სისტემა შემუშავებულია</a:t>
            </a:r>
          </a:p>
          <a:p>
            <a:r>
              <a:rPr lang="ka-GE" dirty="0" smtClean="0"/>
              <a:t>მომნიტორინგი საზედამხედველო კომიტეტის მიერ მიმდინარეობს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697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267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Sylfaen</vt:lpstr>
      <vt:lpstr>Office Theme</vt:lpstr>
      <vt:lpstr>ქსს და გარდამავალი პერიოდი </vt:lpstr>
      <vt:lpstr>ძირითადი დოკუმენტები</vt:lpstr>
      <vt:lpstr>გარდამავალი პერიოდის გეგმის შესაბამისად:</vt:lpstr>
      <vt:lpstr>ქსს გარდამავალი პერიოდის სამოქმედო გეგმა ამოცანები</vt:lpstr>
      <vt:lpstr>ამოცანა 1 / აქტივობები / სტატუსი</vt:lpstr>
      <vt:lpstr>ამოცანა 2 / აქტივობები / სტატუსი</vt:lpstr>
      <vt:lpstr>ამოცანა 3 / აქტივობები / სტატუსი</vt:lpstr>
      <vt:lpstr>ამოცანა 4 და 5</vt:lpstr>
      <vt:lpstr>ამოცანა 6 / აქტივობები / სტატუსი</vt:lpstr>
      <vt:lpstr>მადლობა ყურადღებისთვის!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ქსს გარდამავალი პერიოდის სამოქმედო გეგმა</dc:title>
  <dc:creator>admin</dc:creator>
  <cp:lastModifiedBy>admin</cp:lastModifiedBy>
  <cp:revision>10</cp:revision>
  <dcterms:created xsi:type="dcterms:W3CDTF">2020-06-25T06:26:29Z</dcterms:created>
  <dcterms:modified xsi:type="dcterms:W3CDTF">2020-06-25T11:47:35Z</dcterms:modified>
</cp:coreProperties>
</file>