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311" r:id="rId4"/>
    <p:sldId id="293" r:id="rId5"/>
    <p:sldId id="292" r:id="rId6"/>
    <p:sldId id="290" r:id="rId7"/>
    <p:sldId id="300" r:id="rId8"/>
    <p:sldId id="299" r:id="rId9"/>
    <p:sldId id="298" r:id="rId10"/>
    <p:sldId id="301" r:id="rId11"/>
    <p:sldId id="302" r:id="rId12"/>
    <p:sldId id="321" r:id="rId13"/>
    <p:sldId id="320" r:id="rId14"/>
    <p:sldId id="322" r:id="rId15"/>
    <p:sldId id="308" r:id="rId16"/>
    <p:sldId id="329" r:id="rId17"/>
    <p:sldId id="319" r:id="rId18"/>
    <p:sldId id="309" r:id="rId19"/>
    <p:sldId id="310" r:id="rId20"/>
    <p:sldId id="304" r:id="rId21"/>
    <p:sldId id="317" r:id="rId22"/>
    <p:sldId id="314" r:id="rId23"/>
    <p:sldId id="315" r:id="rId24"/>
    <p:sldId id="318" r:id="rId25"/>
    <p:sldId id="262" r:id="rId26"/>
    <p:sldId id="306" r:id="rId27"/>
    <p:sldId id="323" r:id="rId28"/>
    <p:sldId id="312" r:id="rId29"/>
    <p:sldId id="324" r:id="rId30"/>
    <p:sldId id="326" r:id="rId31"/>
    <p:sldId id="327" r:id="rId32"/>
    <p:sldId id="328" r:id="rId3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0A8787"/>
    <a:srgbClr val="9DD8FF"/>
    <a:srgbClr val="00A6A6"/>
    <a:srgbClr val="0C8282"/>
    <a:srgbClr val="22698F"/>
    <a:srgbClr val="006060"/>
    <a:srgbClr val="067171"/>
    <a:srgbClr val="3956A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73B37-9CC6-8B4D-88AC-31BF63D93C2A}" v="74" dt="2020-04-22T16:29:4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94063" autoAdjust="0"/>
  </p:normalViewPr>
  <p:slideViewPr>
    <p:cSldViewPr>
      <p:cViewPr varScale="1">
        <p:scale>
          <a:sx n="119" d="100"/>
          <a:sy n="119" d="100"/>
        </p:scale>
        <p:origin x="1112" y="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Gotsadze" userId="949a2f52-acfe-4ac8-a805-a8e79d73881c" providerId="ADAL" clId="{02473B37-9CC6-8B4D-88AC-31BF63D93C2A}"/>
    <pc:docChg chg="undo custSel mod addSld delSld modSld sldOrd">
      <pc:chgData name="George Gotsadze" userId="949a2f52-acfe-4ac8-a805-a8e79d73881c" providerId="ADAL" clId="{02473B37-9CC6-8B4D-88AC-31BF63D93C2A}" dt="2020-04-22T16:30:25.047" v="1350" actId="20577"/>
      <pc:docMkLst>
        <pc:docMk/>
      </pc:docMkLst>
      <pc:sldChg chg="modSp">
        <pc:chgData name="George Gotsadze" userId="949a2f52-acfe-4ac8-a805-a8e79d73881c" providerId="ADAL" clId="{02473B37-9CC6-8B4D-88AC-31BF63D93C2A}" dt="2020-04-22T16:26:30.257" v="1323" actId="20577"/>
        <pc:sldMkLst>
          <pc:docMk/>
          <pc:sldMk cId="3814588398" sldId="289"/>
        </pc:sldMkLst>
        <pc:spChg chg="mod">
          <ac:chgData name="George Gotsadze" userId="949a2f52-acfe-4ac8-a805-a8e79d73881c" providerId="ADAL" clId="{02473B37-9CC6-8B4D-88AC-31BF63D93C2A}" dt="2020-04-22T16:26:30.257" v="1323" actId="20577"/>
          <ac:spMkLst>
            <pc:docMk/>
            <pc:sldMk cId="3814588398" sldId="289"/>
            <ac:spMk id="3" creationId="{146331E5-EEF8-674A-A088-31118DF744FF}"/>
          </ac:spMkLst>
        </pc:spChg>
      </pc:sldChg>
      <pc:sldChg chg="addSp modSp">
        <pc:chgData name="George Gotsadze" userId="949a2f52-acfe-4ac8-a805-a8e79d73881c" providerId="ADAL" clId="{02473B37-9CC6-8B4D-88AC-31BF63D93C2A}" dt="2020-04-22T16:16:37.488" v="1189" actId="13822"/>
        <pc:sldMkLst>
          <pc:docMk/>
          <pc:sldMk cId="1783353048" sldId="290"/>
        </pc:sldMkLst>
        <pc:spChg chg="add mod">
          <ac:chgData name="George Gotsadze" userId="949a2f52-acfe-4ac8-a805-a8e79d73881c" providerId="ADAL" clId="{02473B37-9CC6-8B4D-88AC-31BF63D93C2A}" dt="2020-04-22T16:16:37.488" v="1189" actId="13822"/>
          <ac:spMkLst>
            <pc:docMk/>
            <pc:sldMk cId="1783353048" sldId="290"/>
            <ac:spMk id="3" creationId="{D9DF3169-8916-404B-8644-1A8C62935D25}"/>
          </ac:spMkLst>
        </pc:spChg>
        <pc:graphicFrameChg chg="mod">
          <ac:chgData name="George Gotsadze" userId="949a2f52-acfe-4ac8-a805-a8e79d73881c" providerId="ADAL" clId="{02473B37-9CC6-8B4D-88AC-31BF63D93C2A}" dt="2020-04-22T16:13:55.147" v="1177" actId="14100"/>
          <ac:graphicFrameMkLst>
            <pc:docMk/>
            <pc:sldMk cId="1783353048" sldId="290"/>
            <ac:graphicFrameMk id="6" creationId="{374FCF3F-7858-614F-86B5-2790485DD756}"/>
          </ac:graphicFrameMkLst>
        </pc:graphicFrameChg>
      </pc:sldChg>
      <pc:sldChg chg="modSp">
        <pc:chgData name="George Gotsadze" userId="949a2f52-acfe-4ac8-a805-a8e79d73881c" providerId="ADAL" clId="{02473B37-9CC6-8B4D-88AC-31BF63D93C2A}" dt="2020-04-22T16:20:19.357" v="1216" actId="20577"/>
        <pc:sldMkLst>
          <pc:docMk/>
          <pc:sldMk cId="2724242213" sldId="292"/>
        </pc:sldMkLst>
        <pc:spChg chg="mod">
          <ac:chgData name="George Gotsadze" userId="949a2f52-acfe-4ac8-a805-a8e79d73881c" providerId="ADAL" clId="{02473B37-9CC6-8B4D-88AC-31BF63D93C2A}" dt="2020-04-22T16:20:19.357" v="1216" actId="20577"/>
          <ac:spMkLst>
            <pc:docMk/>
            <pc:sldMk cId="2724242213" sldId="292"/>
            <ac:spMk id="8" creationId="{8C33E0AA-B04F-8041-B43D-AAABB92C88A2}"/>
          </ac:spMkLst>
        </pc:spChg>
      </pc:sldChg>
      <pc:sldChg chg="del">
        <pc:chgData name="George Gotsadze" userId="949a2f52-acfe-4ac8-a805-a8e79d73881c" providerId="ADAL" clId="{02473B37-9CC6-8B4D-88AC-31BF63D93C2A}" dt="2020-04-22T13:26:49.245" v="1086" actId="2696"/>
        <pc:sldMkLst>
          <pc:docMk/>
          <pc:sldMk cId="3648628392" sldId="294"/>
        </pc:sldMkLst>
      </pc:sldChg>
      <pc:sldChg chg="del">
        <pc:chgData name="George Gotsadze" userId="949a2f52-acfe-4ac8-a805-a8e79d73881c" providerId="ADAL" clId="{02473B37-9CC6-8B4D-88AC-31BF63D93C2A}" dt="2020-04-22T13:26:51.989" v="1087" actId="2696"/>
        <pc:sldMkLst>
          <pc:docMk/>
          <pc:sldMk cId="61332964" sldId="295"/>
        </pc:sldMkLst>
      </pc:sldChg>
      <pc:sldChg chg="modSp">
        <pc:chgData name="George Gotsadze" userId="949a2f52-acfe-4ac8-a805-a8e79d73881c" providerId="ADAL" clId="{02473B37-9CC6-8B4D-88AC-31BF63D93C2A}" dt="2020-04-22T16:28:07.417" v="1329" actId="20577"/>
        <pc:sldMkLst>
          <pc:docMk/>
          <pc:sldMk cId="3416133385" sldId="298"/>
        </pc:sldMkLst>
        <pc:spChg chg="mod">
          <ac:chgData name="George Gotsadze" userId="949a2f52-acfe-4ac8-a805-a8e79d73881c" providerId="ADAL" clId="{02473B37-9CC6-8B4D-88AC-31BF63D93C2A}" dt="2020-04-22T16:28:07.417" v="1329" actId="20577"/>
          <ac:spMkLst>
            <pc:docMk/>
            <pc:sldMk cId="3416133385" sldId="298"/>
            <ac:spMk id="7" creationId="{ABD86B79-1563-CE42-9EA5-C3E630F6D13F}"/>
          </ac:spMkLst>
        </pc:spChg>
        <pc:spChg chg="mod">
          <ac:chgData name="George Gotsadze" userId="949a2f52-acfe-4ac8-a805-a8e79d73881c" providerId="ADAL" clId="{02473B37-9CC6-8B4D-88AC-31BF63D93C2A}" dt="2020-04-22T13:17:15.059" v="906" actId="1076"/>
          <ac:spMkLst>
            <pc:docMk/>
            <pc:sldMk cId="3416133385" sldId="298"/>
            <ac:spMk id="8" creationId="{84A175A2-442E-FC4A-87C6-45F00419787B}"/>
          </ac:spMkLst>
        </pc:spChg>
      </pc:sldChg>
      <pc:sldChg chg="modSp">
        <pc:chgData name="George Gotsadze" userId="949a2f52-acfe-4ac8-a805-a8e79d73881c" providerId="ADAL" clId="{02473B37-9CC6-8B4D-88AC-31BF63D93C2A}" dt="2020-04-22T16:27:29.732" v="1326" actId="20577"/>
        <pc:sldMkLst>
          <pc:docMk/>
          <pc:sldMk cId="3915437096" sldId="299"/>
        </pc:sldMkLst>
        <pc:spChg chg="mod">
          <ac:chgData name="George Gotsadze" userId="949a2f52-acfe-4ac8-a805-a8e79d73881c" providerId="ADAL" clId="{02473B37-9CC6-8B4D-88AC-31BF63D93C2A}" dt="2020-04-22T16:27:29.732" v="1326" actId="20577"/>
          <ac:spMkLst>
            <pc:docMk/>
            <pc:sldMk cId="3915437096" sldId="299"/>
            <ac:spMk id="7" creationId="{5B96F699-9419-DF42-867E-9DFCE70FAF28}"/>
          </ac:spMkLst>
        </pc:spChg>
        <pc:graphicFrameChg chg="mod">
          <ac:chgData name="George Gotsadze" userId="949a2f52-acfe-4ac8-a805-a8e79d73881c" providerId="ADAL" clId="{02473B37-9CC6-8B4D-88AC-31BF63D93C2A}" dt="2020-04-22T16:17:27.493" v="1196" actId="20577"/>
          <ac:graphicFrameMkLst>
            <pc:docMk/>
            <pc:sldMk cId="3915437096" sldId="299"/>
            <ac:graphicFrameMk id="6" creationId="{EF7F4F1C-FD57-5E4F-83F8-22F296917B75}"/>
          </ac:graphicFrameMkLst>
        </pc:graphicFrameChg>
      </pc:sldChg>
      <pc:sldChg chg="modSp">
        <pc:chgData name="George Gotsadze" userId="949a2f52-acfe-4ac8-a805-a8e79d73881c" providerId="ADAL" clId="{02473B37-9CC6-8B4D-88AC-31BF63D93C2A}" dt="2020-04-22T16:28:17.168" v="1330" actId="20577"/>
        <pc:sldMkLst>
          <pc:docMk/>
          <pc:sldMk cId="3083369450" sldId="301"/>
        </pc:sldMkLst>
        <pc:spChg chg="mod">
          <ac:chgData name="George Gotsadze" userId="949a2f52-acfe-4ac8-a805-a8e79d73881c" providerId="ADAL" clId="{02473B37-9CC6-8B4D-88AC-31BF63D93C2A}" dt="2020-04-22T16:28:17.168" v="1330" actId="20577"/>
          <ac:spMkLst>
            <pc:docMk/>
            <pc:sldMk cId="3083369450" sldId="301"/>
            <ac:spMk id="6" creationId="{A3A4414B-0474-4746-9971-0A8B8911D2FE}"/>
          </ac:spMkLst>
        </pc:spChg>
      </pc:sldChg>
      <pc:sldChg chg="modSp">
        <pc:chgData name="George Gotsadze" userId="949a2f52-acfe-4ac8-a805-a8e79d73881c" providerId="ADAL" clId="{02473B37-9CC6-8B4D-88AC-31BF63D93C2A}" dt="2020-04-22T16:07:43.801" v="1175" actId="948"/>
        <pc:sldMkLst>
          <pc:docMk/>
          <pc:sldMk cId="2785377110" sldId="302"/>
        </pc:sldMkLst>
        <pc:spChg chg="mod">
          <ac:chgData name="George Gotsadze" userId="949a2f52-acfe-4ac8-a805-a8e79d73881c" providerId="ADAL" clId="{02473B37-9CC6-8B4D-88AC-31BF63D93C2A}" dt="2020-04-22T16:07:43.801" v="1175" actId="948"/>
          <ac:spMkLst>
            <pc:docMk/>
            <pc:sldMk cId="2785377110" sldId="302"/>
            <ac:spMk id="6" creationId="{CBFC6A56-E06D-504E-BD5D-08E9D94D7F9E}"/>
          </ac:spMkLst>
        </pc:spChg>
      </pc:sldChg>
      <pc:sldChg chg="del">
        <pc:chgData name="George Gotsadze" userId="949a2f52-acfe-4ac8-a805-a8e79d73881c" providerId="ADAL" clId="{02473B37-9CC6-8B4D-88AC-31BF63D93C2A}" dt="2020-04-22T13:09:21.912" v="732" actId="2696"/>
        <pc:sldMkLst>
          <pc:docMk/>
          <pc:sldMk cId="397384709" sldId="303"/>
        </pc:sldMkLst>
      </pc:sldChg>
      <pc:sldChg chg="ord">
        <pc:chgData name="George Gotsadze" userId="949a2f52-acfe-4ac8-a805-a8e79d73881c" providerId="ADAL" clId="{02473B37-9CC6-8B4D-88AC-31BF63D93C2A}" dt="2020-04-22T13:26:59.539" v="1088"/>
        <pc:sldMkLst>
          <pc:docMk/>
          <pc:sldMk cId="2934697788" sldId="306"/>
        </pc:sldMkLst>
      </pc:sldChg>
      <pc:sldChg chg="del">
        <pc:chgData name="George Gotsadze" userId="949a2f52-acfe-4ac8-a805-a8e79d73881c" providerId="ADAL" clId="{02473B37-9CC6-8B4D-88AC-31BF63D93C2A}" dt="2020-04-22T13:24:49.510" v="1085" actId="2696"/>
        <pc:sldMkLst>
          <pc:docMk/>
          <pc:sldMk cId="2233104915" sldId="307"/>
        </pc:sldMkLst>
      </pc:sldChg>
      <pc:sldChg chg="modSp">
        <pc:chgData name="George Gotsadze" userId="949a2f52-acfe-4ac8-a805-a8e79d73881c" providerId="ADAL" clId="{02473B37-9CC6-8B4D-88AC-31BF63D93C2A}" dt="2020-04-22T16:08:16.930" v="1176" actId="255"/>
        <pc:sldMkLst>
          <pc:docMk/>
          <pc:sldMk cId="986020129" sldId="308"/>
        </pc:sldMkLst>
        <pc:spChg chg="mod">
          <ac:chgData name="George Gotsadze" userId="949a2f52-acfe-4ac8-a805-a8e79d73881c" providerId="ADAL" clId="{02473B37-9CC6-8B4D-88AC-31BF63D93C2A}" dt="2020-04-22T16:08:16.930" v="1176" actId="255"/>
          <ac:spMkLst>
            <pc:docMk/>
            <pc:sldMk cId="986020129" sldId="308"/>
            <ac:spMk id="3" creationId="{FFC57C38-B524-B040-95FF-B4A79171ABBE}"/>
          </ac:spMkLst>
        </pc:spChg>
      </pc:sldChg>
      <pc:sldChg chg="modSp add">
        <pc:chgData name="George Gotsadze" userId="949a2f52-acfe-4ac8-a805-a8e79d73881c" providerId="ADAL" clId="{02473B37-9CC6-8B4D-88AC-31BF63D93C2A}" dt="2020-04-22T16:26:55.678" v="1325" actId="20577"/>
        <pc:sldMkLst>
          <pc:docMk/>
          <pc:sldMk cId="62251743" sldId="311"/>
        </pc:sldMkLst>
        <pc:spChg chg="mod">
          <ac:chgData name="George Gotsadze" userId="949a2f52-acfe-4ac8-a805-a8e79d73881c" providerId="ADAL" clId="{02473B37-9CC6-8B4D-88AC-31BF63D93C2A}" dt="2020-04-22T06:30:06.586" v="20" actId="20577"/>
          <ac:spMkLst>
            <pc:docMk/>
            <pc:sldMk cId="62251743" sldId="311"/>
            <ac:spMk id="2" creationId="{11D539B1-7F42-A342-A18B-91D92A72C68D}"/>
          </ac:spMkLst>
        </pc:spChg>
        <pc:spChg chg="mod">
          <ac:chgData name="George Gotsadze" userId="949a2f52-acfe-4ac8-a805-a8e79d73881c" providerId="ADAL" clId="{02473B37-9CC6-8B4D-88AC-31BF63D93C2A}" dt="2020-04-22T16:26:55.678" v="1325" actId="20577"/>
          <ac:spMkLst>
            <pc:docMk/>
            <pc:sldMk cId="62251743" sldId="311"/>
            <ac:spMk id="3" creationId="{146331E5-EEF8-674A-A088-31118DF744FF}"/>
          </ac:spMkLst>
        </pc:spChg>
      </pc:sldChg>
      <pc:sldChg chg="delSp modSp">
        <pc:chgData name="George Gotsadze" userId="949a2f52-acfe-4ac8-a805-a8e79d73881c" providerId="ADAL" clId="{02473B37-9CC6-8B4D-88AC-31BF63D93C2A}" dt="2020-04-22T15:43:00.754" v="1121" actId="122"/>
        <pc:sldMkLst>
          <pc:docMk/>
          <pc:sldMk cId="3236265725" sldId="314"/>
        </pc:sldMkLst>
        <pc:spChg chg="mod">
          <ac:chgData name="George Gotsadze" userId="949a2f52-acfe-4ac8-a805-a8e79d73881c" providerId="ADAL" clId="{02473B37-9CC6-8B4D-88AC-31BF63D93C2A}" dt="2020-04-22T15:43:00.754" v="1121" actId="122"/>
          <ac:spMkLst>
            <pc:docMk/>
            <pc:sldMk cId="3236265725" sldId="314"/>
            <ac:spMk id="2" creationId="{EC14EE54-D8A3-D94C-8018-A67D40672D0B}"/>
          </ac:spMkLst>
        </pc:spChg>
        <pc:spChg chg="del">
          <ac:chgData name="George Gotsadze" userId="949a2f52-acfe-4ac8-a805-a8e79d73881c" providerId="ADAL" clId="{02473B37-9CC6-8B4D-88AC-31BF63D93C2A}" dt="2020-04-22T15:42:48.898" v="1117" actId="26606"/>
          <ac:spMkLst>
            <pc:docMk/>
            <pc:sldMk cId="3236265725" sldId="314"/>
            <ac:spMk id="3" creationId="{1245A767-28CE-BA40-99A7-409D6416F1D4}"/>
          </ac:spMkLst>
        </pc:spChg>
        <pc:spChg chg="mod">
          <ac:chgData name="George Gotsadze" userId="949a2f52-acfe-4ac8-a805-a8e79d73881c" providerId="ADAL" clId="{02473B37-9CC6-8B4D-88AC-31BF63D93C2A}" dt="2020-04-22T15:42:48.898" v="1117" actId="26606"/>
          <ac:spMkLst>
            <pc:docMk/>
            <pc:sldMk cId="3236265725" sldId="314"/>
            <ac:spMk id="4" creationId="{87B96F5A-35C7-1D47-A4B6-093FD6FCA1ED}"/>
          </ac:spMkLst>
        </pc:spChg>
        <pc:spChg chg="mod">
          <ac:chgData name="George Gotsadze" userId="949a2f52-acfe-4ac8-a805-a8e79d73881c" providerId="ADAL" clId="{02473B37-9CC6-8B4D-88AC-31BF63D93C2A}" dt="2020-04-22T15:42:48.898" v="1117" actId="26606"/>
          <ac:spMkLst>
            <pc:docMk/>
            <pc:sldMk cId="3236265725" sldId="314"/>
            <ac:spMk id="5" creationId="{62AF5184-48E4-354E-BB64-C2BAA6A14BC3}"/>
          </ac:spMkLst>
        </pc:spChg>
        <pc:picChg chg="mod ord">
          <ac:chgData name="George Gotsadze" userId="949a2f52-acfe-4ac8-a805-a8e79d73881c" providerId="ADAL" clId="{02473B37-9CC6-8B4D-88AC-31BF63D93C2A}" dt="2020-04-22T15:42:48.898" v="1117" actId="26606"/>
          <ac:picMkLst>
            <pc:docMk/>
            <pc:sldMk cId="3236265725" sldId="314"/>
            <ac:picMk id="9" creationId="{5E9EE127-37B4-7E4C-8472-EFFD0AE98584}"/>
          </ac:picMkLst>
        </pc:picChg>
      </pc:sldChg>
      <pc:sldChg chg="modSp">
        <pc:chgData name="George Gotsadze" userId="949a2f52-acfe-4ac8-a805-a8e79d73881c" providerId="ADAL" clId="{02473B37-9CC6-8B4D-88AC-31BF63D93C2A}" dt="2020-04-22T16:30:25.047" v="1350" actId="20577"/>
        <pc:sldMkLst>
          <pc:docMk/>
          <pc:sldMk cId="3411805796" sldId="315"/>
        </pc:sldMkLst>
        <pc:spChg chg="mod">
          <ac:chgData name="George Gotsadze" userId="949a2f52-acfe-4ac8-a805-a8e79d73881c" providerId="ADAL" clId="{02473B37-9CC6-8B4D-88AC-31BF63D93C2A}" dt="2020-04-22T15:43:37.209" v="1125" actId="2711"/>
          <ac:spMkLst>
            <pc:docMk/>
            <pc:sldMk cId="3411805796" sldId="315"/>
            <ac:spMk id="2" creationId="{41AB97AF-4134-594E-99E6-EFD9197F04E6}"/>
          </ac:spMkLst>
        </pc:spChg>
        <pc:spChg chg="mod">
          <ac:chgData name="George Gotsadze" userId="949a2f52-acfe-4ac8-a805-a8e79d73881c" providerId="ADAL" clId="{02473B37-9CC6-8B4D-88AC-31BF63D93C2A}" dt="2020-04-22T16:30:25.047" v="1350" actId="20577"/>
          <ac:spMkLst>
            <pc:docMk/>
            <pc:sldMk cId="3411805796" sldId="315"/>
            <ac:spMk id="3" creationId="{013FD81D-D4FF-E645-B6A8-7043FEF74E37}"/>
          </ac:spMkLst>
        </pc:spChg>
        <pc:spChg chg="mod">
          <ac:chgData name="George Gotsadze" userId="949a2f52-acfe-4ac8-a805-a8e79d73881c" providerId="ADAL" clId="{02473B37-9CC6-8B4D-88AC-31BF63D93C2A}" dt="2020-04-22T15:43:37.209" v="1125" actId="2711"/>
          <ac:spMkLst>
            <pc:docMk/>
            <pc:sldMk cId="3411805796" sldId="315"/>
            <ac:spMk id="4" creationId="{27EE7E4B-A7F4-2340-B3D7-A75164E7F19B}"/>
          </ac:spMkLst>
        </pc:spChg>
        <pc:spChg chg="mod">
          <ac:chgData name="George Gotsadze" userId="949a2f52-acfe-4ac8-a805-a8e79d73881c" providerId="ADAL" clId="{02473B37-9CC6-8B4D-88AC-31BF63D93C2A}" dt="2020-04-22T15:43:37.209" v="1125" actId="2711"/>
          <ac:spMkLst>
            <pc:docMk/>
            <pc:sldMk cId="3411805796" sldId="315"/>
            <ac:spMk id="5" creationId="{9567302C-2AAD-BC40-A52D-9B2A1831D485}"/>
          </ac:spMkLst>
        </pc:spChg>
      </pc:sldChg>
      <pc:sldChg chg="modSp">
        <pc:chgData name="George Gotsadze" userId="949a2f52-acfe-4ac8-a805-a8e79d73881c" providerId="ADAL" clId="{02473B37-9CC6-8B4D-88AC-31BF63D93C2A}" dt="2020-04-22T16:23:04.040" v="1220" actId="27636"/>
        <pc:sldMkLst>
          <pc:docMk/>
          <pc:sldMk cId="4030700412" sldId="317"/>
        </pc:sldMkLst>
        <pc:spChg chg="mod">
          <ac:chgData name="George Gotsadze" userId="949a2f52-acfe-4ac8-a805-a8e79d73881c" providerId="ADAL" clId="{02473B37-9CC6-8B4D-88AC-31BF63D93C2A}" dt="2020-04-22T16:23:04.040" v="1220" actId="27636"/>
          <ac:spMkLst>
            <pc:docMk/>
            <pc:sldMk cId="4030700412" sldId="317"/>
            <ac:spMk id="2" creationId="{41AB97AF-4134-594E-99E6-EFD9197F04E6}"/>
          </ac:spMkLst>
        </pc:spChg>
        <pc:spChg chg="mod">
          <ac:chgData name="George Gotsadze" userId="949a2f52-acfe-4ac8-a805-a8e79d73881c" providerId="ADAL" clId="{02473B37-9CC6-8B4D-88AC-31BF63D93C2A}" dt="2020-04-22T16:21:51.615" v="1217" actId="2711"/>
          <ac:spMkLst>
            <pc:docMk/>
            <pc:sldMk cId="4030700412" sldId="317"/>
            <ac:spMk id="3" creationId="{013FD81D-D4FF-E645-B6A8-7043FEF74E37}"/>
          </ac:spMkLst>
        </pc:spChg>
        <pc:picChg chg="mod">
          <ac:chgData name="George Gotsadze" userId="949a2f52-acfe-4ac8-a805-a8e79d73881c" providerId="ADAL" clId="{02473B37-9CC6-8B4D-88AC-31BF63D93C2A}" dt="2020-04-22T15:42:30.653" v="1112" actId="14100"/>
          <ac:picMkLst>
            <pc:docMk/>
            <pc:sldMk cId="4030700412" sldId="317"/>
            <ac:picMk id="6" creationId="{81F7B778-BEC7-0E43-B733-89AB25E35AD9}"/>
          </ac:picMkLst>
        </pc:picChg>
      </pc:sldChg>
      <pc:sldChg chg="modSp">
        <pc:chgData name="George Gotsadze" userId="949a2f52-acfe-4ac8-a805-a8e79d73881c" providerId="ADAL" clId="{02473B37-9CC6-8B4D-88AC-31BF63D93C2A}" dt="2020-04-22T15:45:16.076" v="1174" actId="948"/>
        <pc:sldMkLst>
          <pc:docMk/>
          <pc:sldMk cId="3521252517" sldId="318"/>
        </pc:sldMkLst>
        <pc:spChg chg="mod">
          <ac:chgData name="George Gotsadze" userId="949a2f52-acfe-4ac8-a805-a8e79d73881c" providerId="ADAL" clId="{02473B37-9CC6-8B4D-88AC-31BF63D93C2A}" dt="2020-04-22T15:44:41.289" v="1171" actId="2711"/>
          <ac:spMkLst>
            <pc:docMk/>
            <pc:sldMk cId="3521252517" sldId="318"/>
            <ac:spMk id="2" creationId="{41AB97AF-4134-594E-99E6-EFD9197F04E6}"/>
          </ac:spMkLst>
        </pc:spChg>
        <pc:spChg chg="mod">
          <ac:chgData name="George Gotsadze" userId="949a2f52-acfe-4ac8-a805-a8e79d73881c" providerId="ADAL" clId="{02473B37-9CC6-8B4D-88AC-31BF63D93C2A}" dt="2020-04-22T15:45:16.076" v="1174" actId="948"/>
          <ac:spMkLst>
            <pc:docMk/>
            <pc:sldMk cId="3521252517" sldId="318"/>
            <ac:spMk id="3" creationId="{013FD81D-D4FF-E645-B6A8-7043FEF74E37}"/>
          </ac:spMkLst>
        </pc:spChg>
        <pc:spChg chg="mod">
          <ac:chgData name="George Gotsadze" userId="949a2f52-acfe-4ac8-a805-a8e79d73881c" providerId="ADAL" clId="{02473B37-9CC6-8B4D-88AC-31BF63D93C2A}" dt="2020-04-22T15:44:41.289" v="1171" actId="2711"/>
          <ac:spMkLst>
            <pc:docMk/>
            <pc:sldMk cId="3521252517" sldId="318"/>
            <ac:spMk id="4" creationId="{27EE7E4B-A7F4-2340-B3D7-A75164E7F19B}"/>
          </ac:spMkLst>
        </pc:spChg>
        <pc:spChg chg="mod">
          <ac:chgData name="George Gotsadze" userId="949a2f52-acfe-4ac8-a805-a8e79d73881c" providerId="ADAL" clId="{02473B37-9CC6-8B4D-88AC-31BF63D93C2A}" dt="2020-04-22T15:44:41.289" v="1171" actId="2711"/>
          <ac:spMkLst>
            <pc:docMk/>
            <pc:sldMk cId="3521252517" sldId="318"/>
            <ac:spMk id="5" creationId="{9567302C-2AAD-BC40-A52D-9B2A1831D485}"/>
          </ac:spMkLst>
        </pc:spChg>
      </pc:sldChg>
      <pc:sldChg chg="modSp">
        <pc:chgData name="George Gotsadze" userId="949a2f52-acfe-4ac8-a805-a8e79d73881c" providerId="ADAL" clId="{02473B37-9CC6-8B4D-88AC-31BF63D93C2A}" dt="2020-04-22T16:30:03.958" v="1349" actId="20577"/>
        <pc:sldMkLst>
          <pc:docMk/>
          <pc:sldMk cId="4197130094" sldId="319"/>
        </pc:sldMkLst>
        <pc:spChg chg="mod">
          <ac:chgData name="George Gotsadze" userId="949a2f52-acfe-4ac8-a805-a8e79d73881c" providerId="ADAL" clId="{02473B37-9CC6-8B4D-88AC-31BF63D93C2A}" dt="2020-04-22T15:39:35.456" v="1105" actId="27636"/>
          <ac:spMkLst>
            <pc:docMk/>
            <pc:sldMk cId="4197130094" sldId="319"/>
            <ac:spMk id="2" creationId="{80364F93-864A-EA44-A29A-A30023653F05}"/>
          </ac:spMkLst>
        </pc:spChg>
        <pc:spChg chg="mod">
          <ac:chgData name="George Gotsadze" userId="949a2f52-acfe-4ac8-a805-a8e79d73881c" providerId="ADAL" clId="{02473B37-9CC6-8B4D-88AC-31BF63D93C2A}" dt="2020-04-22T15:39:35.456" v="1105" actId="27636"/>
          <ac:spMkLst>
            <pc:docMk/>
            <pc:sldMk cId="4197130094" sldId="319"/>
            <ac:spMk id="4" creationId="{89F72889-0F72-2741-8669-C5E39D13DF3A}"/>
          </ac:spMkLst>
        </pc:spChg>
        <pc:spChg chg="mod">
          <ac:chgData name="George Gotsadze" userId="949a2f52-acfe-4ac8-a805-a8e79d73881c" providerId="ADAL" clId="{02473B37-9CC6-8B4D-88AC-31BF63D93C2A}" dt="2020-04-22T15:39:35.456" v="1105" actId="27636"/>
          <ac:spMkLst>
            <pc:docMk/>
            <pc:sldMk cId="4197130094" sldId="319"/>
            <ac:spMk id="5" creationId="{9F84C0DB-FCBE-9340-A893-D8D41139FC92}"/>
          </ac:spMkLst>
        </pc:spChg>
        <pc:spChg chg="mod">
          <ac:chgData name="George Gotsadze" userId="949a2f52-acfe-4ac8-a805-a8e79d73881c" providerId="ADAL" clId="{02473B37-9CC6-8B4D-88AC-31BF63D93C2A}" dt="2020-04-22T15:39:41.745" v="1106" actId="404"/>
          <ac:spMkLst>
            <pc:docMk/>
            <pc:sldMk cId="4197130094" sldId="319"/>
            <ac:spMk id="6" creationId="{492584EE-B3A9-A942-8C5F-B396D0165679}"/>
          </ac:spMkLst>
        </pc:spChg>
        <pc:spChg chg="mod">
          <ac:chgData name="George Gotsadze" userId="949a2f52-acfe-4ac8-a805-a8e79d73881c" providerId="ADAL" clId="{02473B37-9CC6-8B4D-88AC-31BF63D93C2A}" dt="2020-04-22T15:39:55.064" v="1109" actId="404"/>
          <ac:spMkLst>
            <pc:docMk/>
            <pc:sldMk cId="4197130094" sldId="319"/>
            <ac:spMk id="9" creationId="{F6044FB7-4DD4-124E-A6FA-C68F702D1DE3}"/>
          </ac:spMkLst>
        </pc:spChg>
        <pc:spChg chg="mod">
          <ac:chgData name="George Gotsadze" userId="949a2f52-acfe-4ac8-a805-a8e79d73881c" providerId="ADAL" clId="{02473B37-9CC6-8B4D-88AC-31BF63D93C2A}" dt="2020-04-22T16:30:03.958" v="1349" actId="20577"/>
          <ac:spMkLst>
            <pc:docMk/>
            <pc:sldMk cId="4197130094" sldId="319"/>
            <ac:spMk id="10" creationId="{F3E1FF3B-26A8-CB4C-A68A-61FA12EB7D71}"/>
          </ac:spMkLst>
        </pc:spChg>
        <pc:spChg chg="mod">
          <ac:chgData name="George Gotsadze" userId="949a2f52-acfe-4ac8-a805-a8e79d73881c" providerId="ADAL" clId="{02473B37-9CC6-8B4D-88AC-31BF63D93C2A}" dt="2020-04-22T15:39:50.510" v="1108" actId="404"/>
          <ac:spMkLst>
            <pc:docMk/>
            <pc:sldMk cId="4197130094" sldId="319"/>
            <ac:spMk id="11" creationId="{5E9596EE-820B-4742-99D4-BD1ABD8D4DBA}"/>
          </ac:spMkLst>
        </pc:spChg>
        <pc:spChg chg="mod">
          <ac:chgData name="George Gotsadze" userId="949a2f52-acfe-4ac8-a805-a8e79d73881c" providerId="ADAL" clId="{02473B37-9CC6-8B4D-88AC-31BF63D93C2A}" dt="2020-04-22T15:39:35.456" v="1105" actId="27636"/>
          <ac:spMkLst>
            <pc:docMk/>
            <pc:sldMk cId="4197130094" sldId="319"/>
            <ac:spMk id="12" creationId="{C96B6CE9-4C0F-5D49-8B1E-552DEEC3FEDD}"/>
          </ac:spMkLst>
        </pc:spChg>
        <pc:graphicFrameChg chg="mod">
          <ac:chgData name="George Gotsadze" userId="949a2f52-acfe-4ac8-a805-a8e79d73881c" providerId="ADAL" clId="{02473B37-9CC6-8B4D-88AC-31BF63D93C2A}" dt="2020-04-22T15:39:35.456" v="1105" actId="27636"/>
          <ac:graphicFrameMkLst>
            <pc:docMk/>
            <pc:sldMk cId="4197130094" sldId="319"/>
            <ac:graphicFrameMk id="8" creationId="{78ECDC0C-F234-D544-9B30-5DCB7985C293}"/>
          </ac:graphicFrameMkLst>
        </pc:graphicFrameChg>
      </pc:sldChg>
      <pc:sldChg chg="addSp delSp modSp add ord">
        <pc:chgData name="George Gotsadze" userId="949a2f52-acfe-4ac8-a805-a8e79d73881c" providerId="ADAL" clId="{02473B37-9CC6-8B4D-88AC-31BF63D93C2A}" dt="2020-04-22T16:28:39.991" v="1332" actId="20577"/>
        <pc:sldMkLst>
          <pc:docMk/>
          <pc:sldMk cId="3999056906" sldId="320"/>
        </pc:sldMkLst>
        <pc:spChg chg="mod">
          <ac:chgData name="George Gotsadze" userId="949a2f52-acfe-4ac8-a805-a8e79d73881c" providerId="ADAL" clId="{02473B37-9CC6-8B4D-88AC-31BF63D93C2A}" dt="2020-04-22T13:10:28.308" v="741"/>
          <ac:spMkLst>
            <pc:docMk/>
            <pc:sldMk cId="3999056906" sldId="320"/>
            <ac:spMk id="2" creationId="{6DD9F965-4520-E244-B70B-80CA3DB7AC05}"/>
          </ac:spMkLst>
        </pc:spChg>
        <pc:spChg chg="del">
          <ac:chgData name="George Gotsadze" userId="949a2f52-acfe-4ac8-a805-a8e79d73881c" providerId="ADAL" clId="{02473B37-9CC6-8B4D-88AC-31BF63D93C2A}" dt="2020-04-22T12:58:22.228" v="512" actId="931"/>
          <ac:spMkLst>
            <pc:docMk/>
            <pc:sldMk cId="3999056906" sldId="320"/>
            <ac:spMk id="3" creationId="{FFC57C38-B524-B040-95FF-B4A79171ABBE}"/>
          </ac:spMkLst>
        </pc:spChg>
        <pc:spChg chg="add del mod">
          <ac:chgData name="George Gotsadze" userId="949a2f52-acfe-4ac8-a805-a8e79d73881c" providerId="ADAL" clId="{02473B37-9CC6-8B4D-88AC-31BF63D93C2A}" dt="2020-04-22T12:58:39.237" v="516" actId="478"/>
          <ac:spMkLst>
            <pc:docMk/>
            <pc:sldMk cId="3999056906" sldId="320"/>
            <ac:spMk id="8" creationId="{F7EBFA5B-ECF4-A043-932A-AE8193656759}"/>
          </ac:spMkLst>
        </pc:spChg>
        <pc:spChg chg="add del mod">
          <ac:chgData name="George Gotsadze" userId="949a2f52-acfe-4ac8-a805-a8e79d73881c" providerId="ADAL" clId="{02473B37-9CC6-8B4D-88AC-31BF63D93C2A}" dt="2020-04-22T13:06:06.468" v="659" actId="478"/>
          <ac:spMkLst>
            <pc:docMk/>
            <pc:sldMk cId="3999056906" sldId="320"/>
            <ac:spMk id="11" creationId="{B39E6AB7-C79F-334B-941D-AE912C52EF3E}"/>
          </ac:spMkLst>
        </pc:spChg>
        <pc:spChg chg="add del mod">
          <ac:chgData name="George Gotsadze" userId="949a2f52-acfe-4ac8-a805-a8e79d73881c" providerId="ADAL" clId="{02473B37-9CC6-8B4D-88AC-31BF63D93C2A}" dt="2020-04-22T12:58:29.896" v="514" actId="478"/>
          <ac:spMkLst>
            <pc:docMk/>
            <pc:sldMk cId="3999056906" sldId="320"/>
            <ac:spMk id="13" creationId="{59FD3922-69EC-5E4B-9B6B-3DA1C28FA644}"/>
          </ac:spMkLst>
        </pc:spChg>
        <pc:spChg chg="add del mod">
          <ac:chgData name="George Gotsadze" userId="949a2f52-acfe-4ac8-a805-a8e79d73881c" providerId="ADAL" clId="{02473B37-9CC6-8B4D-88AC-31BF63D93C2A}" dt="2020-04-22T12:58:46.166" v="518" actId="478"/>
          <ac:spMkLst>
            <pc:docMk/>
            <pc:sldMk cId="3999056906" sldId="320"/>
            <ac:spMk id="15" creationId="{302A4EB4-A739-DB4B-AEA9-9AE79BEA02C8}"/>
          </ac:spMkLst>
        </pc:spChg>
        <pc:spChg chg="add mod">
          <ac:chgData name="George Gotsadze" userId="949a2f52-acfe-4ac8-a805-a8e79d73881c" providerId="ADAL" clId="{02473B37-9CC6-8B4D-88AC-31BF63D93C2A}" dt="2020-04-22T13:10:59.228" v="771" actId="1076"/>
          <ac:spMkLst>
            <pc:docMk/>
            <pc:sldMk cId="3999056906" sldId="320"/>
            <ac:spMk id="20" creationId="{F745C9D1-C4D7-A647-B67D-9C1CA9E6A289}"/>
          </ac:spMkLst>
        </pc:spChg>
        <pc:spChg chg="add mod">
          <ac:chgData name="George Gotsadze" userId="949a2f52-acfe-4ac8-a805-a8e79d73881c" providerId="ADAL" clId="{02473B37-9CC6-8B4D-88AC-31BF63D93C2A}" dt="2020-04-22T13:11:36.559" v="816" actId="1036"/>
          <ac:spMkLst>
            <pc:docMk/>
            <pc:sldMk cId="3999056906" sldId="320"/>
            <ac:spMk id="23" creationId="{CD0976A8-E62F-A141-A870-D15BF5814FFD}"/>
          </ac:spMkLst>
        </pc:spChg>
        <pc:spChg chg="add mod">
          <ac:chgData name="George Gotsadze" userId="949a2f52-acfe-4ac8-a805-a8e79d73881c" providerId="ADAL" clId="{02473B37-9CC6-8B4D-88AC-31BF63D93C2A}" dt="2020-04-22T13:11:56.237" v="843" actId="14100"/>
          <ac:spMkLst>
            <pc:docMk/>
            <pc:sldMk cId="3999056906" sldId="320"/>
            <ac:spMk id="24" creationId="{99FE5424-62DD-2A40-AB0B-D60F6929B7CF}"/>
          </ac:spMkLst>
        </pc:spChg>
        <pc:spChg chg="add mod">
          <ac:chgData name="George Gotsadze" userId="949a2f52-acfe-4ac8-a805-a8e79d73881c" providerId="ADAL" clId="{02473B37-9CC6-8B4D-88AC-31BF63D93C2A}" dt="2020-04-22T13:12:41.308" v="887" actId="1035"/>
          <ac:spMkLst>
            <pc:docMk/>
            <pc:sldMk cId="3999056906" sldId="320"/>
            <ac:spMk id="25" creationId="{2A27BF21-493A-FD4B-80A5-09D006752925}"/>
          </ac:spMkLst>
        </pc:spChg>
        <pc:spChg chg="add mod">
          <ac:chgData name="George Gotsadze" userId="949a2f52-acfe-4ac8-a805-a8e79d73881c" providerId="ADAL" clId="{02473B37-9CC6-8B4D-88AC-31BF63D93C2A}" dt="2020-04-22T13:12:48.924" v="896" actId="1036"/>
          <ac:spMkLst>
            <pc:docMk/>
            <pc:sldMk cId="3999056906" sldId="320"/>
            <ac:spMk id="26" creationId="{F737C754-F5B7-4B49-99A2-D22A68AB8F05}"/>
          </ac:spMkLst>
        </pc:spChg>
        <pc:spChg chg="add mod">
          <ac:chgData name="George Gotsadze" userId="949a2f52-acfe-4ac8-a805-a8e79d73881c" providerId="ADAL" clId="{02473B37-9CC6-8B4D-88AC-31BF63D93C2A}" dt="2020-04-22T13:12:43.521" v="888" actId="1035"/>
          <ac:spMkLst>
            <pc:docMk/>
            <pc:sldMk cId="3999056906" sldId="320"/>
            <ac:spMk id="27" creationId="{83698F08-8AC5-8347-843A-B3B4C40E6BB4}"/>
          </ac:spMkLst>
        </pc:spChg>
        <pc:spChg chg="add mod">
          <ac:chgData name="George Gotsadze" userId="949a2f52-acfe-4ac8-a805-a8e79d73881c" providerId="ADAL" clId="{02473B37-9CC6-8B4D-88AC-31BF63D93C2A}" dt="2020-04-22T16:28:39.991" v="1332" actId="20577"/>
          <ac:spMkLst>
            <pc:docMk/>
            <pc:sldMk cId="3999056906" sldId="320"/>
            <ac:spMk id="28" creationId="{C590DFF1-79E8-BE4B-86C6-B42828E83CA3}"/>
          </ac:spMkLst>
        </pc:spChg>
        <pc:spChg chg="add del mod">
          <ac:chgData name="George Gotsadze" userId="949a2f52-acfe-4ac8-a805-a8e79d73881c" providerId="ADAL" clId="{02473B37-9CC6-8B4D-88AC-31BF63D93C2A}" dt="2020-04-22T13:15:27.667" v="898"/>
          <ac:spMkLst>
            <pc:docMk/>
            <pc:sldMk cId="3999056906" sldId="320"/>
            <ac:spMk id="29" creationId="{7D7E971D-594A-C041-A5B8-6F3286CB86B6}"/>
          </ac:spMkLst>
        </pc:spChg>
        <pc:spChg chg="add mod">
          <ac:chgData name="George Gotsadze" userId="949a2f52-acfe-4ac8-a805-a8e79d73881c" providerId="ADAL" clId="{02473B37-9CC6-8B4D-88AC-31BF63D93C2A}" dt="2020-04-22T13:16:00.116" v="905" actId="1076"/>
          <ac:spMkLst>
            <pc:docMk/>
            <pc:sldMk cId="3999056906" sldId="320"/>
            <ac:spMk id="31" creationId="{AAE6016C-9152-374F-964B-7ABE186FA2C7}"/>
          </ac:spMkLst>
        </pc:spChg>
        <pc:spChg chg="add mod">
          <ac:chgData name="George Gotsadze" userId="949a2f52-acfe-4ac8-a805-a8e79d73881c" providerId="ADAL" clId="{02473B37-9CC6-8B4D-88AC-31BF63D93C2A}" dt="2020-04-22T13:19:13.166" v="983" actId="1076"/>
          <ac:spMkLst>
            <pc:docMk/>
            <pc:sldMk cId="3999056906" sldId="320"/>
            <ac:spMk id="32" creationId="{6413C8AB-481A-1E48-9479-0E89457867DF}"/>
          </ac:spMkLst>
        </pc:spChg>
        <pc:spChg chg="add mod">
          <ac:chgData name="George Gotsadze" userId="949a2f52-acfe-4ac8-a805-a8e79d73881c" providerId="ADAL" clId="{02473B37-9CC6-8B4D-88AC-31BF63D93C2A}" dt="2020-04-22T13:19:23.755" v="985" actId="1076"/>
          <ac:spMkLst>
            <pc:docMk/>
            <pc:sldMk cId="3999056906" sldId="320"/>
            <ac:spMk id="33" creationId="{C9AEB832-D953-EB43-9660-26F62CA1E905}"/>
          </ac:spMkLst>
        </pc:spChg>
        <pc:picChg chg="add del mod">
          <ac:chgData name="George Gotsadze" userId="949a2f52-acfe-4ac8-a805-a8e79d73881c" providerId="ADAL" clId="{02473B37-9CC6-8B4D-88AC-31BF63D93C2A}" dt="2020-04-22T12:58:39.237" v="516" actId="478"/>
          <ac:picMkLst>
            <pc:docMk/>
            <pc:sldMk cId="3999056906" sldId="320"/>
            <ac:picMk id="7" creationId="{1751E7EC-4E38-B54A-87AA-C2EF7D5CE338}"/>
          </ac:picMkLst>
        </pc:picChg>
        <pc:picChg chg="add del mod">
          <ac:chgData name="George Gotsadze" userId="949a2f52-acfe-4ac8-a805-a8e79d73881c" providerId="ADAL" clId="{02473B37-9CC6-8B4D-88AC-31BF63D93C2A}" dt="2020-04-22T13:12:34.080" v="881" actId="1038"/>
          <ac:picMkLst>
            <pc:docMk/>
            <pc:sldMk cId="3999056906" sldId="320"/>
            <ac:picMk id="10" creationId="{F2C5CBF8-458A-8940-B7D1-C857A2E3D2A5}"/>
          </ac:picMkLst>
        </pc:picChg>
        <pc:picChg chg="add mod">
          <ac:chgData name="George Gotsadze" userId="949a2f52-acfe-4ac8-a805-a8e79d73881c" providerId="ADAL" clId="{02473B37-9CC6-8B4D-88AC-31BF63D93C2A}" dt="2020-04-22T13:07:20.551" v="681" actId="1037"/>
          <ac:picMkLst>
            <pc:docMk/>
            <pc:sldMk cId="3999056906" sldId="320"/>
            <ac:picMk id="17" creationId="{C55E3711-582A-C74F-9EF3-D960886F867F}"/>
          </ac:picMkLst>
        </pc:picChg>
        <pc:picChg chg="add mod">
          <ac:chgData name="George Gotsadze" userId="949a2f52-acfe-4ac8-a805-a8e79d73881c" providerId="ADAL" clId="{02473B37-9CC6-8B4D-88AC-31BF63D93C2A}" dt="2020-04-22T13:12:34.080" v="881" actId="1038"/>
          <ac:picMkLst>
            <pc:docMk/>
            <pc:sldMk cId="3999056906" sldId="320"/>
            <ac:picMk id="19" creationId="{E3FE6F79-2284-714B-92B6-9EE6427C1DA8}"/>
          </ac:picMkLst>
        </pc:picChg>
        <pc:picChg chg="add mod">
          <ac:chgData name="George Gotsadze" userId="949a2f52-acfe-4ac8-a805-a8e79d73881c" providerId="ADAL" clId="{02473B37-9CC6-8B4D-88AC-31BF63D93C2A}" dt="2020-04-22T13:12:34.080" v="881" actId="1038"/>
          <ac:picMkLst>
            <pc:docMk/>
            <pc:sldMk cId="3999056906" sldId="320"/>
            <ac:picMk id="22" creationId="{0C789932-05E9-BC44-8265-DD2DF876FA87}"/>
          </ac:picMkLst>
        </pc:picChg>
        <pc:picChg chg="add mod">
          <ac:chgData name="George Gotsadze" userId="949a2f52-acfe-4ac8-a805-a8e79d73881c" providerId="ADAL" clId="{02473B37-9CC6-8B4D-88AC-31BF63D93C2A}" dt="2020-04-22T13:15:49.372" v="902" actId="14100"/>
          <ac:picMkLst>
            <pc:docMk/>
            <pc:sldMk cId="3999056906" sldId="320"/>
            <ac:picMk id="1026" creationId="{A9EC2E99-C073-E441-BF28-05B044E001AF}"/>
          </ac:picMkLst>
        </pc:picChg>
      </pc:sldChg>
      <pc:sldChg chg="modSp add">
        <pc:chgData name="George Gotsadze" userId="949a2f52-acfe-4ac8-a805-a8e79d73881c" providerId="ADAL" clId="{02473B37-9CC6-8B4D-88AC-31BF63D93C2A}" dt="2020-04-22T13:18:31.980" v="980" actId="20577"/>
        <pc:sldMkLst>
          <pc:docMk/>
          <pc:sldMk cId="4147816327" sldId="321"/>
        </pc:sldMkLst>
        <pc:spChg chg="mod">
          <ac:chgData name="George Gotsadze" userId="949a2f52-acfe-4ac8-a805-a8e79d73881c" providerId="ADAL" clId="{02473B37-9CC6-8B4D-88AC-31BF63D93C2A}" dt="2020-04-22T13:18:31.980" v="980" actId="20577"/>
          <ac:spMkLst>
            <pc:docMk/>
            <pc:sldMk cId="4147816327" sldId="321"/>
            <ac:spMk id="3" creationId="{2C9E44A2-1C23-4746-9707-9C9C7E3EFD04}"/>
          </ac:spMkLst>
        </pc:spChg>
      </pc:sldChg>
      <pc:sldChg chg="delSp modSp add">
        <pc:chgData name="George Gotsadze" userId="949a2f52-acfe-4ac8-a805-a8e79d73881c" providerId="ADAL" clId="{02473B37-9CC6-8B4D-88AC-31BF63D93C2A}" dt="2020-04-22T15:37:50.570" v="1091" actId="14100"/>
        <pc:sldMkLst>
          <pc:docMk/>
          <pc:sldMk cId="2158214265" sldId="322"/>
        </pc:sldMkLst>
        <pc:spChg chg="mod">
          <ac:chgData name="George Gotsadze" userId="949a2f52-acfe-4ac8-a805-a8e79d73881c" providerId="ADAL" clId="{02473B37-9CC6-8B4D-88AC-31BF63D93C2A}" dt="2020-04-22T15:37:50.570" v="1091" actId="14100"/>
          <ac:spMkLst>
            <pc:docMk/>
            <pc:sldMk cId="2158214265" sldId="322"/>
            <ac:spMk id="3" creationId="{FFC57C38-B524-B040-95FF-B4A79171ABBE}"/>
          </ac:spMkLst>
        </pc:spChg>
        <pc:spChg chg="mod">
          <ac:chgData name="George Gotsadze" userId="949a2f52-acfe-4ac8-a805-a8e79d73881c" providerId="ADAL" clId="{02473B37-9CC6-8B4D-88AC-31BF63D93C2A}" dt="2020-04-22T13:23:46.084" v="1076" actId="1076"/>
          <ac:spMkLst>
            <pc:docMk/>
            <pc:sldMk cId="2158214265" sldId="322"/>
            <ac:spMk id="10" creationId="{6706A6FD-A51E-4F70-B851-65752554B7A5}"/>
          </ac:spMkLst>
        </pc:spChg>
        <pc:cxnChg chg="del">
          <ac:chgData name="George Gotsadze" userId="949a2f52-acfe-4ac8-a805-a8e79d73881c" providerId="ADAL" clId="{02473B37-9CC6-8B4D-88AC-31BF63D93C2A}" dt="2020-04-22T13:22:14.154" v="1029" actId="478"/>
          <ac:cxnSpMkLst>
            <pc:docMk/>
            <pc:sldMk cId="2158214265" sldId="322"/>
            <ac:cxnSpMk id="7" creationId="{9BB7CBDE-0EEA-4171-99B0-CEF24045DD56}"/>
          </ac:cxnSpMkLst>
        </pc:cxnChg>
        <pc:cxnChg chg="del">
          <ac:chgData name="George Gotsadze" userId="949a2f52-acfe-4ac8-a805-a8e79d73881c" providerId="ADAL" clId="{02473B37-9CC6-8B4D-88AC-31BF63D93C2A}" dt="2020-04-22T13:22:12.368" v="1028" actId="478"/>
          <ac:cxnSpMkLst>
            <pc:docMk/>
            <pc:sldMk cId="2158214265" sldId="322"/>
            <ac:cxnSpMk id="8" creationId="{2FED40BA-0DFD-4380-BF39-AFC8D1BF86DE}"/>
          </ac:cxnSpMkLst>
        </pc:cxnChg>
        <pc:cxnChg chg="del">
          <ac:chgData name="George Gotsadze" userId="949a2f52-acfe-4ac8-a805-a8e79d73881c" providerId="ADAL" clId="{02473B37-9CC6-8B4D-88AC-31BF63D93C2A}" dt="2020-04-22T13:22:10.916" v="1027" actId="478"/>
          <ac:cxnSpMkLst>
            <pc:docMk/>
            <pc:sldMk cId="2158214265" sldId="322"/>
            <ac:cxnSpMk id="9" creationId="{5F5745CD-23CC-4010-8C81-AE00084516D1}"/>
          </ac:cxnSpMkLst>
        </pc:cxnChg>
      </pc:sldChg>
      <pc:sldChg chg="modSp">
        <pc:chgData name="George Gotsadze" userId="949a2f52-acfe-4ac8-a805-a8e79d73881c" providerId="ADAL" clId="{02473B37-9CC6-8B4D-88AC-31BF63D93C2A}" dt="2020-04-22T16:29:10.429" v="1337" actId="20577"/>
        <pc:sldMkLst>
          <pc:docMk/>
          <pc:sldMk cId="2148845945" sldId="329"/>
        </pc:sldMkLst>
        <pc:spChg chg="mod">
          <ac:chgData name="George Gotsadze" userId="949a2f52-acfe-4ac8-a805-a8e79d73881c" providerId="ADAL" clId="{02473B37-9CC6-8B4D-88AC-31BF63D93C2A}" dt="2020-04-22T16:29:10.429" v="1337" actId="20577"/>
          <ac:spMkLst>
            <pc:docMk/>
            <pc:sldMk cId="2148845945" sldId="329"/>
            <ac:spMk id="3" creationId="{FFC57C38-B524-B040-95FF-B4A79171AB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uratiofund-my.sharepoint.com/personal/fileserver_curatio_com/Documents/SHARED/CIF%20Team/Projects/Covid-19/Modelling/Excel%20Model%20for%20GEO%20Projection/COVID-19%20&#4318;&#4320;&#4317;&#4306;&#4316;&#4317;&#4310;&#4312;&#4320;&#4308;&#4305;&#4304;%202020-04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georgegotsadze1%201/Downloads/EpiEsti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r>
              <a:rPr lang="en-US"/>
              <a:t>საქართველოში შემთხვევების რაოდენობა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PG Arial" panose="020B0604020202020204" pitchFamily="34" charset="0"/>
              <a:ea typeface="+mn-ea"/>
              <a:cs typeface="BPG 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Sheet'!$C$1</c:f>
              <c:strCache>
                <c:ptCount val="1"/>
                <c:pt idx="0">
                  <c:v> 5-დღიანი საშუალო </c:v>
                </c:pt>
              </c:strCache>
            </c:strRef>
          </c:tx>
          <c:spPr>
            <a:solidFill>
              <a:schemeClr val="accent2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'Data Sheet'!$C$2:$C$47</c:f>
              <c:numCache>
                <c:formatCode>_(* #,##0.0_);_(* \(#,##0.0\);_(* "-"??_);_(@_)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2.4</c:v>
                </c:pt>
                <c:pt idx="3">
                  <c:v>2.4</c:v>
                </c:pt>
                <c:pt idx="4">
                  <c:v>2.6</c:v>
                </c:pt>
                <c:pt idx="5">
                  <c:v>4</c:v>
                </c:pt>
                <c:pt idx="6">
                  <c:v>3</c:v>
                </c:pt>
                <c:pt idx="7">
                  <c:v>2.6</c:v>
                </c:pt>
                <c:pt idx="8">
                  <c:v>3.4</c:v>
                </c:pt>
                <c:pt idx="9">
                  <c:v>3.6</c:v>
                </c:pt>
                <c:pt idx="10">
                  <c:v>2.2000000000000002</c:v>
                </c:pt>
                <c:pt idx="11">
                  <c:v>3.2</c:v>
                </c:pt>
                <c:pt idx="12">
                  <c:v>3.6</c:v>
                </c:pt>
                <c:pt idx="13">
                  <c:v>3.8</c:v>
                </c:pt>
                <c:pt idx="14">
                  <c:v>4.2</c:v>
                </c:pt>
                <c:pt idx="15">
                  <c:v>5.4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5.4</c:v>
                </c:pt>
                <c:pt idx="20">
                  <c:v>4.8</c:v>
                </c:pt>
                <c:pt idx="21">
                  <c:v>4</c:v>
                </c:pt>
                <c:pt idx="22">
                  <c:v>5</c:v>
                </c:pt>
                <c:pt idx="23">
                  <c:v>6.2</c:v>
                </c:pt>
                <c:pt idx="24">
                  <c:v>6.8</c:v>
                </c:pt>
                <c:pt idx="25">
                  <c:v>7.2</c:v>
                </c:pt>
                <c:pt idx="26">
                  <c:v>11.6</c:v>
                </c:pt>
                <c:pt idx="27">
                  <c:v>11.8</c:v>
                </c:pt>
                <c:pt idx="28">
                  <c:v>12.8</c:v>
                </c:pt>
                <c:pt idx="29">
                  <c:v>14.6</c:v>
                </c:pt>
                <c:pt idx="30">
                  <c:v>15</c:v>
                </c:pt>
                <c:pt idx="31">
                  <c:v>12.6</c:v>
                </c:pt>
                <c:pt idx="32">
                  <c:v>12.2</c:v>
                </c:pt>
                <c:pt idx="33">
                  <c:v>12</c:v>
                </c:pt>
                <c:pt idx="34">
                  <c:v>10.8</c:v>
                </c:pt>
                <c:pt idx="35">
                  <c:v>12.2</c:v>
                </c:pt>
                <c:pt idx="36">
                  <c:v>12.2</c:v>
                </c:pt>
                <c:pt idx="37">
                  <c:v>16.399999999999999</c:v>
                </c:pt>
                <c:pt idx="38">
                  <c:v>14.4</c:v>
                </c:pt>
                <c:pt idx="39">
                  <c:v>21.2</c:v>
                </c:pt>
                <c:pt idx="40">
                  <c:v>22.6</c:v>
                </c:pt>
                <c:pt idx="41">
                  <c:v>23.2</c:v>
                </c:pt>
                <c:pt idx="42">
                  <c:v>18.8</c:v>
                </c:pt>
                <c:pt idx="43">
                  <c:v>20.399999999999999</c:v>
                </c:pt>
                <c:pt idx="44">
                  <c:v>28.401999999999994</c:v>
                </c:pt>
                <c:pt idx="45">
                  <c:v>29.788199999999996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5-CA44-A4E9-14A18F5089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axId val="94994352"/>
        <c:axId val="122109744"/>
      </c:barChart>
      <c:lineChart>
        <c:grouping val="standard"/>
        <c:varyColors val="0"/>
        <c:ser>
          <c:idx val="2"/>
          <c:order val="1"/>
          <c:tx>
            <c:strRef>
              <c:f>'Data Sheet'!$D$1</c:f>
              <c:strCache>
                <c:ptCount val="1"/>
                <c:pt idx="0">
                  <c:v>დღიური შემთხვევები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'Data Sheet'!$D$2:$D$47</c:f>
              <c:numCache>
                <c:formatCode>General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8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5</c:v>
                </c:pt>
                <c:pt idx="17">
                  <c:v>7</c:v>
                </c:pt>
                <c:pt idx="18">
                  <c:v>9</c:v>
                </c:pt>
                <c:pt idx="19">
                  <c:v>3</c:v>
                </c:pt>
                <c:pt idx="20">
                  <c:v>6</c:v>
                </c:pt>
                <c:pt idx="21">
                  <c:v>2</c:v>
                </c:pt>
                <c:pt idx="22">
                  <c:v>4</c:v>
                </c:pt>
                <c:pt idx="23">
                  <c:v>5</c:v>
                </c:pt>
                <c:pt idx="24">
                  <c:v>8</c:v>
                </c:pt>
                <c:pt idx="25">
                  <c:v>12</c:v>
                </c:pt>
                <c:pt idx="26">
                  <c:v>5</c:v>
                </c:pt>
                <c:pt idx="27">
                  <c:v>6</c:v>
                </c:pt>
                <c:pt idx="28">
                  <c:v>27</c:v>
                </c:pt>
                <c:pt idx="29">
                  <c:v>9</c:v>
                </c:pt>
                <c:pt idx="30">
                  <c:v>17</c:v>
                </c:pt>
                <c:pt idx="31">
                  <c:v>14</c:v>
                </c:pt>
                <c:pt idx="32">
                  <c:v>8</c:v>
                </c:pt>
                <c:pt idx="33">
                  <c:v>15</c:v>
                </c:pt>
                <c:pt idx="34">
                  <c:v>7</c:v>
                </c:pt>
                <c:pt idx="35">
                  <c:v>16</c:v>
                </c:pt>
                <c:pt idx="36">
                  <c:v>8</c:v>
                </c:pt>
                <c:pt idx="37">
                  <c:v>15</c:v>
                </c:pt>
                <c:pt idx="38">
                  <c:v>15</c:v>
                </c:pt>
                <c:pt idx="39">
                  <c:v>28</c:v>
                </c:pt>
                <c:pt idx="40">
                  <c:v>6</c:v>
                </c:pt>
                <c:pt idx="41">
                  <c:v>42</c:v>
                </c:pt>
                <c:pt idx="42">
                  <c:v>22</c:v>
                </c:pt>
                <c:pt idx="43">
                  <c:v>18</c:v>
                </c:pt>
                <c:pt idx="44">
                  <c:v>6</c:v>
                </c:pt>
                <c:pt idx="45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45-CA44-A4E9-14A18F50893F}"/>
            </c:ext>
          </c:extLst>
        </c:ser>
        <c:ser>
          <c:idx val="3"/>
          <c:order val="2"/>
          <c:tx>
            <c:strRef>
              <c:f>'Data Sheet'!$E$1</c:f>
              <c:strCache>
                <c:ptCount val="1"/>
                <c:pt idx="0">
                  <c:v>ჯამური შემთხვევების რაოდ-ბა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45-CA44-A4E9-14A18F50893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5-CA44-A4E9-14A18F50893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45-CA44-A4E9-14A18F50893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45-CA44-A4E9-14A18F50893F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5-CA44-A4E9-14A18F50893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45-CA44-A4E9-14A18F50893F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45-CA44-A4E9-14A18F50893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45-CA44-A4E9-14A18F50893F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45-CA44-A4E9-14A18F50893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45-CA44-A4E9-14A18F508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PG Arial" panose="020B0604020202020204" pitchFamily="34" charset="0"/>
                    <a:ea typeface="+mn-ea"/>
                    <a:cs typeface="BPG 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'Data Sheet'!$E$2:$E$47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30</c:v>
                </c:pt>
                <c:pt idx="11">
                  <c:v>33</c:v>
                </c:pt>
                <c:pt idx="12">
                  <c:v>34</c:v>
                </c:pt>
                <c:pt idx="13">
                  <c:v>40</c:v>
                </c:pt>
                <c:pt idx="14">
                  <c:v>43</c:v>
                </c:pt>
                <c:pt idx="15">
                  <c:v>49</c:v>
                </c:pt>
                <c:pt idx="16">
                  <c:v>54</c:v>
                </c:pt>
                <c:pt idx="17">
                  <c:v>61</c:v>
                </c:pt>
                <c:pt idx="18">
                  <c:v>70</c:v>
                </c:pt>
                <c:pt idx="19">
                  <c:v>73</c:v>
                </c:pt>
                <c:pt idx="20">
                  <c:v>79</c:v>
                </c:pt>
                <c:pt idx="21">
                  <c:v>81</c:v>
                </c:pt>
                <c:pt idx="22">
                  <c:v>85</c:v>
                </c:pt>
                <c:pt idx="23">
                  <c:v>90</c:v>
                </c:pt>
                <c:pt idx="24">
                  <c:v>98</c:v>
                </c:pt>
                <c:pt idx="25">
                  <c:v>110</c:v>
                </c:pt>
                <c:pt idx="26">
                  <c:v>115</c:v>
                </c:pt>
                <c:pt idx="27">
                  <c:v>121</c:v>
                </c:pt>
                <c:pt idx="28">
                  <c:v>148</c:v>
                </c:pt>
                <c:pt idx="29">
                  <c:v>157</c:v>
                </c:pt>
                <c:pt idx="30">
                  <c:v>174</c:v>
                </c:pt>
                <c:pt idx="31">
                  <c:v>188</c:v>
                </c:pt>
                <c:pt idx="32" formatCode="_(* #,##0_);_(* \(#,##0\);_(* &quot;-&quot;??_);_(@_)">
                  <c:v>196</c:v>
                </c:pt>
                <c:pt idx="33" formatCode="_(* #,##0_);_(* \(#,##0\);_(* &quot;-&quot;??_);_(@_)">
                  <c:v>211</c:v>
                </c:pt>
                <c:pt idx="34" formatCode="_(* #,##0_);_(* \(#,##0\);_(* &quot;-&quot;??_);_(@_)">
                  <c:v>218</c:v>
                </c:pt>
                <c:pt idx="35" formatCode="_(* #,##0_);_(* \(#,##0\);_(* &quot;-&quot;??_);_(@_)">
                  <c:v>234</c:v>
                </c:pt>
                <c:pt idx="36" formatCode="_(* #,##0_);_(* \(#,##0\);_(* &quot;-&quot;??_);_(@_)">
                  <c:v>242</c:v>
                </c:pt>
                <c:pt idx="37" formatCode="_(* #,##0_);_(* \(#,##0\);_(* &quot;-&quot;??_);_(@_)">
                  <c:v>257</c:v>
                </c:pt>
                <c:pt idx="38" formatCode="_(* #,##0_);_(* \(#,##0\);_(* &quot;-&quot;??_);_(@_)">
                  <c:v>272</c:v>
                </c:pt>
                <c:pt idx="39" formatCode="_(* #,##0_);_(* \(#,##0\);_(* &quot;-&quot;??_);_(@_)">
                  <c:v>300</c:v>
                </c:pt>
                <c:pt idx="40" formatCode="_(* #,##0_);_(* \(#,##0\);_(* &quot;-&quot;??_);_(@_)">
                  <c:v>306</c:v>
                </c:pt>
                <c:pt idx="41" formatCode="_(* #,##0_);_(* \(#,##0\);_(* &quot;-&quot;??_);_(@_)">
                  <c:v>348</c:v>
                </c:pt>
                <c:pt idx="42" formatCode="_(* #,##0_);_(* \(#,##0\);_(* &quot;-&quot;??_);_(@_)">
                  <c:v>370</c:v>
                </c:pt>
                <c:pt idx="43" formatCode="_(* #,##0_);_(* \(#,##0\);_(* &quot;-&quot;??_);_(@_)">
                  <c:v>388</c:v>
                </c:pt>
                <c:pt idx="44" formatCode="_(* #,##0_);_(* \(#,##0\);_(* &quot;-&quot;??_);_(@_)">
                  <c:v>394</c:v>
                </c:pt>
                <c:pt idx="45" formatCode="_(* #,##0_);_(* \(#,##0\);_(* &quot;-&quot;??_);_(@_)">
                  <c:v>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C45-CA44-A4E9-14A18F508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94352"/>
        <c:axId val="122109744"/>
      </c:lineChart>
      <c:catAx>
        <c:axId val="9499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PG Arial" panose="020B0604020202020204" pitchFamily="34" charset="0"/>
                    <a:ea typeface="+mn-ea"/>
                    <a:cs typeface="BPG Arial" panose="020B0604020202020204" pitchFamily="34" charset="0"/>
                  </a:defRPr>
                </a:pPr>
                <a:r>
                  <a:rPr lang="en-US"/>
                  <a:t>გასული</a:t>
                </a:r>
                <a:r>
                  <a:rPr lang="en-US" baseline="0"/>
                  <a:t> დღეების რაოდენობა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PG Arial" panose="020B0604020202020204" pitchFamily="34" charset="0"/>
                  <a:ea typeface="+mn-ea"/>
                  <a:cs typeface="BPG Arial" panose="020B0604020202020204" pitchFamily="34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122109744"/>
        <c:crosses val="autoZero"/>
        <c:auto val="1"/>
        <c:lblAlgn val="ctr"/>
        <c:lblOffset val="100"/>
        <c:noMultiLvlLbl val="0"/>
      </c:catAx>
      <c:valAx>
        <c:axId val="122109744"/>
        <c:scaling>
          <c:logBase val="2"/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9499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PG Arial" panose="020B0604020202020204" pitchFamily="34" charset="0"/>
              <a:ea typeface="+mn-ea"/>
              <a:cs typeface="BPG 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PG Arial" panose="020B0604020202020204" pitchFamily="34" charset="0"/>
          <a:cs typeface="BPG 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solidFill>
                <a:srgbClr val="963634"/>
              </a:solidFill>
              <a:prstDash val="dashDot"/>
            </a:ln>
          </c:spPr>
          <c:marker>
            <c:symbol val="none"/>
          </c:marker>
          <c:xVal>
            <c:numRef>
              <c:f>'Output2 R estimates'!$B$5:$B$43</c:f>
              <c:numCache>
                <c:formatCode>0</c:formatCode>
                <c:ptCount val="3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 formatCode="General">
                  <c:v>31</c:v>
                </c:pt>
                <c:pt idx="26" formatCode="General">
                  <c:v>32</c:v>
                </c:pt>
                <c:pt idx="27" formatCode="General">
                  <c:v>33</c:v>
                </c:pt>
                <c:pt idx="28" formatCode="General">
                  <c:v>34</c:v>
                </c:pt>
                <c:pt idx="29" formatCode="General">
                  <c:v>35</c:v>
                </c:pt>
                <c:pt idx="30" formatCode="General">
                  <c:v>36</c:v>
                </c:pt>
                <c:pt idx="31" formatCode="General">
                  <c:v>37</c:v>
                </c:pt>
                <c:pt idx="32" formatCode="General">
                  <c:v>38</c:v>
                </c:pt>
                <c:pt idx="33" formatCode="General">
                  <c:v>39</c:v>
                </c:pt>
                <c:pt idx="34" formatCode="General">
                  <c:v>40</c:v>
                </c:pt>
                <c:pt idx="35" formatCode="General">
                  <c:v>41</c:v>
                </c:pt>
                <c:pt idx="36" formatCode="General">
                  <c:v>42</c:v>
                </c:pt>
                <c:pt idx="37" formatCode="General">
                  <c:v>43</c:v>
                </c:pt>
                <c:pt idx="38" formatCode="General">
                  <c:v>44</c:v>
                </c:pt>
              </c:numCache>
            </c:numRef>
          </c:xVal>
          <c:yVal>
            <c:numRef>
              <c:f>'Output2 R estimates'!$M$5:$M$43</c:f>
              <c:numCache>
                <c:formatCode>0.00</c:formatCode>
                <c:ptCount val="39"/>
                <c:pt idx="0">
                  <c:v>51.988508962531128</c:v>
                </c:pt>
                <c:pt idx="1">
                  <c:v>37.144994769431861</c:v>
                </c:pt>
                <c:pt idx="2">
                  <c:v>35.101726029995888</c:v>
                </c:pt>
                <c:pt idx="3">
                  <c:v>14.91558601045595</c:v>
                </c:pt>
                <c:pt idx="4">
                  <c:v>7.7893966455197168</c:v>
                </c:pt>
                <c:pt idx="5">
                  <c:v>6.3629373649559913</c:v>
                </c:pt>
                <c:pt idx="6">
                  <c:v>4.451016537488603</c:v>
                </c:pt>
                <c:pt idx="7">
                  <c:v>2.333461647404302</c:v>
                </c:pt>
                <c:pt idx="8">
                  <c:v>2.5526217623375467</c:v>
                </c:pt>
                <c:pt idx="9">
                  <c:v>2.4817181415877823</c:v>
                </c:pt>
                <c:pt idx="10">
                  <c:v>2.3507864569082528</c:v>
                </c:pt>
                <c:pt idx="11">
                  <c:v>2.426999852114244</c:v>
                </c:pt>
                <c:pt idx="12">
                  <c:v>2.7794004699033463</c:v>
                </c:pt>
                <c:pt idx="13">
                  <c:v>2.8600419757463102</c:v>
                </c:pt>
                <c:pt idx="14">
                  <c:v>2.7305261735148192</c:v>
                </c:pt>
                <c:pt idx="15">
                  <c:v>2.5826988242922995</c:v>
                </c:pt>
                <c:pt idx="16">
                  <c:v>2.2202664248484272</c:v>
                </c:pt>
                <c:pt idx="17">
                  <c:v>1.8901436362081572</c:v>
                </c:pt>
                <c:pt idx="18">
                  <c:v>1.495776612750864</c:v>
                </c:pt>
                <c:pt idx="19">
                  <c:v>1.653300984025545</c:v>
                </c:pt>
                <c:pt idx="20">
                  <c:v>1.8700181156059539</c:v>
                </c:pt>
                <c:pt idx="21">
                  <c:v>1.9407338484408674</c:v>
                </c:pt>
                <c:pt idx="22">
                  <c:v>1.9913619287383666</c:v>
                </c:pt>
                <c:pt idx="23">
                  <c:v>2.9671653342912836</c:v>
                </c:pt>
                <c:pt idx="24">
                  <c:v>2.895542558823438</c:v>
                </c:pt>
                <c:pt idx="25">
                  <c:v>2.9789178363398761</c:v>
                </c:pt>
                <c:pt idx="26">
                  <c:v>3.1906357988423193</c:v>
                </c:pt>
                <c:pt idx="27">
                  <c:v>3.0451113749534309</c:v>
                </c:pt>
                <c:pt idx="28">
                  <c:v>2.3578856399969434</c:v>
                </c:pt>
                <c:pt idx="29">
                  <c:v>2.1453281647486371</c:v>
                </c:pt>
                <c:pt idx="30">
                  <c:v>1.8337219244524963</c:v>
                </c:pt>
                <c:pt idx="31">
                  <c:v>1.4901580479422987</c:v>
                </c:pt>
                <c:pt idx="32">
                  <c:v>1.5220547091288159</c:v>
                </c:pt>
                <c:pt idx="33">
                  <c:v>1.4074490689281285</c:v>
                </c:pt>
                <c:pt idx="34">
                  <c:v>1.7569784924966543</c:v>
                </c:pt>
                <c:pt idx="35">
                  <c:v>1.5234493105716891</c:v>
                </c:pt>
                <c:pt idx="36">
                  <c:v>2.1287086252289136</c:v>
                </c:pt>
                <c:pt idx="37">
                  <c:v>2.2332125995088901</c:v>
                </c:pt>
                <c:pt idx="38">
                  <c:v>2.2024004061140792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EB-3742-93F4-9E6956AF0F5B}"/>
            </c:ext>
          </c:extLst>
        </c:ser>
        <c:ser>
          <c:idx val="1"/>
          <c:order val="1"/>
          <c:tx>
            <c:v>R (median)</c:v>
          </c:tx>
          <c:spPr>
            <a:ln w="19050">
              <a:solidFill>
                <a:srgbClr val="963634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'Output2 R estimates'!$B$5:$B$43</c:f>
              <c:numCache>
                <c:formatCode>0</c:formatCode>
                <c:ptCount val="3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 formatCode="General">
                  <c:v>31</c:v>
                </c:pt>
                <c:pt idx="26" formatCode="General">
                  <c:v>32</c:v>
                </c:pt>
                <c:pt idx="27" formatCode="General">
                  <c:v>33</c:v>
                </c:pt>
                <c:pt idx="28" formatCode="General">
                  <c:v>34</c:v>
                </c:pt>
                <c:pt idx="29" formatCode="General">
                  <c:v>35</c:v>
                </c:pt>
                <c:pt idx="30" formatCode="General">
                  <c:v>36</c:v>
                </c:pt>
                <c:pt idx="31" formatCode="General">
                  <c:v>37</c:v>
                </c:pt>
                <c:pt idx="32" formatCode="General">
                  <c:v>38</c:v>
                </c:pt>
                <c:pt idx="33" formatCode="General">
                  <c:v>39</c:v>
                </c:pt>
                <c:pt idx="34" formatCode="General">
                  <c:v>40</c:v>
                </c:pt>
                <c:pt idx="35" formatCode="General">
                  <c:v>41</c:v>
                </c:pt>
                <c:pt idx="36" formatCode="General">
                  <c:v>42</c:v>
                </c:pt>
                <c:pt idx="37" formatCode="General">
                  <c:v>43</c:v>
                </c:pt>
                <c:pt idx="38" formatCode="General">
                  <c:v>44</c:v>
                </c:pt>
              </c:numCache>
            </c:numRef>
          </c:xVal>
          <c:yVal>
            <c:numRef>
              <c:f>'Output2 R estimates'!$J$5:$J$43</c:f>
              <c:numCache>
                <c:formatCode>0.00</c:formatCode>
                <c:ptCount val="39"/>
                <c:pt idx="0">
                  <c:v>15.781029528527604</c:v>
                </c:pt>
                <c:pt idx="1">
                  <c:v>9.2114510211154084</c:v>
                </c:pt>
                <c:pt idx="2">
                  <c:v>8.3695358745964938</c:v>
                </c:pt>
                <c:pt idx="3">
                  <c:v>4.1793798428548214</c:v>
                </c:pt>
                <c:pt idx="4">
                  <c:v>2.604816691467509</c:v>
                </c:pt>
                <c:pt idx="5">
                  <c:v>2.5677036134603357</c:v>
                </c:pt>
                <c:pt idx="6">
                  <c:v>2.2141099464603924</c:v>
                </c:pt>
                <c:pt idx="7">
                  <c:v>1.1685450655786767</c:v>
                </c:pt>
                <c:pt idx="8">
                  <c:v>1.4991602247501545</c:v>
                </c:pt>
                <c:pt idx="9">
                  <c:v>1.5097086389547287</c:v>
                </c:pt>
                <c:pt idx="10">
                  <c:v>1.5073667040000567</c:v>
                </c:pt>
                <c:pt idx="11">
                  <c:v>1.5822082398654844</c:v>
                </c:pt>
                <c:pt idx="12">
                  <c:v>1.9218762169887553</c:v>
                </c:pt>
                <c:pt idx="13">
                  <c:v>2.0359873157165129</c:v>
                </c:pt>
                <c:pt idx="14">
                  <c:v>1.9308229465700864</c:v>
                </c:pt>
                <c:pt idx="15">
                  <c:v>1.7957232338680753</c:v>
                </c:pt>
                <c:pt idx="16">
                  <c:v>1.5013331193825667</c:v>
                </c:pt>
                <c:pt idx="17">
                  <c:v>1.2287032081771427</c:v>
                </c:pt>
                <c:pt idx="18">
                  <c:v>0.95729138854799345</c:v>
                </c:pt>
                <c:pt idx="19">
                  <c:v>1.1123548839133424</c:v>
                </c:pt>
                <c:pt idx="20">
                  <c:v>1.319823269059337</c:v>
                </c:pt>
                <c:pt idx="21">
                  <c:v>1.4089749277260328</c:v>
                </c:pt>
                <c:pt idx="22">
                  <c:v>1.4634302823365146</c:v>
                </c:pt>
                <c:pt idx="23">
                  <c:v>2.2967478048108179</c:v>
                </c:pt>
                <c:pt idx="24">
                  <c:v>2.2614611900001376</c:v>
                </c:pt>
                <c:pt idx="25">
                  <c:v>2.3390707206758581</c:v>
                </c:pt>
                <c:pt idx="26">
                  <c:v>2.443214190722264</c:v>
                </c:pt>
                <c:pt idx="27">
                  <c:v>2.2640599663569736</c:v>
                </c:pt>
                <c:pt idx="28">
                  <c:v>1.6987706491734422</c:v>
                </c:pt>
                <c:pt idx="29">
                  <c:v>1.4768713690917532</c:v>
                </c:pt>
                <c:pt idx="30">
                  <c:v>1.289952513042355</c:v>
                </c:pt>
                <c:pt idx="31">
                  <c:v>1.0782893375984508</c:v>
                </c:pt>
                <c:pt idx="32">
                  <c:v>1.1357792910307589</c:v>
                </c:pt>
                <c:pt idx="33">
                  <c:v>1.0832040199770354</c:v>
                </c:pt>
                <c:pt idx="34">
                  <c:v>1.4201301920640335</c:v>
                </c:pt>
                <c:pt idx="35">
                  <c:v>1.2227181532656251</c:v>
                </c:pt>
                <c:pt idx="36">
                  <c:v>1.7823010314697174</c:v>
                </c:pt>
                <c:pt idx="37">
                  <c:v>1.8492305348406906</c:v>
                </c:pt>
                <c:pt idx="38">
                  <c:v>1.8322532855351152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EB-3742-93F4-9E6956AF0F5B}"/>
            </c:ext>
          </c:extLst>
        </c:ser>
        <c:ser>
          <c:idx val="2"/>
          <c:order val="2"/>
          <c:tx>
            <c:v>R (95% credible interval)</c:v>
          </c:tx>
          <c:spPr>
            <a:ln w="19050">
              <a:solidFill>
                <a:srgbClr val="963634"/>
              </a:solidFill>
              <a:prstDash val="dashDot"/>
            </a:ln>
          </c:spPr>
          <c:marker>
            <c:symbol val="none"/>
          </c:marker>
          <c:xVal>
            <c:numRef>
              <c:f>'Output2 R estimates'!$B$5:$B$43</c:f>
              <c:numCache>
                <c:formatCode>0</c:formatCode>
                <c:ptCount val="3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29</c:v>
                </c:pt>
                <c:pt idx="24">
                  <c:v>30</c:v>
                </c:pt>
                <c:pt idx="25" formatCode="General">
                  <c:v>31</c:v>
                </c:pt>
                <c:pt idx="26" formatCode="General">
                  <c:v>32</c:v>
                </c:pt>
                <c:pt idx="27" formatCode="General">
                  <c:v>33</c:v>
                </c:pt>
                <c:pt idx="28" formatCode="General">
                  <c:v>34</c:v>
                </c:pt>
                <c:pt idx="29" formatCode="General">
                  <c:v>35</c:v>
                </c:pt>
                <c:pt idx="30" formatCode="General">
                  <c:v>36</c:v>
                </c:pt>
                <c:pt idx="31" formatCode="General">
                  <c:v>37</c:v>
                </c:pt>
                <c:pt idx="32" formatCode="General">
                  <c:v>38</c:v>
                </c:pt>
                <c:pt idx="33" formatCode="General">
                  <c:v>39</c:v>
                </c:pt>
                <c:pt idx="34" formatCode="General">
                  <c:v>40</c:v>
                </c:pt>
                <c:pt idx="35" formatCode="General">
                  <c:v>41</c:v>
                </c:pt>
                <c:pt idx="36" formatCode="General">
                  <c:v>42</c:v>
                </c:pt>
                <c:pt idx="37" formatCode="General">
                  <c:v>43</c:v>
                </c:pt>
                <c:pt idx="38" formatCode="General">
                  <c:v>44</c:v>
                </c:pt>
              </c:numCache>
            </c:numRef>
          </c:xVal>
          <c:yVal>
            <c:numRef>
              <c:f>'Output2 R estimates'!$G$5:$G$43</c:f>
              <c:numCache>
                <c:formatCode>0.00</c:formatCode>
                <c:ptCount val="39"/>
                <c:pt idx="0">
                  <c:v>5.4926521481227537</c:v>
                </c:pt>
                <c:pt idx="1">
                  <c:v>3.3362038750343186</c:v>
                </c:pt>
                <c:pt idx="2">
                  <c:v>3.7021143938198096</c:v>
                </c:pt>
                <c:pt idx="3">
                  <c:v>1.8821157114440201</c:v>
                </c:pt>
                <c:pt idx="4">
                  <c:v>1.2313758723068142</c:v>
                </c:pt>
                <c:pt idx="5">
                  <c:v>1.3236452218886796</c:v>
                </c:pt>
                <c:pt idx="6">
                  <c:v>1.2464138644165961</c:v>
                </c:pt>
                <c:pt idx="7">
                  <c:v>0.58455068113816921</c:v>
                </c:pt>
                <c:pt idx="8">
                  <c:v>0.84287558577033483</c:v>
                </c:pt>
                <c:pt idx="9">
                  <c:v>0.92061792914291329</c:v>
                </c:pt>
                <c:pt idx="10">
                  <c:v>0.94478580822567482</c:v>
                </c:pt>
                <c:pt idx="11">
                  <c:v>1.0019863767313149</c:v>
                </c:pt>
                <c:pt idx="12">
                  <c:v>1.3160029283998078</c:v>
                </c:pt>
                <c:pt idx="13">
                  <c:v>1.4069078655763156</c:v>
                </c:pt>
                <c:pt idx="14">
                  <c:v>1.2717107715119247</c:v>
                </c:pt>
                <c:pt idx="15">
                  <c:v>1.2275716636415477</c:v>
                </c:pt>
                <c:pt idx="16">
                  <c:v>0.98036947328770307</c:v>
                </c:pt>
                <c:pt idx="17">
                  <c:v>0.81303798266287575</c:v>
                </c:pt>
                <c:pt idx="18">
                  <c:v>0.58726172759273443</c:v>
                </c:pt>
                <c:pt idx="19">
                  <c:v>0.72101747463722776</c:v>
                </c:pt>
                <c:pt idx="20">
                  <c:v>0.90889755830215757</c:v>
                </c:pt>
                <c:pt idx="21">
                  <c:v>0.9838628785669673</c:v>
                </c:pt>
                <c:pt idx="22">
                  <c:v>1.0232466903363837</c:v>
                </c:pt>
                <c:pt idx="23">
                  <c:v>1.7746725132338448</c:v>
                </c:pt>
                <c:pt idx="24">
                  <c:v>1.7527370829406108</c:v>
                </c:pt>
                <c:pt idx="25">
                  <c:v>1.7737173404040629</c:v>
                </c:pt>
                <c:pt idx="26">
                  <c:v>1.817939657714158</c:v>
                </c:pt>
                <c:pt idx="27">
                  <c:v>1.6334471529106152</c:v>
                </c:pt>
                <c:pt idx="28">
                  <c:v>1.2005237011795291</c:v>
                </c:pt>
                <c:pt idx="29">
                  <c:v>1.0470020859582094</c:v>
                </c:pt>
                <c:pt idx="30">
                  <c:v>0.9364856467358873</c:v>
                </c:pt>
                <c:pt idx="31">
                  <c:v>0.78578679445583455</c:v>
                </c:pt>
                <c:pt idx="32">
                  <c:v>0.85118497944052418</c:v>
                </c:pt>
                <c:pt idx="33">
                  <c:v>0.83202869828667259</c:v>
                </c:pt>
                <c:pt idx="34">
                  <c:v>1.1243947307004918</c:v>
                </c:pt>
                <c:pt idx="35">
                  <c:v>0.96342780972997955</c:v>
                </c:pt>
                <c:pt idx="36">
                  <c:v>1.4456998456338879</c:v>
                </c:pt>
                <c:pt idx="37">
                  <c:v>1.5180513690555866</c:v>
                </c:pt>
                <c:pt idx="38">
                  <c:v>1.493275473052875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EB-3742-93F4-9E6956AF0F5B}"/>
            </c:ext>
          </c:extLst>
        </c:ser>
        <c:ser>
          <c:idx val="3"/>
          <c:order val="3"/>
          <c:tx>
            <c:v>R=1</c:v>
          </c:tx>
          <c:spPr>
            <a:ln w="952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Lit>
              <c:formatCode>General</c:formatCode>
              <c:ptCount val="3"/>
              <c:pt idx="0">
                <c:v>1</c:v>
              </c:pt>
              <c:pt idx="1">
                <c:v>44</c:v>
              </c:pt>
              <c:pt idx="2">
                <c:v>#N/A</c:v>
              </c:pt>
            </c:numLit>
          </c:xVal>
          <c:yVal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#N/A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3-14EB-3742-93F4-9E6956AF0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7538303"/>
        <c:axId val="1257305679"/>
      </c:scatterChart>
      <c:valAx>
        <c:axId val="1207538303"/>
        <c:scaling>
          <c:orientation val="minMax"/>
          <c:max val="44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დღეები</a:t>
                </a:r>
                <a:endParaRPr lang="en-US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257305679"/>
        <c:crosses val="autoZero"/>
        <c:crossBetween val="midCat"/>
      </c:valAx>
      <c:valAx>
        <c:axId val="1257305679"/>
        <c:scaling>
          <c:orientation val="minMax"/>
          <c:max val="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207538303"/>
        <c:crosses val="autoZero"/>
        <c:crossBetween val="midCat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6653A-137E-E447-BA15-8E96714F1FC1}" type="doc">
      <dgm:prSet loTypeId="urn:microsoft.com/office/officeart/2005/8/layout/balance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C74270-8E1F-9847-AF39-FC86039CE9A7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sz="1400" b="1" dirty="0" err="1">
              <a:solidFill>
                <a:schemeClr val="bg1"/>
              </a:solidFill>
              <a:latin typeface="BPG Glaho" panose="020B0604020202020204" pitchFamily="34" charset="0"/>
            </a:rPr>
            <a:t>მკაცრი</a:t>
          </a:r>
          <a:r>
            <a:rPr lang="en-US" sz="1400" b="1" dirty="0">
              <a:solidFill>
                <a:schemeClr val="bg1"/>
              </a:solidFill>
              <a:latin typeface="BPG Glaho" panose="020B0604020202020204" pitchFamily="34" charset="0"/>
            </a:rPr>
            <a:t> </a:t>
          </a:r>
          <a:r>
            <a:rPr lang="en-US" sz="1400" b="1" dirty="0" err="1">
              <a:solidFill>
                <a:schemeClr val="bg1"/>
              </a:solidFill>
              <a:latin typeface="BPG Glaho" panose="020B0604020202020204" pitchFamily="34" charset="0"/>
            </a:rPr>
            <a:t>ლოქ-დაუნი</a:t>
          </a:r>
          <a:endParaRPr lang="en-US" sz="1400" b="1" dirty="0">
            <a:solidFill>
              <a:schemeClr val="bg1"/>
            </a:solidFill>
            <a:latin typeface="BPG Glaho" panose="020B0604020202020204" pitchFamily="34" charset="0"/>
          </a:endParaRPr>
        </a:p>
      </dgm:t>
    </dgm:pt>
    <dgm:pt modelId="{4CC0D796-4CCF-F841-B2FA-9A3ED9F11DD8}" type="parTrans" cxnId="{7478D605-A5BA-3B4D-8ABF-44AEA62A65AE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13E9B3D9-1919-F749-8EA9-8EA4E18E3E9F}" type="sibTrans" cxnId="{7478D605-A5BA-3B4D-8ABF-44AEA62A65AE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AC68C8AC-3D21-8846-9537-C45FEBEEFCFA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ka-GE" sz="1400" b="1" dirty="0">
              <a:latin typeface="BPG Glaho" panose="020B0604020202020204" pitchFamily="34" charset="0"/>
            </a:rPr>
            <a:t>პოპულაცი</a:t>
          </a:r>
          <a:r>
            <a:rPr lang="en-US" sz="1400" b="1" dirty="0" err="1">
              <a:latin typeface="BPG Glaho" panose="020B0604020202020204" pitchFamily="34" charset="0"/>
            </a:rPr>
            <a:t>ური</a:t>
          </a:r>
          <a:r>
            <a:rPr lang="en-US" sz="1400" b="1" dirty="0">
              <a:latin typeface="BPG Glaho" panose="020B0604020202020204" pitchFamily="34" charset="0"/>
            </a:rPr>
            <a:t> </a:t>
          </a:r>
          <a:r>
            <a:rPr lang="en-US" sz="1400" b="1" dirty="0" err="1">
              <a:latin typeface="BPG Glaho" panose="020B0604020202020204" pitchFamily="34" charset="0"/>
            </a:rPr>
            <a:t>იმუნიტეტი</a:t>
          </a:r>
          <a:endParaRPr lang="en-US" sz="1400" b="1" dirty="0">
            <a:latin typeface="BPG Glaho" panose="020B0604020202020204" pitchFamily="34" charset="0"/>
          </a:endParaRPr>
        </a:p>
      </dgm:t>
    </dgm:pt>
    <dgm:pt modelId="{3C9B2E8B-724B-764E-B099-5737983E538F}" type="parTrans" cxnId="{67EED168-3209-BB42-9A96-C9ABEA0385EC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97D70E4D-11E2-8F4B-BDCB-26571090B531}" type="sibTrans" cxnId="{67EED168-3209-BB42-9A96-C9ABEA0385EC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303A589E-C742-AE48-8385-63552B6CDE1A}">
      <dgm:prSet phldrT="[Text]" custT="1"/>
      <dgm:spPr>
        <a:solidFill>
          <a:srgbClr val="FF0000">
            <a:alpha val="58000"/>
          </a:srgbClr>
        </a:solidFill>
      </dgm:spPr>
      <dgm:t>
        <a:bodyPr/>
        <a:lstStyle/>
        <a:p>
          <a:r>
            <a:rPr lang="en-US" sz="1000" dirty="0" err="1">
              <a:latin typeface="BPG Glaho" panose="020B0604020202020204" pitchFamily="34" charset="0"/>
            </a:rPr>
            <a:t>კარანტინი</a:t>
          </a:r>
          <a:r>
            <a:rPr lang="en-US" sz="1000" dirty="0">
              <a:latin typeface="BPG Glaho" panose="020B0604020202020204" pitchFamily="34" charset="0"/>
            </a:rPr>
            <a:t> </a:t>
          </a:r>
          <a:r>
            <a:rPr lang="en-US" sz="1000" dirty="0" err="1">
              <a:latin typeface="BPG Glaho" panose="020B0604020202020204" pitchFamily="34" charset="0"/>
            </a:rPr>
            <a:t>და</a:t>
          </a:r>
          <a:r>
            <a:rPr lang="en-US" sz="1000" dirty="0">
              <a:latin typeface="BPG Glaho" panose="020B0604020202020204" pitchFamily="34" charset="0"/>
            </a:rPr>
            <a:t> </a:t>
          </a:r>
          <a:r>
            <a:rPr lang="en-US" sz="1000" dirty="0" err="1">
              <a:latin typeface="BPG Glaho" panose="020B0604020202020204" pitchFamily="34" charset="0"/>
            </a:rPr>
            <a:t>ოფისების</a:t>
          </a:r>
          <a:r>
            <a:rPr lang="en-US" sz="1000" dirty="0">
              <a:latin typeface="BPG Glaho" panose="020B0604020202020204" pitchFamily="34" charset="0"/>
            </a:rPr>
            <a:t> </a:t>
          </a:r>
          <a:r>
            <a:rPr lang="en-US" sz="1000" dirty="0" err="1">
              <a:latin typeface="BPG Glaho" panose="020B0604020202020204" pitchFamily="34" charset="0"/>
            </a:rPr>
            <a:t>დახურვა</a:t>
          </a:r>
          <a:endParaRPr lang="en-US" sz="1000" dirty="0">
            <a:latin typeface="BPG Glaho" panose="020B0604020202020204" pitchFamily="34" charset="0"/>
          </a:endParaRPr>
        </a:p>
      </dgm:t>
    </dgm:pt>
    <dgm:pt modelId="{13217324-19DC-2D45-B01A-F6F67D6EB589}" type="parTrans" cxnId="{FB443455-59C3-1749-A91D-CCD7FB85E6FC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E05B699C-2A60-1842-9DC8-7A77D6D35582}" type="sibTrans" cxnId="{FB443455-59C3-1749-A91D-CCD7FB85E6FC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8FD402B0-872C-E94F-8422-3A895CDC2A3C}">
      <dgm:prSet phldrT="[Text]" custT="1"/>
      <dgm:spPr>
        <a:solidFill>
          <a:srgbClr val="FF0000">
            <a:alpha val="58000"/>
          </a:srgbClr>
        </a:solidFill>
      </dgm:spPr>
      <dgm:t>
        <a:bodyPr/>
        <a:lstStyle/>
        <a:p>
          <a:r>
            <a:rPr lang="en-US" sz="1000" dirty="0" err="1">
              <a:latin typeface="BPG Glaho" panose="020B0604020202020204" pitchFamily="34" charset="0"/>
            </a:rPr>
            <a:t>კომენდანტის</a:t>
          </a:r>
          <a:r>
            <a:rPr lang="en-US" sz="1000" dirty="0">
              <a:latin typeface="BPG Glaho" panose="020B0604020202020204" pitchFamily="34" charset="0"/>
            </a:rPr>
            <a:t> </a:t>
          </a:r>
          <a:r>
            <a:rPr lang="en-US" sz="1000" dirty="0" err="1">
              <a:latin typeface="BPG Glaho" panose="020B0604020202020204" pitchFamily="34" charset="0"/>
            </a:rPr>
            <a:t>საათი</a:t>
          </a:r>
          <a:endParaRPr lang="en-US" sz="1000" dirty="0">
            <a:latin typeface="BPG Glaho" panose="020B0604020202020204" pitchFamily="34" charset="0"/>
          </a:endParaRPr>
        </a:p>
      </dgm:t>
    </dgm:pt>
    <dgm:pt modelId="{EEDEFA37-E6C2-554B-912D-9380C9A62CD7}" type="parTrans" cxnId="{2B33DAE5-6DB9-F549-9D3E-350152459B73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3B734690-7260-D64D-92B1-7F637A1E761F}" type="sibTrans" cxnId="{2B33DAE5-6DB9-F549-9D3E-350152459B73}">
      <dgm:prSet/>
      <dgm:spPr/>
      <dgm:t>
        <a:bodyPr/>
        <a:lstStyle/>
        <a:p>
          <a:endParaRPr lang="en-US" sz="1200">
            <a:latin typeface="BPG Glaho" panose="020B0604020202020204" pitchFamily="34" charset="0"/>
          </a:endParaRPr>
        </a:p>
      </dgm:t>
    </dgm:pt>
    <dgm:pt modelId="{13156080-0A01-4840-9537-EBF1F7CF456F}">
      <dgm:prSet phldrT="[Text]" custT="1"/>
      <dgm:spPr>
        <a:solidFill>
          <a:srgbClr val="FF0000">
            <a:alpha val="58000"/>
          </a:srgbClr>
        </a:solidFill>
      </dgm:spPr>
      <dgm:t>
        <a:bodyPr/>
        <a:lstStyle/>
        <a:p>
          <a:r>
            <a:rPr lang="en-US" sz="1000" dirty="0" err="1">
              <a:latin typeface="BPG Glaho" panose="020B0604020202020204" pitchFamily="34" charset="0"/>
            </a:rPr>
            <a:t>გადაადგილების</a:t>
          </a:r>
          <a:r>
            <a:rPr lang="en-US" sz="1000" dirty="0">
              <a:latin typeface="BPG Glaho" panose="020B0604020202020204" pitchFamily="34" charset="0"/>
            </a:rPr>
            <a:t> </a:t>
          </a:r>
          <a:r>
            <a:rPr lang="en-US" sz="1000" dirty="0" err="1">
              <a:latin typeface="BPG Glaho" panose="020B0604020202020204" pitchFamily="34" charset="0"/>
            </a:rPr>
            <a:t>შეზღუდვა</a:t>
          </a:r>
          <a:endParaRPr lang="en-US" sz="1000" dirty="0">
            <a:latin typeface="BPG Glaho" panose="020B0604020202020204" pitchFamily="34" charset="0"/>
          </a:endParaRPr>
        </a:p>
      </dgm:t>
    </dgm:pt>
    <dgm:pt modelId="{18E3E6EB-F6A7-4346-8F8C-512BB68E59D6}" type="parTrans" cxnId="{616E0C65-2182-4545-BA94-72A7E4AECC58}">
      <dgm:prSet/>
      <dgm:spPr/>
      <dgm:t>
        <a:bodyPr/>
        <a:lstStyle/>
        <a:p>
          <a:endParaRPr lang="en-US" sz="1400"/>
        </a:p>
      </dgm:t>
    </dgm:pt>
    <dgm:pt modelId="{82B7C8B0-5463-4949-BE12-E4C2AECB6E7B}" type="sibTrans" cxnId="{616E0C65-2182-4545-BA94-72A7E4AECC58}">
      <dgm:prSet/>
      <dgm:spPr/>
      <dgm:t>
        <a:bodyPr/>
        <a:lstStyle/>
        <a:p>
          <a:endParaRPr lang="en-US" sz="1400"/>
        </a:p>
      </dgm:t>
    </dgm:pt>
    <dgm:pt modelId="{13C9AA11-629B-5E4A-B183-73C46FBA84C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ინფექციის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ეტაპობრივი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ნელი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გავრცელება</a:t>
          </a:r>
          <a:endParaRPr lang="en-US" sz="1050" dirty="0">
            <a:solidFill>
              <a:schemeClr val="tx1"/>
            </a:solidFill>
            <a:latin typeface="BPG Glaho" panose="020B0604020202020204" pitchFamily="34" charset="0"/>
          </a:endParaRPr>
        </a:p>
      </dgm:t>
    </dgm:pt>
    <dgm:pt modelId="{9CD5C3CA-80B9-B545-BF41-B6CD5D9AF4EB}" type="parTrans" cxnId="{22403E74-4575-B24F-AA06-079395B1B21B}">
      <dgm:prSet/>
      <dgm:spPr/>
      <dgm:t>
        <a:bodyPr/>
        <a:lstStyle/>
        <a:p>
          <a:endParaRPr lang="en-US"/>
        </a:p>
      </dgm:t>
    </dgm:pt>
    <dgm:pt modelId="{9F344720-3564-854A-B94E-CF1CB475ABF3}" type="sibTrans" cxnId="{22403E74-4575-B24F-AA06-079395B1B21B}">
      <dgm:prSet/>
      <dgm:spPr/>
      <dgm:t>
        <a:bodyPr/>
        <a:lstStyle/>
        <a:p>
          <a:endParaRPr lang="en-US"/>
        </a:p>
      </dgm:t>
    </dgm:pt>
    <dgm:pt modelId="{8DDB634F-437B-734B-ABB8-E733082601A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ჰოსპიტალების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ოპტიმალური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დატვირთვა</a:t>
          </a:r>
          <a:endParaRPr lang="en-US" sz="1050" dirty="0">
            <a:solidFill>
              <a:schemeClr val="tx1"/>
            </a:solidFill>
            <a:latin typeface="BPG Glaho" panose="020B0604020202020204" pitchFamily="34" charset="0"/>
          </a:endParaRPr>
        </a:p>
      </dgm:t>
    </dgm:pt>
    <dgm:pt modelId="{2AE69AAE-E217-0445-A79E-4933BD7CEEBD}" type="parTrans" cxnId="{472B2EC6-C816-FB49-896F-E484F52ECAF4}">
      <dgm:prSet/>
      <dgm:spPr/>
      <dgm:t>
        <a:bodyPr/>
        <a:lstStyle/>
        <a:p>
          <a:endParaRPr lang="en-US"/>
        </a:p>
      </dgm:t>
    </dgm:pt>
    <dgm:pt modelId="{DD783326-4195-F149-8652-ABC2ECF0D2F3}" type="sibTrans" cxnId="{472B2EC6-C816-FB49-896F-E484F52ECAF4}">
      <dgm:prSet/>
      <dgm:spPr/>
      <dgm:t>
        <a:bodyPr/>
        <a:lstStyle/>
        <a:p>
          <a:endParaRPr lang="en-US"/>
        </a:p>
      </dgm:t>
    </dgm:pt>
    <dgm:pt modelId="{07585FF7-88EC-874F-92A2-E381FB025F2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რისკის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ჯგუფების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ეფექტური</a:t>
          </a:r>
          <a:r>
            <a:rPr lang="en-US" sz="105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dirty="0" err="1">
              <a:solidFill>
                <a:schemeClr val="tx1"/>
              </a:solidFill>
              <a:latin typeface="BPG Glaho" panose="020B0604020202020204" pitchFamily="34" charset="0"/>
            </a:rPr>
            <a:t>დაცვა</a:t>
          </a:r>
          <a:endParaRPr lang="en-US" sz="1050" dirty="0">
            <a:solidFill>
              <a:schemeClr val="tx1"/>
            </a:solidFill>
            <a:latin typeface="BPG Glaho" panose="020B0604020202020204" pitchFamily="34" charset="0"/>
          </a:endParaRPr>
        </a:p>
      </dgm:t>
    </dgm:pt>
    <dgm:pt modelId="{C6EE816C-17E5-C549-AB79-56218446FD35}" type="parTrans" cxnId="{7BF954AE-EC6E-734A-B907-7A4492E4E880}">
      <dgm:prSet/>
      <dgm:spPr/>
      <dgm:t>
        <a:bodyPr/>
        <a:lstStyle/>
        <a:p>
          <a:endParaRPr lang="en-US"/>
        </a:p>
      </dgm:t>
    </dgm:pt>
    <dgm:pt modelId="{5CAF7A49-70BD-6041-89A5-29F59BA54144}" type="sibTrans" cxnId="{7BF954AE-EC6E-734A-B907-7A4492E4E880}">
      <dgm:prSet/>
      <dgm:spPr/>
      <dgm:t>
        <a:bodyPr/>
        <a:lstStyle/>
        <a:p>
          <a:endParaRPr lang="en-US"/>
        </a:p>
      </dgm:t>
    </dgm:pt>
    <dgm:pt modelId="{C55E6730-BA4F-1946-A937-D10A3E5CAE4C}" type="pres">
      <dgm:prSet presAssocID="{2586653A-137E-E447-BA15-8E96714F1FC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C524307-F623-2848-BA79-42F4EC7E3BE3}" type="pres">
      <dgm:prSet presAssocID="{2586653A-137E-E447-BA15-8E96714F1FC1}" presName="dummyMaxCanvas" presStyleCnt="0"/>
      <dgm:spPr/>
    </dgm:pt>
    <dgm:pt modelId="{B02717B5-9FAE-E245-8F86-B20FD2B7ADA4}" type="pres">
      <dgm:prSet presAssocID="{2586653A-137E-E447-BA15-8E96714F1FC1}" presName="parentComposite" presStyleCnt="0"/>
      <dgm:spPr/>
    </dgm:pt>
    <dgm:pt modelId="{EED1FD06-651B-684D-B519-81044BDE5E7D}" type="pres">
      <dgm:prSet presAssocID="{2586653A-137E-E447-BA15-8E96714F1FC1}" presName="parent1" presStyleLbl="alignAccFollowNode1" presStyleIdx="0" presStyleCnt="4">
        <dgm:presLayoutVars>
          <dgm:chMax val="4"/>
        </dgm:presLayoutVars>
      </dgm:prSet>
      <dgm:spPr/>
    </dgm:pt>
    <dgm:pt modelId="{AF30D84F-E90F-B443-AE14-02BD5883B778}" type="pres">
      <dgm:prSet presAssocID="{2586653A-137E-E447-BA15-8E96714F1FC1}" presName="parent2" presStyleLbl="alignAccFollowNode1" presStyleIdx="1" presStyleCnt="4">
        <dgm:presLayoutVars>
          <dgm:chMax val="4"/>
        </dgm:presLayoutVars>
      </dgm:prSet>
      <dgm:spPr/>
    </dgm:pt>
    <dgm:pt modelId="{6F4A00B4-0550-2E44-9B70-1005F3524508}" type="pres">
      <dgm:prSet presAssocID="{2586653A-137E-E447-BA15-8E96714F1FC1}" presName="childrenComposite" presStyleCnt="0"/>
      <dgm:spPr/>
    </dgm:pt>
    <dgm:pt modelId="{C150D594-7723-AE40-81A3-F1D4393AA0E5}" type="pres">
      <dgm:prSet presAssocID="{2586653A-137E-E447-BA15-8E96714F1FC1}" presName="dummyMaxCanvas_ChildArea" presStyleCnt="0"/>
      <dgm:spPr/>
    </dgm:pt>
    <dgm:pt modelId="{3599C03C-EACD-DB41-8479-48841E7C0E40}" type="pres">
      <dgm:prSet presAssocID="{2586653A-137E-E447-BA15-8E96714F1FC1}" presName="fulcrum" presStyleLbl="alignAccFollowNode1" presStyleIdx="2" presStyleCnt="4"/>
      <dgm:spPr>
        <a:solidFill>
          <a:schemeClr val="tx1">
            <a:alpha val="90000"/>
          </a:schemeClr>
        </a:solidFill>
      </dgm:spPr>
    </dgm:pt>
    <dgm:pt modelId="{4F71437B-DB3B-B245-B784-EB8643152557}" type="pres">
      <dgm:prSet presAssocID="{2586653A-137E-E447-BA15-8E96714F1FC1}" presName="balance_33" presStyleLbl="alignAccFollowNode1" presStyleIdx="3" presStyleCnt="4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</dgm:spPr>
    </dgm:pt>
    <dgm:pt modelId="{87ED1300-BC13-C641-A1C4-08664481A889}" type="pres">
      <dgm:prSet presAssocID="{2586653A-137E-E447-BA15-8E96714F1FC1}" presName="right_33_1" presStyleLbl="node1" presStyleIdx="0" presStyleCnt="6">
        <dgm:presLayoutVars>
          <dgm:bulletEnabled val="1"/>
        </dgm:presLayoutVars>
      </dgm:prSet>
      <dgm:spPr/>
    </dgm:pt>
    <dgm:pt modelId="{8E3F6D5E-2F0D-8840-A63C-51B5D9E3C309}" type="pres">
      <dgm:prSet presAssocID="{2586653A-137E-E447-BA15-8E96714F1FC1}" presName="right_33_2" presStyleLbl="node1" presStyleIdx="1" presStyleCnt="6">
        <dgm:presLayoutVars>
          <dgm:bulletEnabled val="1"/>
        </dgm:presLayoutVars>
      </dgm:prSet>
      <dgm:spPr/>
    </dgm:pt>
    <dgm:pt modelId="{4F45C554-8FEE-F947-A926-F6419FF6E3EB}" type="pres">
      <dgm:prSet presAssocID="{2586653A-137E-E447-BA15-8E96714F1FC1}" presName="right_33_3" presStyleLbl="node1" presStyleIdx="2" presStyleCnt="6">
        <dgm:presLayoutVars>
          <dgm:bulletEnabled val="1"/>
        </dgm:presLayoutVars>
      </dgm:prSet>
      <dgm:spPr/>
    </dgm:pt>
    <dgm:pt modelId="{2DE1F850-BC0C-C544-8B9C-C85663A3BE6B}" type="pres">
      <dgm:prSet presAssocID="{2586653A-137E-E447-BA15-8E96714F1FC1}" presName="left_33_1" presStyleLbl="node1" presStyleIdx="3" presStyleCnt="6">
        <dgm:presLayoutVars>
          <dgm:bulletEnabled val="1"/>
        </dgm:presLayoutVars>
      </dgm:prSet>
      <dgm:spPr/>
    </dgm:pt>
    <dgm:pt modelId="{71AB41B0-2C9F-A044-80F9-8A829E39CF7D}" type="pres">
      <dgm:prSet presAssocID="{2586653A-137E-E447-BA15-8E96714F1FC1}" presName="left_33_2" presStyleLbl="node1" presStyleIdx="4" presStyleCnt="6">
        <dgm:presLayoutVars>
          <dgm:bulletEnabled val="1"/>
        </dgm:presLayoutVars>
      </dgm:prSet>
      <dgm:spPr/>
    </dgm:pt>
    <dgm:pt modelId="{926B76C4-9654-7C4A-B5CE-45CED137DF2F}" type="pres">
      <dgm:prSet presAssocID="{2586653A-137E-E447-BA15-8E96714F1FC1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D5F58E03-405D-584A-9FB9-429172CC60BD}" type="presOf" srcId="{AC68C8AC-3D21-8846-9537-C45FEBEEFCFA}" destId="{AF30D84F-E90F-B443-AE14-02BD5883B778}" srcOrd="0" destOrd="0" presId="urn:microsoft.com/office/officeart/2005/8/layout/balance1"/>
    <dgm:cxn modelId="{7478D605-A5BA-3B4D-8ABF-44AEA62A65AE}" srcId="{2586653A-137E-E447-BA15-8E96714F1FC1}" destId="{F8C74270-8E1F-9847-AF39-FC86039CE9A7}" srcOrd="0" destOrd="0" parTransId="{4CC0D796-4CCF-F841-B2FA-9A3ED9F11DD8}" sibTransId="{13E9B3D9-1919-F749-8EA9-8EA4E18E3E9F}"/>
    <dgm:cxn modelId="{FB443455-59C3-1749-A91D-CCD7FB85E6FC}" srcId="{F8C74270-8E1F-9847-AF39-FC86039CE9A7}" destId="{303A589E-C742-AE48-8385-63552B6CDE1A}" srcOrd="0" destOrd="0" parTransId="{13217324-19DC-2D45-B01A-F6F67D6EB589}" sibTransId="{E05B699C-2A60-1842-9DC8-7A77D6D35582}"/>
    <dgm:cxn modelId="{C7AA705C-927D-9144-BD43-FAA4929DA659}" type="presOf" srcId="{2586653A-137E-E447-BA15-8E96714F1FC1}" destId="{C55E6730-BA4F-1946-A937-D10A3E5CAE4C}" srcOrd="0" destOrd="0" presId="urn:microsoft.com/office/officeart/2005/8/layout/balance1"/>
    <dgm:cxn modelId="{616E0C65-2182-4545-BA94-72A7E4AECC58}" srcId="{F8C74270-8E1F-9847-AF39-FC86039CE9A7}" destId="{13156080-0A01-4840-9537-EBF1F7CF456F}" srcOrd="2" destOrd="0" parTransId="{18E3E6EB-F6A7-4346-8F8C-512BB68E59D6}" sibTransId="{82B7C8B0-5463-4949-BE12-E4C2AECB6E7B}"/>
    <dgm:cxn modelId="{67EED168-3209-BB42-9A96-C9ABEA0385EC}" srcId="{2586653A-137E-E447-BA15-8E96714F1FC1}" destId="{AC68C8AC-3D21-8846-9537-C45FEBEEFCFA}" srcOrd="1" destOrd="0" parTransId="{3C9B2E8B-724B-764E-B099-5737983E538F}" sibTransId="{97D70E4D-11E2-8F4B-BDCB-26571090B531}"/>
    <dgm:cxn modelId="{C499756F-A8E9-1D4A-AB61-92BCC2A8899D}" type="presOf" srcId="{F8C74270-8E1F-9847-AF39-FC86039CE9A7}" destId="{EED1FD06-651B-684D-B519-81044BDE5E7D}" srcOrd="0" destOrd="0" presId="urn:microsoft.com/office/officeart/2005/8/layout/balance1"/>
    <dgm:cxn modelId="{22403E74-4575-B24F-AA06-079395B1B21B}" srcId="{AC68C8AC-3D21-8846-9537-C45FEBEEFCFA}" destId="{13C9AA11-629B-5E4A-B183-73C46FBA84C0}" srcOrd="0" destOrd="0" parTransId="{9CD5C3CA-80B9-B545-BF41-B6CD5D9AF4EB}" sibTransId="{9F344720-3564-854A-B94E-CF1CB475ABF3}"/>
    <dgm:cxn modelId="{BB404080-5948-7E4F-AC8C-7AFA0D4D0A9C}" type="presOf" srcId="{8FD402B0-872C-E94F-8422-3A895CDC2A3C}" destId="{71AB41B0-2C9F-A044-80F9-8A829E39CF7D}" srcOrd="0" destOrd="0" presId="urn:microsoft.com/office/officeart/2005/8/layout/balance1"/>
    <dgm:cxn modelId="{40641899-4ED3-D843-8F45-2F8B1503B583}" type="presOf" srcId="{303A589E-C742-AE48-8385-63552B6CDE1A}" destId="{2DE1F850-BC0C-C544-8B9C-C85663A3BE6B}" srcOrd="0" destOrd="0" presId="urn:microsoft.com/office/officeart/2005/8/layout/balance1"/>
    <dgm:cxn modelId="{6C18F5A3-2179-5C41-897E-41ABDBDAAE92}" type="presOf" srcId="{13156080-0A01-4840-9537-EBF1F7CF456F}" destId="{926B76C4-9654-7C4A-B5CE-45CED137DF2F}" srcOrd="0" destOrd="0" presId="urn:microsoft.com/office/officeart/2005/8/layout/balance1"/>
    <dgm:cxn modelId="{7BF954AE-EC6E-734A-B907-7A4492E4E880}" srcId="{AC68C8AC-3D21-8846-9537-C45FEBEEFCFA}" destId="{07585FF7-88EC-874F-92A2-E381FB025F2C}" srcOrd="2" destOrd="0" parTransId="{C6EE816C-17E5-C549-AB79-56218446FD35}" sibTransId="{5CAF7A49-70BD-6041-89A5-29F59BA54144}"/>
    <dgm:cxn modelId="{472B2EC6-C816-FB49-896F-E484F52ECAF4}" srcId="{AC68C8AC-3D21-8846-9537-C45FEBEEFCFA}" destId="{8DDB634F-437B-734B-ABB8-E733082601AD}" srcOrd="1" destOrd="0" parTransId="{2AE69AAE-E217-0445-A79E-4933BD7CEEBD}" sibTransId="{DD783326-4195-F149-8652-ABC2ECF0D2F3}"/>
    <dgm:cxn modelId="{2B33DAE5-6DB9-F549-9D3E-350152459B73}" srcId="{F8C74270-8E1F-9847-AF39-FC86039CE9A7}" destId="{8FD402B0-872C-E94F-8422-3A895CDC2A3C}" srcOrd="1" destOrd="0" parTransId="{EEDEFA37-E6C2-554B-912D-9380C9A62CD7}" sibTransId="{3B734690-7260-D64D-92B1-7F637A1E761F}"/>
    <dgm:cxn modelId="{F0CF46EA-323C-7F4F-B33F-2397BC1CCEC6}" type="presOf" srcId="{13C9AA11-629B-5E4A-B183-73C46FBA84C0}" destId="{87ED1300-BC13-C641-A1C4-08664481A889}" srcOrd="0" destOrd="0" presId="urn:microsoft.com/office/officeart/2005/8/layout/balance1"/>
    <dgm:cxn modelId="{27CFD2EC-7B2B-1F4E-862E-785C595DB2F6}" type="presOf" srcId="{07585FF7-88EC-874F-92A2-E381FB025F2C}" destId="{4F45C554-8FEE-F947-A926-F6419FF6E3EB}" srcOrd="0" destOrd="0" presId="urn:microsoft.com/office/officeart/2005/8/layout/balance1"/>
    <dgm:cxn modelId="{524F05F7-9179-DB4A-ACAB-67606A17C79F}" type="presOf" srcId="{8DDB634F-437B-734B-ABB8-E733082601AD}" destId="{8E3F6D5E-2F0D-8840-A63C-51B5D9E3C309}" srcOrd="0" destOrd="0" presId="urn:microsoft.com/office/officeart/2005/8/layout/balance1"/>
    <dgm:cxn modelId="{DE656966-8DA7-1143-BDF0-340A0B3E2624}" type="presParOf" srcId="{C55E6730-BA4F-1946-A937-D10A3E5CAE4C}" destId="{CC524307-F623-2848-BA79-42F4EC7E3BE3}" srcOrd="0" destOrd="0" presId="urn:microsoft.com/office/officeart/2005/8/layout/balance1"/>
    <dgm:cxn modelId="{235FD057-D27A-2A4E-A1BE-C7B9B1CDF0D3}" type="presParOf" srcId="{C55E6730-BA4F-1946-A937-D10A3E5CAE4C}" destId="{B02717B5-9FAE-E245-8F86-B20FD2B7ADA4}" srcOrd="1" destOrd="0" presId="urn:microsoft.com/office/officeart/2005/8/layout/balance1"/>
    <dgm:cxn modelId="{3EC524C6-4B01-8247-8BA8-CAA30462FB0D}" type="presParOf" srcId="{B02717B5-9FAE-E245-8F86-B20FD2B7ADA4}" destId="{EED1FD06-651B-684D-B519-81044BDE5E7D}" srcOrd="0" destOrd="0" presId="urn:microsoft.com/office/officeart/2005/8/layout/balance1"/>
    <dgm:cxn modelId="{5D4AE7A2-307D-EC4E-B282-3DBDABB0DD8A}" type="presParOf" srcId="{B02717B5-9FAE-E245-8F86-B20FD2B7ADA4}" destId="{AF30D84F-E90F-B443-AE14-02BD5883B778}" srcOrd="1" destOrd="0" presId="urn:microsoft.com/office/officeart/2005/8/layout/balance1"/>
    <dgm:cxn modelId="{0134C06F-7F11-EA4A-97F2-7F163A7915D2}" type="presParOf" srcId="{C55E6730-BA4F-1946-A937-D10A3E5CAE4C}" destId="{6F4A00B4-0550-2E44-9B70-1005F3524508}" srcOrd="2" destOrd="0" presId="urn:microsoft.com/office/officeart/2005/8/layout/balance1"/>
    <dgm:cxn modelId="{4923DBAD-E8F2-FD4C-B2A6-84DF32467755}" type="presParOf" srcId="{6F4A00B4-0550-2E44-9B70-1005F3524508}" destId="{C150D594-7723-AE40-81A3-F1D4393AA0E5}" srcOrd="0" destOrd="0" presId="urn:microsoft.com/office/officeart/2005/8/layout/balance1"/>
    <dgm:cxn modelId="{481F10A9-007E-DB4F-A98A-E4AB1456E69E}" type="presParOf" srcId="{6F4A00B4-0550-2E44-9B70-1005F3524508}" destId="{3599C03C-EACD-DB41-8479-48841E7C0E40}" srcOrd="1" destOrd="0" presId="urn:microsoft.com/office/officeart/2005/8/layout/balance1"/>
    <dgm:cxn modelId="{415778B0-691C-914C-B69E-15A5925C9DF7}" type="presParOf" srcId="{6F4A00B4-0550-2E44-9B70-1005F3524508}" destId="{4F71437B-DB3B-B245-B784-EB8643152557}" srcOrd="2" destOrd="0" presId="urn:microsoft.com/office/officeart/2005/8/layout/balance1"/>
    <dgm:cxn modelId="{E3C89A07-D2C4-1D47-991C-443F87B4C759}" type="presParOf" srcId="{6F4A00B4-0550-2E44-9B70-1005F3524508}" destId="{87ED1300-BC13-C641-A1C4-08664481A889}" srcOrd="3" destOrd="0" presId="urn:microsoft.com/office/officeart/2005/8/layout/balance1"/>
    <dgm:cxn modelId="{8150E3A6-EDFE-204A-9311-E55F0F507006}" type="presParOf" srcId="{6F4A00B4-0550-2E44-9B70-1005F3524508}" destId="{8E3F6D5E-2F0D-8840-A63C-51B5D9E3C309}" srcOrd="4" destOrd="0" presId="urn:microsoft.com/office/officeart/2005/8/layout/balance1"/>
    <dgm:cxn modelId="{FC329DC0-8B0E-804B-9037-D686F3C8572D}" type="presParOf" srcId="{6F4A00B4-0550-2E44-9B70-1005F3524508}" destId="{4F45C554-8FEE-F947-A926-F6419FF6E3EB}" srcOrd="5" destOrd="0" presId="urn:microsoft.com/office/officeart/2005/8/layout/balance1"/>
    <dgm:cxn modelId="{1284859C-D7ED-8D4B-BC7B-D9E8E00153F3}" type="presParOf" srcId="{6F4A00B4-0550-2E44-9B70-1005F3524508}" destId="{2DE1F850-BC0C-C544-8B9C-C85663A3BE6B}" srcOrd="6" destOrd="0" presId="urn:microsoft.com/office/officeart/2005/8/layout/balance1"/>
    <dgm:cxn modelId="{6335A812-820B-F84F-BE9D-9F521DB303BA}" type="presParOf" srcId="{6F4A00B4-0550-2E44-9B70-1005F3524508}" destId="{71AB41B0-2C9F-A044-80F9-8A829E39CF7D}" srcOrd="7" destOrd="0" presId="urn:microsoft.com/office/officeart/2005/8/layout/balance1"/>
    <dgm:cxn modelId="{E7D9A4A9-66B8-1746-A218-6E372954B5D8}" type="presParOf" srcId="{6F4A00B4-0550-2E44-9B70-1005F3524508}" destId="{926B76C4-9654-7C4A-B5CE-45CED137DF2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0F51C-6D4D-574E-A53A-9011061B83C1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EB777ADB-E93A-3C44-A0EE-8BB7929C072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ka-GE" sz="1050" dirty="0"/>
        </a:p>
        <a:p>
          <a:r>
            <a:rPr lang="ka-GE" sz="1050" dirty="0"/>
            <a:t>ძალიან მაღალი</a:t>
          </a:r>
          <a:endParaRPr lang="en-US" sz="1050" dirty="0"/>
        </a:p>
      </dgm:t>
    </dgm:pt>
    <dgm:pt modelId="{C99B700C-365C-7648-9FDC-78EE94DC5341}" type="parTrans" cxnId="{A92ADC29-2E94-3448-9160-3CDEF43EC7AD}">
      <dgm:prSet/>
      <dgm:spPr/>
      <dgm:t>
        <a:bodyPr/>
        <a:lstStyle/>
        <a:p>
          <a:endParaRPr lang="en-US" sz="1400"/>
        </a:p>
      </dgm:t>
    </dgm:pt>
    <dgm:pt modelId="{7C416C9A-4947-CE4D-9572-BD7E8BF1A1BF}" type="sibTrans" cxnId="{A92ADC29-2E94-3448-9160-3CDEF43EC7AD}">
      <dgm:prSet/>
      <dgm:spPr/>
      <dgm:t>
        <a:bodyPr/>
        <a:lstStyle/>
        <a:p>
          <a:endParaRPr lang="en-US" sz="1400"/>
        </a:p>
      </dgm:t>
    </dgm:pt>
    <dgm:pt modelId="{0D9DE58F-0E4A-7349-A75E-6B14FF3565DA}">
      <dgm:prSet phldrT="[Text]" custT="1"/>
      <dgm:spPr>
        <a:solidFill>
          <a:srgbClr val="FFC000"/>
        </a:solidFill>
      </dgm:spPr>
      <dgm:t>
        <a:bodyPr/>
        <a:lstStyle/>
        <a:p>
          <a:r>
            <a:rPr lang="ka-GE" sz="1400" dirty="0"/>
            <a:t>მაღალი</a:t>
          </a:r>
          <a:endParaRPr lang="en-US" sz="1400" dirty="0"/>
        </a:p>
      </dgm:t>
    </dgm:pt>
    <dgm:pt modelId="{EC148A49-D024-0946-88E0-7130E77512BB}" type="parTrans" cxnId="{3A2F5580-F81F-2B42-892E-82CDC22F4845}">
      <dgm:prSet/>
      <dgm:spPr/>
      <dgm:t>
        <a:bodyPr/>
        <a:lstStyle/>
        <a:p>
          <a:endParaRPr lang="en-US" sz="1400"/>
        </a:p>
      </dgm:t>
    </dgm:pt>
    <dgm:pt modelId="{2236754D-9DAE-7A4F-954B-AAB8F3E2E0E7}" type="sibTrans" cxnId="{3A2F5580-F81F-2B42-892E-82CDC22F4845}">
      <dgm:prSet/>
      <dgm:spPr/>
      <dgm:t>
        <a:bodyPr/>
        <a:lstStyle/>
        <a:p>
          <a:endParaRPr lang="en-US" sz="1400"/>
        </a:p>
      </dgm:t>
    </dgm:pt>
    <dgm:pt modelId="{B3788E6D-0F1F-0E41-819D-2464CB5B889B}">
      <dgm:prSet phldrT="[Text]" custT="1"/>
      <dgm:spPr>
        <a:solidFill>
          <a:schemeClr val="tx2"/>
        </a:solidFill>
      </dgm:spPr>
      <dgm:t>
        <a:bodyPr/>
        <a:lstStyle/>
        <a:p>
          <a:r>
            <a:rPr lang="ka-GE" sz="1600" dirty="0"/>
            <a:t>დაბალი რისკი</a:t>
          </a:r>
          <a:endParaRPr lang="en-US" sz="1600" dirty="0"/>
        </a:p>
      </dgm:t>
    </dgm:pt>
    <dgm:pt modelId="{9010999A-B9D4-8547-9FA4-263924735A57}" type="parTrans" cxnId="{CDADAC19-E81F-5E4A-AE67-DB856FD4CC80}">
      <dgm:prSet/>
      <dgm:spPr/>
      <dgm:t>
        <a:bodyPr/>
        <a:lstStyle/>
        <a:p>
          <a:endParaRPr lang="en-US" sz="1400"/>
        </a:p>
      </dgm:t>
    </dgm:pt>
    <dgm:pt modelId="{FB53B6EE-D285-AE4B-9A64-8C470D4EED28}" type="sibTrans" cxnId="{CDADAC19-E81F-5E4A-AE67-DB856FD4CC80}">
      <dgm:prSet/>
      <dgm:spPr/>
      <dgm:t>
        <a:bodyPr/>
        <a:lstStyle/>
        <a:p>
          <a:endParaRPr lang="en-US" sz="1400"/>
        </a:p>
      </dgm:t>
    </dgm:pt>
    <dgm:pt modelId="{0DEE6D48-08E2-6044-A17F-ED4D100D712D}">
      <dgm:prSet phldrT="[Text]" custT="1"/>
      <dgm:spPr>
        <a:solidFill>
          <a:srgbClr val="FFFF00"/>
        </a:solidFill>
      </dgm:spPr>
      <dgm:t>
        <a:bodyPr/>
        <a:lstStyle/>
        <a:p>
          <a:r>
            <a:rPr lang="ka-GE" sz="1600" dirty="0"/>
            <a:t>საშუალო</a:t>
          </a:r>
          <a:endParaRPr lang="en-US" sz="1600" dirty="0"/>
        </a:p>
      </dgm:t>
    </dgm:pt>
    <dgm:pt modelId="{50861BB2-E21F-3E4F-B1AC-F4BB54BBCA66}" type="parTrans" cxnId="{32AB1166-A6D9-384F-BDB9-56C09263F5B5}">
      <dgm:prSet/>
      <dgm:spPr/>
      <dgm:t>
        <a:bodyPr/>
        <a:lstStyle/>
        <a:p>
          <a:endParaRPr lang="en-US" sz="1400"/>
        </a:p>
      </dgm:t>
    </dgm:pt>
    <dgm:pt modelId="{6C0943B1-22FD-DF4C-BAB1-1BB12087CE15}" type="sibTrans" cxnId="{32AB1166-A6D9-384F-BDB9-56C09263F5B5}">
      <dgm:prSet/>
      <dgm:spPr/>
      <dgm:t>
        <a:bodyPr/>
        <a:lstStyle/>
        <a:p>
          <a:endParaRPr lang="en-US" sz="1400"/>
        </a:p>
      </dgm:t>
    </dgm:pt>
    <dgm:pt modelId="{1A26F8D8-5290-3C42-A638-9E4B7D96FFE6}" type="pres">
      <dgm:prSet presAssocID="{A160F51C-6D4D-574E-A53A-9011061B83C1}" presName="Name0" presStyleCnt="0">
        <dgm:presLayoutVars>
          <dgm:dir/>
          <dgm:animLvl val="lvl"/>
          <dgm:resizeHandles val="exact"/>
        </dgm:presLayoutVars>
      </dgm:prSet>
      <dgm:spPr/>
    </dgm:pt>
    <dgm:pt modelId="{B3409CC5-3EDB-A34A-9CD0-3B93C12ABB95}" type="pres">
      <dgm:prSet presAssocID="{EB777ADB-E93A-3C44-A0EE-8BB7929C0720}" presName="Name8" presStyleCnt="0"/>
      <dgm:spPr/>
    </dgm:pt>
    <dgm:pt modelId="{98C1BFB8-FFAF-3945-B883-3CD8448FE22F}" type="pres">
      <dgm:prSet presAssocID="{EB777ADB-E93A-3C44-A0EE-8BB7929C0720}" presName="level" presStyleLbl="node1" presStyleIdx="0" presStyleCnt="4">
        <dgm:presLayoutVars>
          <dgm:chMax val="1"/>
          <dgm:bulletEnabled val="1"/>
        </dgm:presLayoutVars>
      </dgm:prSet>
      <dgm:spPr/>
    </dgm:pt>
    <dgm:pt modelId="{5F12EC93-8E0B-2144-AA67-329D2AA2B75C}" type="pres">
      <dgm:prSet presAssocID="{EB777ADB-E93A-3C44-A0EE-8BB7929C07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8F7E84-13DB-9C46-9375-CC692E654BEF}" type="pres">
      <dgm:prSet presAssocID="{0D9DE58F-0E4A-7349-A75E-6B14FF3565DA}" presName="Name8" presStyleCnt="0"/>
      <dgm:spPr/>
    </dgm:pt>
    <dgm:pt modelId="{3580C180-3B87-A64F-97F1-88E31589D0CB}" type="pres">
      <dgm:prSet presAssocID="{0D9DE58F-0E4A-7349-A75E-6B14FF3565DA}" presName="level" presStyleLbl="node1" presStyleIdx="1" presStyleCnt="4">
        <dgm:presLayoutVars>
          <dgm:chMax val="1"/>
          <dgm:bulletEnabled val="1"/>
        </dgm:presLayoutVars>
      </dgm:prSet>
      <dgm:spPr/>
    </dgm:pt>
    <dgm:pt modelId="{04506F35-D290-D744-94DC-56FE5A2E99D4}" type="pres">
      <dgm:prSet presAssocID="{0D9DE58F-0E4A-7349-A75E-6B14FF3565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EF296E-4FE9-C548-9937-05E232FCB2C2}" type="pres">
      <dgm:prSet presAssocID="{0DEE6D48-08E2-6044-A17F-ED4D100D712D}" presName="Name8" presStyleCnt="0"/>
      <dgm:spPr/>
    </dgm:pt>
    <dgm:pt modelId="{5C36964F-CB1D-204C-BAE7-1B2925AFB5F7}" type="pres">
      <dgm:prSet presAssocID="{0DEE6D48-08E2-6044-A17F-ED4D100D712D}" presName="level" presStyleLbl="node1" presStyleIdx="2" presStyleCnt="4">
        <dgm:presLayoutVars>
          <dgm:chMax val="1"/>
          <dgm:bulletEnabled val="1"/>
        </dgm:presLayoutVars>
      </dgm:prSet>
      <dgm:spPr/>
    </dgm:pt>
    <dgm:pt modelId="{3A13634B-3EC9-5041-AE4C-F908177EBA2C}" type="pres">
      <dgm:prSet presAssocID="{0DEE6D48-08E2-6044-A17F-ED4D100D712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3A23EF-91DC-394F-B79F-E565D55DEF76}" type="pres">
      <dgm:prSet presAssocID="{B3788E6D-0F1F-0E41-819D-2464CB5B889B}" presName="Name8" presStyleCnt="0"/>
      <dgm:spPr/>
    </dgm:pt>
    <dgm:pt modelId="{A67109C7-0B0E-4945-92C3-A8AE9F42008A}" type="pres">
      <dgm:prSet presAssocID="{B3788E6D-0F1F-0E41-819D-2464CB5B889B}" presName="level" presStyleLbl="node1" presStyleIdx="3" presStyleCnt="4" custLinFactNeighborX="-3903" custLinFactNeighborY="3303">
        <dgm:presLayoutVars>
          <dgm:chMax val="1"/>
          <dgm:bulletEnabled val="1"/>
        </dgm:presLayoutVars>
      </dgm:prSet>
      <dgm:spPr/>
    </dgm:pt>
    <dgm:pt modelId="{C6E9B350-5D40-3D42-857C-32723D701F84}" type="pres">
      <dgm:prSet presAssocID="{B3788E6D-0F1F-0E41-819D-2464CB5B889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DADAC19-E81F-5E4A-AE67-DB856FD4CC80}" srcId="{A160F51C-6D4D-574E-A53A-9011061B83C1}" destId="{B3788E6D-0F1F-0E41-819D-2464CB5B889B}" srcOrd="3" destOrd="0" parTransId="{9010999A-B9D4-8547-9FA4-263924735A57}" sibTransId="{FB53B6EE-D285-AE4B-9A64-8C470D4EED28}"/>
    <dgm:cxn modelId="{F96A961A-68A4-EB45-BA9D-4D7C94D7D5E7}" type="presOf" srcId="{0D9DE58F-0E4A-7349-A75E-6B14FF3565DA}" destId="{3580C180-3B87-A64F-97F1-88E31589D0CB}" srcOrd="0" destOrd="0" presId="urn:microsoft.com/office/officeart/2005/8/layout/pyramid1"/>
    <dgm:cxn modelId="{A92ADC29-2E94-3448-9160-3CDEF43EC7AD}" srcId="{A160F51C-6D4D-574E-A53A-9011061B83C1}" destId="{EB777ADB-E93A-3C44-A0EE-8BB7929C0720}" srcOrd="0" destOrd="0" parTransId="{C99B700C-365C-7648-9FDC-78EE94DC5341}" sibTransId="{7C416C9A-4947-CE4D-9572-BD7E8BF1A1BF}"/>
    <dgm:cxn modelId="{6A94302E-321B-244A-86A6-7F3A3E5CD813}" type="presOf" srcId="{B3788E6D-0F1F-0E41-819D-2464CB5B889B}" destId="{C6E9B350-5D40-3D42-857C-32723D701F84}" srcOrd="1" destOrd="0" presId="urn:microsoft.com/office/officeart/2005/8/layout/pyramid1"/>
    <dgm:cxn modelId="{32AB1166-A6D9-384F-BDB9-56C09263F5B5}" srcId="{A160F51C-6D4D-574E-A53A-9011061B83C1}" destId="{0DEE6D48-08E2-6044-A17F-ED4D100D712D}" srcOrd="2" destOrd="0" parTransId="{50861BB2-E21F-3E4F-B1AC-F4BB54BBCA66}" sibTransId="{6C0943B1-22FD-DF4C-BAB1-1BB12087CE15}"/>
    <dgm:cxn modelId="{3A2F5580-F81F-2B42-892E-82CDC22F4845}" srcId="{A160F51C-6D4D-574E-A53A-9011061B83C1}" destId="{0D9DE58F-0E4A-7349-A75E-6B14FF3565DA}" srcOrd="1" destOrd="0" parTransId="{EC148A49-D024-0946-88E0-7130E77512BB}" sibTransId="{2236754D-9DAE-7A4F-954B-AAB8F3E2E0E7}"/>
    <dgm:cxn modelId="{6AD65580-1F4E-7646-9BF6-9F643E94B42E}" type="presOf" srcId="{EB777ADB-E93A-3C44-A0EE-8BB7929C0720}" destId="{5F12EC93-8E0B-2144-AA67-329D2AA2B75C}" srcOrd="1" destOrd="0" presId="urn:microsoft.com/office/officeart/2005/8/layout/pyramid1"/>
    <dgm:cxn modelId="{1AE7EB86-6B81-F14A-90B1-869A8A192C14}" type="presOf" srcId="{A160F51C-6D4D-574E-A53A-9011061B83C1}" destId="{1A26F8D8-5290-3C42-A638-9E4B7D96FFE6}" srcOrd="0" destOrd="0" presId="urn:microsoft.com/office/officeart/2005/8/layout/pyramid1"/>
    <dgm:cxn modelId="{D4560190-358E-FC41-8646-5E842DA0FD64}" type="presOf" srcId="{EB777ADB-E93A-3C44-A0EE-8BB7929C0720}" destId="{98C1BFB8-FFAF-3945-B883-3CD8448FE22F}" srcOrd="0" destOrd="0" presId="urn:microsoft.com/office/officeart/2005/8/layout/pyramid1"/>
    <dgm:cxn modelId="{AE53C9A2-0FD7-7A4E-B4FF-781850FCF854}" type="presOf" srcId="{B3788E6D-0F1F-0E41-819D-2464CB5B889B}" destId="{A67109C7-0B0E-4945-92C3-A8AE9F42008A}" srcOrd="0" destOrd="0" presId="urn:microsoft.com/office/officeart/2005/8/layout/pyramid1"/>
    <dgm:cxn modelId="{E2FDCEAE-6F0F-9B46-9BF3-E10ED38837D4}" type="presOf" srcId="{0D9DE58F-0E4A-7349-A75E-6B14FF3565DA}" destId="{04506F35-D290-D744-94DC-56FE5A2E99D4}" srcOrd="1" destOrd="0" presId="urn:microsoft.com/office/officeart/2005/8/layout/pyramid1"/>
    <dgm:cxn modelId="{D6B715D5-561C-5F4D-B268-FBC30EE7A548}" type="presOf" srcId="{0DEE6D48-08E2-6044-A17F-ED4D100D712D}" destId="{3A13634B-3EC9-5041-AE4C-F908177EBA2C}" srcOrd="1" destOrd="0" presId="urn:microsoft.com/office/officeart/2005/8/layout/pyramid1"/>
    <dgm:cxn modelId="{6F2428FB-057D-FE4B-B2A0-544BC9CD1141}" type="presOf" srcId="{0DEE6D48-08E2-6044-A17F-ED4D100D712D}" destId="{5C36964F-CB1D-204C-BAE7-1B2925AFB5F7}" srcOrd="0" destOrd="0" presId="urn:microsoft.com/office/officeart/2005/8/layout/pyramid1"/>
    <dgm:cxn modelId="{317EE116-450B-1546-9F26-D333C467566E}" type="presParOf" srcId="{1A26F8D8-5290-3C42-A638-9E4B7D96FFE6}" destId="{B3409CC5-3EDB-A34A-9CD0-3B93C12ABB95}" srcOrd="0" destOrd="0" presId="urn:microsoft.com/office/officeart/2005/8/layout/pyramid1"/>
    <dgm:cxn modelId="{4D67F4D8-2CBD-DE4B-8C46-CDAF6A24E47E}" type="presParOf" srcId="{B3409CC5-3EDB-A34A-9CD0-3B93C12ABB95}" destId="{98C1BFB8-FFAF-3945-B883-3CD8448FE22F}" srcOrd="0" destOrd="0" presId="urn:microsoft.com/office/officeart/2005/8/layout/pyramid1"/>
    <dgm:cxn modelId="{10F4A3CE-B68F-874D-AE63-D7935AC403F1}" type="presParOf" srcId="{B3409CC5-3EDB-A34A-9CD0-3B93C12ABB95}" destId="{5F12EC93-8E0B-2144-AA67-329D2AA2B75C}" srcOrd="1" destOrd="0" presId="urn:microsoft.com/office/officeart/2005/8/layout/pyramid1"/>
    <dgm:cxn modelId="{13DFDB8A-379E-0447-8323-D4D35C1DE2D4}" type="presParOf" srcId="{1A26F8D8-5290-3C42-A638-9E4B7D96FFE6}" destId="{4F8F7E84-13DB-9C46-9375-CC692E654BEF}" srcOrd="1" destOrd="0" presId="urn:microsoft.com/office/officeart/2005/8/layout/pyramid1"/>
    <dgm:cxn modelId="{6B912871-DE97-F141-BAC7-DA4E413FA1AD}" type="presParOf" srcId="{4F8F7E84-13DB-9C46-9375-CC692E654BEF}" destId="{3580C180-3B87-A64F-97F1-88E31589D0CB}" srcOrd="0" destOrd="0" presId="urn:microsoft.com/office/officeart/2005/8/layout/pyramid1"/>
    <dgm:cxn modelId="{0DDDB833-CC2C-9146-9252-2214A7D7471D}" type="presParOf" srcId="{4F8F7E84-13DB-9C46-9375-CC692E654BEF}" destId="{04506F35-D290-D744-94DC-56FE5A2E99D4}" srcOrd="1" destOrd="0" presId="urn:microsoft.com/office/officeart/2005/8/layout/pyramid1"/>
    <dgm:cxn modelId="{406F23D2-F2D8-DE4A-9EB7-6387560EA1B0}" type="presParOf" srcId="{1A26F8D8-5290-3C42-A638-9E4B7D96FFE6}" destId="{89EF296E-4FE9-C548-9937-05E232FCB2C2}" srcOrd="2" destOrd="0" presId="urn:microsoft.com/office/officeart/2005/8/layout/pyramid1"/>
    <dgm:cxn modelId="{8B66B3BA-F01A-DA43-A671-48C8D298D3A6}" type="presParOf" srcId="{89EF296E-4FE9-C548-9937-05E232FCB2C2}" destId="{5C36964F-CB1D-204C-BAE7-1B2925AFB5F7}" srcOrd="0" destOrd="0" presId="urn:microsoft.com/office/officeart/2005/8/layout/pyramid1"/>
    <dgm:cxn modelId="{A01710DD-E9E2-5A4C-8856-AD8552793C98}" type="presParOf" srcId="{89EF296E-4FE9-C548-9937-05E232FCB2C2}" destId="{3A13634B-3EC9-5041-AE4C-F908177EBA2C}" srcOrd="1" destOrd="0" presId="urn:microsoft.com/office/officeart/2005/8/layout/pyramid1"/>
    <dgm:cxn modelId="{03C8DC8F-5947-D241-B085-A97C3DCACE81}" type="presParOf" srcId="{1A26F8D8-5290-3C42-A638-9E4B7D96FFE6}" destId="{7D3A23EF-91DC-394F-B79F-E565D55DEF76}" srcOrd="3" destOrd="0" presId="urn:microsoft.com/office/officeart/2005/8/layout/pyramid1"/>
    <dgm:cxn modelId="{61C2C8F8-A86B-AF46-AC20-B9B5BE2BE195}" type="presParOf" srcId="{7D3A23EF-91DC-394F-B79F-E565D55DEF76}" destId="{A67109C7-0B0E-4945-92C3-A8AE9F42008A}" srcOrd="0" destOrd="0" presId="urn:microsoft.com/office/officeart/2005/8/layout/pyramid1"/>
    <dgm:cxn modelId="{2A991D56-3073-B441-9238-13FDFB878F97}" type="presParOf" srcId="{7D3A23EF-91DC-394F-B79F-E565D55DEF76}" destId="{C6E9B350-5D40-3D42-857C-32723D701F84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1FD06-651B-684D-B519-81044BDE5E7D}">
      <dsp:nvSpPr>
        <dsp:cNvPr id="0" name=""/>
        <dsp:cNvSpPr/>
      </dsp:nvSpPr>
      <dsp:spPr>
        <a:xfrm>
          <a:off x="246015" y="8966"/>
          <a:ext cx="1476095" cy="820052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bg1"/>
              </a:solidFill>
              <a:latin typeface="BPG Glaho" panose="020B0604020202020204" pitchFamily="34" charset="0"/>
            </a:rPr>
            <a:t>მკაცრი</a:t>
          </a:r>
          <a:r>
            <a:rPr lang="en-US" sz="1400" b="1" kern="1200" dirty="0">
              <a:solidFill>
                <a:schemeClr val="bg1"/>
              </a:solidFill>
              <a:latin typeface="BPG Glaho" panose="020B0604020202020204" pitchFamily="34" charset="0"/>
            </a:rPr>
            <a:t> </a:t>
          </a:r>
          <a:r>
            <a:rPr lang="en-US" sz="1400" b="1" kern="1200" dirty="0" err="1">
              <a:solidFill>
                <a:schemeClr val="bg1"/>
              </a:solidFill>
              <a:latin typeface="BPG Glaho" panose="020B0604020202020204" pitchFamily="34" charset="0"/>
            </a:rPr>
            <a:t>ლოქ-დაუნი</a:t>
          </a:r>
          <a:endParaRPr lang="en-US" sz="1400" b="1" kern="1200" dirty="0">
            <a:solidFill>
              <a:schemeClr val="bg1"/>
            </a:solidFill>
            <a:latin typeface="BPG Glaho" panose="020B0604020202020204" pitchFamily="34" charset="0"/>
          </a:endParaRPr>
        </a:p>
      </dsp:txBody>
      <dsp:txXfrm>
        <a:off x="270034" y="32985"/>
        <a:ext cx="1428057" cy="772014"/>
      </dsp:txXfrm>
    </dsp:sp>
    <dsp:sp modelId="{AF30D84F-E90F-B443-AE14-02BD5883B778}">
      <dsp:nvSpPr>
        <dsp:cNvPr id="0" name=""/>
        <dsp:cNvSpPr/>
      </dsp:nvSpPr>
      <dsp:spPr>
        <a:xfrm>
          <a:off x="2378153" y="8966"/>
          <a:ext cx="1476095" cy="820052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b="1" kern="1200" dirty="0">
              <a:latin typeface="BPG Glaho" panose="020B0604020202020204" pitchFamily="34" charset="0"/>
            </a:rPr>
            <a:t>პოპულაცი</a:t>
          </a:r>
          <a:r>
            <a:rPr lang="en-US" sz="1400" b="1" kern="1200" dirty="0" err="1">
              <a:latin typeface="BPG Glaho" panose="020B0604020202020204" pitchFamily="34" charset="0"/>
            </a:rPr>
            <a:t>ური</a:t>
          </a:r>
          <a:r>
            <a:rPr lang="en-US" sz="1400" b="1" kern="1200" dirty="0">
              <a:latin typeface="BPG Glaho" panose="020B0604020202020204" pitchFamily="34" charset="0"/>
            </a:rPr>
            <a:t> </a:t>
          </a:r>
          <a:r>
            <a:rPr lang="en-US" sz="1400" b="1" kern="1200" dirty="0" err="1">
              <a:latin typeface="BPG Glaho" panose="020B0604020202020204" pitchFamily="34" charset="0"/>
            </a:rPr>
            <a:t>იმუნიტეტი</a:t>
          </a:r>
          <a:endParaRPr lang="en-US" sz="1400" b="1" kern="1200" dirty="0">
            <a:latin typeface="BPG Glaho" panose="020B0604020202020204" pitchFamily="34" charset="0"/>
          </a:endParaRPr>
        </a:p>
      </dsp:txBody>
      <dsp:txXfrm>
        <a:off x="2402172" y="32985"/>
        <a:ext cx="1428057" cy="772014"/>
      </dsp:txXfrm>
    </dsp:sp>
    <dsp:sp modelId="{3599C03C-EACD-DB41-8479-48841E7C0E40}">
      <dsp:nvSpPr>
        <dsp:cNvPr id="0" name=""/>
        <dsp:cNvSpPr/>
      </dsp:nvSpPr>
      <dsp:spPr>
        <a:xfrm>
          <a:off x="1742612" y="3494191"/>
          <a:ext cx="615039" cy="615039"/>
        </a:xfrm>
        <a:prstGeom prst="triangle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1437B-DB3B-B245-B784-EB8643152557}">
      <dsp:nvSpPr>
        <dsp:cNvPr id="0" name=""/>
        <dsp:cNvSpPr/>
      </dsp:nvSpPr>
      <dsp:spPr>
        <a:xfrm>
          <a:off x="205013" y="3236694"/>
          <a:ext cx="3690237" cy="249296"/>
        </a:xfrm>
        <a:prstGeom prst="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D1300-BC13-C641-A1C4-08664481A889}">
      <dsp:nvSpPr>
        <dsp:cNvPr id="0" name=""/>
        <dsp:cNvSpPr/>
      </dsp:nvSpPr>
      <dsp:spPr>
        <a:xfrm>
          <a:off x="2378153" y="2518328"/>
          <a:ext cx="1476095" cy="688844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ინფექციის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ეტაპობრივი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ნელი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გავრცელება</a:t>
          </a:r>
          <a:endParaRPr lang="en-US" sz="1050" kern="1200" dirty="0">
            <a:solidFill>
              <a:schemeClr val="tx1"/>
            </a:solidFill>
            <a:latin typeface="BPG Glaho" panose="020B0604020202020204" pitchFamily="34" charset="0"/>
          </a:endParaRPr>
        </a:p>
      </dsp:txBody>
      <dsp:txXfrm>
        <a:off x="2411780" y="2551955"/>
        <a:ext cx="1408841" cy="621590"/>
      </dsp:txXfrm>
    </dsp:sp>
    <dsp:sp modelId="{8E3F6D5E-2F0D-8840-A63C-51B5D9E3C309}">
      <dsp:nvSpPr>
        <dsp:cNvPr id="0" name=""/>
        <dsp:cNvSpPr/>
      </dsp:nvSpPr>
      <dsp:spPr>
        <a:xfrm>
          <a:off x="2378153" y="1780281"/>
          <a:ext cx="1476095" cy="688844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ჰოსპიტალების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ოპტიმალური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დატვირთვა</a:t>
          </a:r>
          <a:endParaRPr lang="en-US" sz="1050" kern="1200" dirty="0">
            <a:solidFill>
              <a:schemeClr val="tx1"/>
            </a:solidFill>
            <a:latin typeface="BPG Glaho" panose="020B0604020202020204" pitchFamily="34" charset="0"/>
          </a:endParaRPr>
        </a:p>
      </dsp:txBody>
      <dsp:txXfrm>
        <a:off x="2411780" y="1813908"/>
        <a:ext cx="1408841" cy="621590"/>
      </dsp:txXfrm>
    </dsp:sp>
    <dsp:sp modelId="{4F45C554-8FEE-F947-A926-F6419FF6E3EB}">
      <dsp:nvSpPr>
        <dsp:cNvPr id="0" name=""/>
        <dsp:cNvSpPr/>
      </dsp:nvSpPr>
      <dsp:spPr>
        <a:xfrm>
          <a:off x="2378153" y="1042233"/>
          <a:ext cx="1476095" cy="688844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რისკის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ჯგუფების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ეფექტური</a:t>
          </a:r>
          <a:r>
            <a:rPr lang="en-US" sz="1050" kern="1200" dirty="0">
              <a:solidFill>
                <a:schemeClr val="tx1"/>
              </a:solidFill>
              <a:latin typeface="BPG Glaho" panose="020B0604020202020204" pitchFamily="34" charset="0"/>
            </a:rPr>
            <a:t> </a:t>
          </a:r>
          <a:r>
            <a:rPr lang="en-US" sz="1050" kern="1200" dirty="0" err="1">
              <a:solidFill>
                <a:schemeClr val="tx1"/>
              </a:solidFill>
              <a:latin typeface="BPG Glaho" panose="020B0604020202020204" pitchFamily="34" charset="0"/>
            </a:rPr>
            <a:t>დაცვა</a:t>
          </a:r>
          <a:endParaRPr lang="en-US" sz="1050" kern="1200" dirty="0">
            <a:solidFill>
              <a:schemeClr val="tx1"/>
            </a:solidFill>
            <a:latin typeface="BPG Glaho" panose="020B0604020202020204" pitchFamily="34" charset="0"/>
          </a:endParaRPr>
        </a:p>
      </dsp:txBody>
      <dsp:txXfrm>
        <a:off x="2411780" y="1075860"/>
        <a:ext cx="1408841" cy="621590"/>
      </dsp:txXfrm>
    </dsp:sp>
    <dsp:sp modelId="{2DE1F850-BC0C-C544-8B9C-C85663A3BE6B}">
      <dsp:nvSpPr>
        <dsp:cNvPr id="0" name=""/>
        <dsp:cNvSpPr/>
      </dsp:nvSpPr>
      <dsp:spPr>
        <a:xfrm>
          <a:off x="246015" y="2518328"/>
          <a:ext cx="1476095" cy="688844"/>
        </a:xfrm>
        <a:prstGeom prst="roundRect">
          <a:avLst/>
        </a:prstGeom>
        <a:solidFill>
          <a:srgbClr val="FF0000">
            <a:alpha val="58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BPG Glaho" panose="020B0604020202020204" pitchFamily="34" charset="0"/>
            </a:rPr>
            <a:t>კარანტინი</a:t>
          </a:r>
          <a:r>
            <a:rPr lang="en-US" sz="1000" kern="1200" dirty="0">
              <a:latin typeface="BPG Glaho" panose="020B0604020202020204" pitchFamily="34" charset="0"/>
            </a:rPr>
            <a:t> </a:t>
          </a:r>
          <a:r>
            <a:rPr lang="en-US" sz="1000" kern="1200" dirty="0" err="1">
              <a:latin typeface="BPG Glaho" panose="020B0604020202020204" pitchFamily="34" charset="0"/>
            </a:rPr>
            <a:t>და</a:t>
          </a:r>
          <a:r>
            <a:rPr lang="en-US" sz="1000" kern="1200" dirty="0">
              <a:latin typeface="BPG Glaho" panose="020B0604020202020204" pitchFamily="34" charset="0"/>
            </a:rPr>
            <a:t> </a:t>
          </a:r>
          <a:r>
            <a:rPr lang="en-US" sz="1000" kern="1200" dirty="0" err="1">
              <a:latin typeface="BPG Glaho" panose="020B0604020202020204" pitchFamily="34" charset="0"/>
            </a:rPr>
            <a:t>ოფისების</a:t>
          </a:r>
          <a:r>
            <a:rPr lang="en-US" sz="1000" kern="1200" dirty="0">
              <a:latin typeface="BPG Glaho" panose="020B0604020202020204" pitchFamily="34" charset="0"/>
            </a:rPr>
            <a:t> </a:t>
          </a:r>
          <a:r>
            <a:rPr lang="en-US" sz="1000" kern="1200" dirty="0" err="1">
              <a:latin typeface="BPG Glaho" panose="020B0604020202020204" pitchFamily="34" charset="0"/>
            </a:rPr>
            <a:t>დახურვა</a:t>
          </a:r>
          <a:endParaRPr lang="en-US" sz="1000" kern="1200" dirty="0">
            <a:latin typeface="BPG Glaho" panose="020B0604020202020204" pitchFamily="34" charset="0"/>
          </a:endParaRPr>
        </a:p>
      </dsp:txBody>
      <dsp:txXfrm>
        <a:off x="279642" y="2551955"/>
        <a:ext cx="1408841" cy="621590"/>
      </dsp:txXfrm>
    </dsp:sp>
    <dsp:sp modelId="{71AB41B0-2C9F-A044-80F9-8A829E39CF7D}">
      <dsp:nvSpPr>
        <dsp:cNvPr id="0" name=""/>
        <dsp:cNvSpPr/>
      </dsp:nvSpPr>
      <dsp:spPr>
        <a:xfrm>
          <a:off x="246015" y="1780281"/>
          <a:ext cx="1476095" cy="688844"/>
        </a:xfrm>
        <a:prstGeom prst="roundRect">
          <a:avLst/>
        </a:prstGeom>
        <a:solidFill>
          <a:srgbClr val="FF0000">
            <a:alpha val="58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BPG Glaho" panose="020B0604020202020204" pitchFamily="34" charset="0"/>
            </a:rPr>
            <a:t>კომენდანტის</a:t>
          </a:r>
          <a:r>
            <a:rPr lang="en-US" sz="1000" kern="1200" dirty="0">
              <a:latin typeface="BPG Glaho" panose="020B0604020202020204" pitchFamily="34" charset="0"/>
            </a:rPr>
            <a:t> </a:t>
          </a:r>
          <a:r>
            <a:rPr lang="en-US" sz="1000" kern="1200" dirty="0" err="1">
              <a:latin typeface="BPG Glaho" panose="020B0604020202020204" pitchFamily="34" charset="0"/>
            </a:rPr>
            <a:t>საათი</a:t>
          </a:r>
          <a:endParaRPr lang="en-US" sz="1000" kern="1200" dirty="0">
            <a:latin typeface="BPG Glaho" panose="020B0604020202020204" pitchFamily="34" charset="0"/>
          </a:endParaRPr>
        </a:p>
      </dsp:txBody>
      <dsp:txXfrm>
        <a:off x="279642" y="1813908"/>
        <a:ext cx="1408841" cy="621590"/>
      </dsp:txXfrm>
    </dsp:sp>
    <dsp:sp modelId="{926B76C4-9654-7C4A-B5CE-45CED137DF2F}">
      <dsp:nvSpPr>
        <dsp:cNvPr id="0" name=""/>
        <dsp:cNvSpPr/>
      </dsp:nvSpPr>
      <dsp:spPr>
        <a:xfrm>
          <a:off x="246015" y="1042233"/>
          <a:ext cx="1476095" cy="688844"/>
        </a:xfrm>
        <a:prstGeom prst="roundRect">
          <a:avLst/>
        </a:prstGeom>
        <a:solidFill>
          <a:srgbClr val="FF0000">
            <a:alpha val="58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BPG Glaho" panose="020B0604020202020204" pitchFamily="34" charset="0"/>
            </a:rPr>
            <a:t>გადაადგილების</a:t>
          </a:r>
          <a:r>
            <a:rPr lang="en-US" sz="1000" kern="1200" dirty="0">
              <a:latin typeface="BPG Glaho" panose="020B0604020202020204" pitchFamily="34" charset="0"/>
            </a:rPr>
            <a:t> </a:t>
          </a:r>
          <a:r>
            <a:rPr lang="en-US" sz="1000" kern="1200" dirty="0" err="1">
              <a:latin typeface="BPG Glaho" panose="020B0604020202020204" pitchFamily="34" charset="0"/>
            </a:rPr>
            <a:t>შეზღუდვა</a:t>
          </a:r>
          <a:endParaRPr lang="en-US" sz="1000" kern="1200" dirty="0">
            <a:latin typeface="BPG Glaho" panose="020B0604020202020204" pitchFamily="34" charset="0"/>
          </a:endParaRPr>
        </a:p>
      </dsp:txBody>
      <dsp:txXfrm>
        <a:off x="279642" y="1075860"/>
        <a:ext cx="1408841" cy="621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BFB8-FFAF-3945-B883-3CD8448FE22F}">
      <dsp:nvSpPr>
        <dsp:cNvPr id="0" name=""/>
        <dsp:cNvSpPr/>
      </dsp:nvSpPr>
      <dsp:spPr>
        <a:xfrm>
          <a:off x="1441223" y="0"/>
          <a:ext cx="960815" cy="1015111"/>
        </a:xfrm>
        <a:prstGeom prst="trapezoid">
          <a:avLst>
            <a:gd name="adj" fmla="val 5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050" kern="1200" dirty="0"/>
            <a:t>ძალიან მაღალი</a:t>
          </a:r>
          <a:endParaRPr lang="en-US" sz="1050" kern="1200" dirty="0"/>
        </a:p>
      </dsp:txBody>
      <dsp:txXfrm>
        <a:off x="1441223" y="0"/>
        <a:ext cx="960815" cy="1015111"/>
      </dsp:txXfrm>
    </dsp:sp>
    <dsp:sp modelId="{3580C180-3B87-A64F-97F1-88E31589D0CB}">
      <dsp:nvSpPr>
        <dsp:cNvPr id="0" name=""/>
        <dsp:cNvSpPr/>
      </dsp:nvSpPr>
      <dsp:spPr>
        <a:xfrm>
          <a:off x="960815" y="1015111"/>
          <a:ext cx="1921631" cy="1015111"/>
        </a:xfrm>
        <a:prstGeom prst="trapezoid">
          <a:avLst>
            <a:gd name="adj" fmla="val 47326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/>
            <a:t>მაღალი</a:t>
          </a:r>
          <a:endParaRPr lang="en-US" sz="1400" kern="1200" dirty="0"/>
        </a:p>
      </dsp:txBody>
      <dsp:txXfrm>
        <a:off x="1297100" y="1015111"/>
        <a:ext cx="1249060" cy="1015111"/>
      </dsp:txXfrm>
    </dsp:sp>
    <dsp:sp modelId="{5C36964F-CB1D-204C-BAE7-1B2925AFB5F7}">
      <dsp:nvSpPr>
        <dsp:cNvPr id="0" name=""/>
        <dsp:cNvSpPr/>
      </dsp:nvSpPr>
      <dsp:spPr>
        <a:xfrm>
          <a:off x="480407" y="2030223"/>
          <a:ext cx="2882446" cy="1015111"/>
        </a:xfrm>
        <a:prstGeom prst="trapezoid">
          <a:avLst>
            <a:gd name="adj" fmla="val 47326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საშუალო</a:t>
          </a:r>
          <a:endParaRPr lang="en-US" sz="1600" kern="1200" dirty="0"/>
        </a:p>
      </dsp:txBody>
      <dsp:txXfrm>
        <a:off x="984835" y="2030223"/>
        <a:ext cx="1873590" cy="1015111"/>
      </dsp:txXfrm>
    </dsp:sp>
    <dsp:sp modelId="{A67109C7-0B0E-4945-92C3-A8AE9F42008A}">
      <dsp:nvSpPr>
        <dsp:cNvPr id="0" name=""/>
        <dsp:cNvSpPr/>
      </dsp:nvSpPr>
      <dsp:spPr>
        <a:xfrm>
          <a:off x="0" y="3045335"/>
          <a:ext cx="3843262" cy="1015111"/>
        </a:xfrm>
        <a:prstGeom prst="trapezoid">
          <a:avLst>
            <a:gd name="adj" fmla="val 47326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/>
            <a:t>დაბალი რისკი</a:t>
          </a:r>
          <a:endParaRPr lang="en-US" sz="1600" kern="1200" dirty="0"/>
        </a:p>
      </dsp:txBody>
      <dsp:txXfrm>
        <a:off x="672570" y="3045335"/>
        <a:ext cx="2498120" cy="101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5/13/2015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0D488-ACCE-4257-ACA4-A0B0557E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3346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5/13/2015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1F28-49BF-4EFD-97C7-239924799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33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22698F"/>
            </a:gs>
            <a:gs pos="89000">
              <a:srgbClr val="067171"/>
            </a:gs>
            <a:gs pos="100000">
              <a:srgbClr val="0C828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7501"/>
            <a:ext cx="8229600" cy="99212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01203"/>
            <a:ext cx="8229600" cy="44611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2"/>
            <a:ext cx="2895600" cy="288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lnSpc>
                <a:spcPct val="100000"/>
              </a:lnSpc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3B286-D595-43F2-B5EF-B23B5EFBC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10" y="1033042"/>
            <a:ext cx="4454980" cy="1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(3).png"/>
          <p:cNvPicPr>
            <a:picLocks noChangeAspect="1"/>
          </p:cNvPicPr>
          <p:nvPr userDrawn="1"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77" y="0"/>
            <a:ext cx="4870223" cy="5715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90871"/>
            <a:ext cx="8229600" cy="3379640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22698F"/>
                </a:solidFill>
              </a:defRPr>
            </a:lvl1pPr>
          </a:lstStyle>
          <a:p>
            <a:r>
              <a:rPr lang="en-US" dirty="0"/>
              <a:t>Insert Section Slide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8C520-64A5-4839-9232-4356DC1AD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05" y="5046585"/>
            <a:ext cx="2236785" cy="6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-2">
    <p:bg>
      <p:bgPr>
        <a:gradFill flip="none" rotWithShape="1">
          <a:gsLst>
            <a:gs pos="0">
              <a:srgbClr val="22698F"/>
            </a:gs>
            <a:gs pos="89000">
              <a:srgbClr val="067171"/>
            </a:gs>
            <a:gs pos="100000">
              <a:srgbClr val="0C828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2665" y="1833367"/>
            <a:ext cx="8229600" cy="1952254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Slide Here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2"/>
            <a:ext cx="2895600" cy="288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lnSpc>
                <a:spcPct val="100000"/>
              </a:lnSpc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www.curatiofoundation.org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B91F1-4713-4A6F-873A-57046AF2C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5046585"/>
            <a:ext cx="2150680" cy="6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 flip="none" rotWithShape="1">
          <a:gsLst>
            <a:gs pos="0">
              <a:srgbClr val="22698F"/>
            </a:gs>
            <a:gs pos="89000">
              <a:srgbClr val="067171"/>
            </a:gs>
            <a:gs pos="100000">
              <a:srgbClr val="0C828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25392"/>
            <a:ext cx="7772400" cy="12250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2"/>
            <a:ext cx="2895600" cy="288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lnSpc>
                <a:spcPct val="100000"/>
              </a:lnSpc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www.curatiofoundation.org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3FFC1-B597-4638-9A55-EA7D70437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91" y="3552729"/>
            <a:ext cx="3343134" cy="12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-27432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27432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5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682"/>
            <a:ext cx="4038600" cy="3959688"/>
          </a:xfrm>
        </p:spPr>
        <p:txBody>
          <a:bodyPr>
            <a:normAutofit/>
          </a:bodyPr>
          <a:lstStyle>
            <a:lvl1pPr>
              <a:defRPr sz="24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682"/>
            <a:ext cx="4038600" cy="3959688"/>
          </a:xfrm>
        </p:spPr>
        <p:txBody>
          <a:bodyPr>
            <a:normAutofit/>
          </a:bodyPr>
          <a:lstStyle>
            <a:lvl1pPr>
              <a:defRPr sz="24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3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682"/>
            <a:ext cx="4040188" cy="480063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4392"/>
            <a:ext cx="4040188" cy="33969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682"/>
            <a:ext cx="4041775" cy="480063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34392"/>
            <a:ext cx="4041775" cy="3396977"/>
          </a:xfrm>
        </p:spPr>
        <p:txBody>
          <a:bodyPr>
            <a:normAutofit/>
          </a:bodyPr>
          <a:lstStyle>
            <a:lvl1pPr>
              <a:defRPr sz="24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www.curatiofoundation.org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2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2666" y="971682"/>
            <a:ext cx="8257473" cy="395968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2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8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6" y="4401481"/>
            <a:ext cx="8257075" cy="472282"/>
          </a:xfrm>
        </p:spPr>
        <p:txBody>
          <a:bodyPr anchor="ctr" anchorCtr="0"/>
          <a:lstStyle>
            <a:lvl1pPr algn="l">
              <a:defRPr sz="2000" b="1">
                <a:solidFill>
                  <a:srgbClr val="006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62666" y="393179"/>
            <a:ext cx="8257075" cy="393651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6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-274320">
              <a:spcBef>
                <a:spcPts val="600"/>
              </a:spcBef>
              <a:buClr>
                <a:schemeClr val="tx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274320">
              <a:spcBef>
                <a:spcPts val="600"/>
              </a:spcBef>
              <a:buClr>
                <a:schemeClr val="tx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pPr lvl="0"/>
            <a:r>
              <a:rPr lang="en-US" dirty="0"/>
              <a:t>Chart slide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(3)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59" y="0"/>
            <a:ext cx="4870223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7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682"/>
            <a:ext cx="8229600" cy="39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alibri"/>
                <a:cs typeface="Calibri"/>
              </a:defRPr>
            </a:lvl1pPr>
          </a:lstStyle>
          <a:p>
            <a:r>
              <a:rPr lang="en-US" dirty="0"/>
              <a:t>www.curatiofoundation.org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22698F"/>
                </a:solidFill>
                <a:latin typeface="Calibri"/>
                <a:cs typeface="Calibri"/>
              </a:defRPr>
            </a:lvl1pPr>
          </a:lstStyle>
          <a:p>
            <a:fld id="{33DB53BD-F05D-F14D-86D2-62F2470A87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38416-D350-413A-9F52-B8889392298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05" y="5046585"/>
            <a:ext cx="2236785" cy="6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6" r:id="rId4"/>
    <p:sldLayoutId id="2147483697" r:id="rId5"/>
    <p:sldLayoutId id="2147483701" r:id="rId6"/>
    <p:sldLayoutId id="2147483698" r:id="rId7"/>
    <p:sldLayoutId id="2147483700" r:id="rId8"/>
    <p:sldLayoutId id="2147483708" r:id="rId9"/>
    <p:sldLayoutId id="2147483705" r:id="rId10"/>
    <p:sldLayoutId id="2147483706" r:id="rId11"/>
    <p:sldLayoutId id="2147483707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baseline="0">
          <a:solidFill>
            <a:srgbClr val="22698F"/>
          </a:solidFill>
          <a:latin typeface="Calibri"/>
          <a:ea typeface="+mj-ea"/>
          <a:cs typeface="Calibri"/>
        </a:defRPr>
      </a:lvl1pPr>
    </p:titleStyle>
    <p:bodyStyle>
      <a:lvl1pPr marL="274320" indent="-27432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1pPr>
      <a:lvl2pPr marL="548640" indent="-27432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2pPr>
      <a:lvl3pPr marL="822960" indent="-27432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tasnimnews.com/en/news/2020/03/25/2230472/iranian-coronavirus-diagnostic-test-kits-ready-to-hit-global-market" TargetMode="External"/><Relationship Id="rId7" Type="http://schemas.openxmlformats.org/officeDocument/2006/relationships/hyperlink" Target="http://curatiofoundation.org/g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gaurabgurung.wordpress.com/2014/10/24/globalization-or-americanization-everywhere-but-nowhere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g"/><Relationship Id="rId9" Type="http://schemas.openxmlformats.org/officeDocument/2006/relationships/hyperlink" Target="https://forbes.ge/news/3470/yvelaze-moTxovnadi-profesiebi-saqarTveloS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who-china-joint-mission-on-covid-19-final-report.pdf" TargetMode="External"/><Relationship Id="rId2" Type="http://schemas.openxmlformats.org/officeDocument/2006/relationships/hyperlink" Target="https://read.oecd-ilibrary.org/view/?ref=129_129658-l62d7lr66u&amp;title=Testing-for-COVID-19-A-way-to-lift-confinement-restric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coronavirus/2019-ncov/php/open-america/contact-tracing.html" TargetMode="External"/><Relationship Id="rId4" Type="http://schemas.openxmlformats.org/officeDocument/2006/relationships/hyperlink" Target="http://dx.doi.org/10.1016/S2214-109X(20)30074-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2698F"/>
            </a:gs>
            <a:gs pos="89000">
              <a:srgbClr val="067171"/>
            </a:gs>
            <a:gs pos="100000">
              <a:srgbClr val="0C828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57200" y="2873483"/>
            <a:ext cx="8229600" cy="992129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BPG Arial" panose="020B0604020202020204" pitchFamily="34" charset="0"/>
              </a:rPr>
              <a:t>COVID19 </a:t>
            </a:r>
            <a:r>
              <a:rPr lang="en-US" sz="2400" b="0" dirty="0" err="1">
                <a:latin typeface="BPG Arial" panose="020B0604020202020204" pitchFamily="34" charset="0"/>
              </a:rPr>
              <a:t>ეპიდემიის</a:t>
            </a:r>
            <a:r>
              <a:rPr lang="en-US" sz="2400" b="0" dirty="0">
                <a:latin typeface="BPG Arial" panose="020B0604020202020204" pitchFamily="34" charset="0"/>
              </a:rPr>
              <a:t> </a:t>
            </a:r>
            <a:r>
              <a:rPr lang="en-US" sz="2400" b="0" dirty="0" err="1">
                <a:latin typeface="BPG Arial" panose="020B0604020202020204" pitchFamily="34" charset="0"/>
              </a:rPr>
              <a:t>შემაკავებელი</a:t>
            </a:r>
            <a:r>
              <a:rPr lang="en-US" sz="2400" b="0" dirty="0">
                <a:latin typeface="BPG Arial" panose="020B0604020202020204" pitchFamily="34" charset="0"/>
              </a:rPr>
              <a:t> </a:t>
            </a:r>
            <a:r>
              <a:rPr lang="en-US" sz="2400" b="0" dirty="0" err="1">
                <a:latin typeface="BPG Arial" panose="020B0604020202020204" pitchFamily="34" charset="0"/>
              </a:rPr>
              <a:t>ღონისძიებების</a:t>
            </a:r>
            <a:r>
              <a:rPr lang="en-US" sz="2400" b="0" dirty="0">
                <a:latin typeface="BPG Arial" panose="020B0604020202020204" pitchFamily="34" charset="0"/>
              </a:rPr>
              <a:t> </a:t>
            </a:r>
            <a:r>
              <a:rPr lang="en-US" sz="2400" b="0" dirty="0" err="1">
                <a:latin typeface="BPG Arial" panose="020B0604020202020204" pitchFamily="34" charset="0"/>
              </a:rPr>
              <a:t>ეტაპობრივი</a:t>
            </a:r>
            <a:r>
              <a:rPr lang="en-US" sz="2400" b="0" dirty="0">
                <a:latin typeface="BPG Arial" panose="020B0604020202020204" pitchFamily="34" charset="0"/>
              </a:rPr>
              <a:t> </a:t>
            </a:r>
            <a:r>
              <a:rPr lang="en-US" sz="2400" b="0" dirty="0" err="1">
                <a:latin typeface="BPG Arial" panose="020B0604020202020204" pitchFamily="34" charset="0"/>
              </a:rPr>
              <a:t>შესუსტება</a:t>
            </a:r>
            <a:r>
              <a:rPr lang="en-US" sz="2400" b="0" dirty="0">
                <a:latin typeface="BPG Arial" panose="020B0604020202020204" pitchFamily="34" charset="0"/>
              </a:rPr>
              <a:t> - </a:t>
            </a:r>
            <a:r>
              <a:rPr lang="en-US" sz="2400" b="0" dirty="0" err="1">
                <a:latin typeface="BPG Arial" panose="020B0604020202020204" pitchFamily="34" charset="0"/>
              </a:rPr>
              <a:t>წინასწარი</a:t>
            </a:r>
            <a:r>
              <a:rPr lang="en-US" sz="2400" b="0" dirty="0">
                <a:latin typeface="BPG Arial" panose="020B0604020202020204" pitchFamily="34" charset="0"/>
              </a:rPr>
              <a:t> </a:t>
            </a:r>
            <a:r>
              <a:rPr lang="en-US" sz="2400" b="0" dirty="0" err="1">
                <a:latin typeface="BPG Arial" panose="020B0604020202020204" pitchFamily="34" charset="0"/>
              </a:rPr>
              <a:t>მოსაზრებები</a:t>
            </a:r>
            <a:endParaRPr lang="en-US" sz="2400" b="0" dirty="0">
              <a:latin typeface="BPG Arial" panose="020B0604020202020204" pitchFamily="34" charset="0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457200" y="4312106"/>
            <a:ext cx="8229600" cy="470425"/>
          </a:xfrm>
        </p:spPr>
        <p:txBody>
          <a:bodyPr>
            <a:normAutofit/>
          </a:bodyPr>
          <a:lstStyle/>
          <a:p>
            <a:r>
              <a:rPr lang="en-US" dirty="0">
                <a:latin typeface="BPG Arial" panose="020B0604020202020204" pitchFamily="34" charset="0"/>
                <a:cs typeface="BPG Arial" panose="020B0604020202020204" pitchFamily="34" charset="0"/>
              </a:rPr>
              <a:t>22</a:t>
            </a:r>
            <a:r>
              <a:rPr lang="ka-GE" dirty="0">
                <a:latin typeface="BPG Arial" panose="020B0604020202020204" pitchFamily="34" charset="0"/>
                <a:cs typeface="BPG Arial" panose="020B0604020202020204" pitchFamily="34" charset="0"/>
              </a:rPr>
              <a:t> აპრილი, 2020</a:t>
            </a:r>
            <a:endParaRPr lang="en-US" dirty="0">
              <a:latin typeface="BPG Arial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A4414B-0474-4746-9971-0A8B8911D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>
                <a:latin typeface="BPG Glaho" panose="020B0604020202020204" pitchFamily="34" charset="0"/>
              </a:rPr>
              <a:t>რა </a:t>
            </a:r>
            <a:r>
              <a:rPr lang="en-US" dirty="0" err="1">
                <a:latin typeface="BPG Glaho" panose="020B0604020202020204" pitchFamily="34" charset="0"/>
              </a:rPr>
              <a:t>ს</a:t>
            </a:r>
            <a:r>
              <a:rPr lang="ka-GE" dirty="0">
                <a:latin typeface="BPG Glaho" panose="020B0604020202020204" pitchFamily="34" charset="0"/>
              </a:rPr>
              <a:t>ჭირდება </a:t>
            </a:r>
            <a:r>
              <a:rPr lang="en-US" dirty="0" err="1">
                <a:latin typeface="BPG Glaho" panose="020B0604020202020204" pitchFamily="34" charset="0"/>
              </a:rPr>
              <a:t>განხორციელების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ka-GE" dirty="0">
                <a:latin typeface="BPG Glaho" panose="020B0604020202020204" pitchFamily="34" charset="0"/>
              </a:rPr>
              <a:t>მექანიზმების ამუშავებას?</a:t>
            </a:r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9E895-DC74-2F40-8460-0106976E6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8A7C3-AAEB-1E45-82C6-0043E2C559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257800"/>
            <a:ext cx="658813" cy="228600"/>
          </a:xfrm>
        </p:spPr>
        <p:txBody>
          <a:bodyPr/>
          <a:lstStyle/>
          <a:p>
            <a:fld id="{33DB53BD-F05D-F14D-86D2-62F2470A87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215CDA-71A1-6F40-96D3-6567F2C8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err="1">
                <a:latin typeface="BPG Glaho" panose="020B0604020202020204" pitchFamily="34" charset="0"/>
              </a:rPr>
              <a:t>ფიზიკური</a:t>
            </a:r>
            <a:r>
              <a:rPr lang="en-US" sz="2400" dirty="0">
                <a:latin typeface="BPG Glaho" panose="020B0604020202020204" pitchFamily="34" charset="0"/>
              </a:rPr>
              <a:t> "</a:t>
            </a:r>
            <a:r>
              <a:rPr lang="en-US" sz="2400" dirty="0" err="1">
                <a:latin typeface="BPG Glaho" panose="020B0604020202020204" pitchFamily="34" charset="0"/>
              </a:rPr>
              <a:t>სოციალური</a:t>
            </a:r>
            <a:r>
              <a:rPr lang="en-US" sz="2400" dirty="0">
                <a:latin typeface="BPG Glaho" panose="020B0604020202020204" pitchFamily="34" charset="0"/>
              </a:rPr>
              <a:t>" </a:t>
            </a:r>
            <a:r>
              <a:rPr lang="en-US" sz="2400" dirty="0" err="1">
                <a:latin typeface="BPG Glaho" panose="020B0604020202020204" pitchFamily="34" charset="0"/>
              </a:rPr>
              <a:t>დისტანცირების</a:t>
            </a:r>
            <a:r>
              <a:rPr lang="en-US" sz="2400" dirty="0">
                <a:latin typeface="BPG Glaho" panose="020B0604020202020204" pitchFamily="34" charset="0"/>
              </a:rPr>
              <a:t> </a:t>
            </a:r>
            <a:r>
              <a:rPr lang="en-US" sz="2400" dirty="0" err="1">
                <a:latin typeface="BPG Glaho" panose="020B0604020202020204" pitchFamily="34" charset="0"/>
              </a:rPr>
              <a:t>შენარჩუნება</a:t>
            </a:r>
            <a:r>
              <a:rPr lang="en-US" sz="2400" dirty="0">
                <a:latin typeface="BPG Glaho" panose="020B0604020202020204" pitchFamily="34" charset="0"/>
              </a:rPr>
              <a:t> </a:t>
            </a:r>
            <a:r>
              <a:rPr lang="en-US" sz="2400" dirty="0" err="1">
                <a:latin typeface="BPG Glaho" panose="020B0604020202020204" pitchFamily="34" charset="0"/>
              </a:rPr>
              <a:t>და</a:t>
            </a:r>
            <a:r>
              <a:rPr lang="en-US" sz="2400" dirty="0">
                <a:latin typeface="BPG Glaho" panose="020B0604020202020204" pitchFamily="34" charset="0"/>
              </a:rPr>
              <a:t> </a:t>
            </a:r>
            <a:r>
              <a:rPr lang="en-US" sz="2400" dirty="0" err="1">
                <a:latin typeface="BPG Glaho" panose="020B0604020202020204" pitchFamily="34" charset="0"/>
              </a:rPr>
              <a:t>აღსრულების</a:t>
            </a:r>
            <a:r>
              <a:rPr lang="en-US" sz="2400" dirty="0">
                <a:latin typeface="BPG Glaho" panose="020B0604020202020204" pitchFamily="34" charset="0"/>
              </a:rPr>
              <a:t> </a:t>
            </a:r>
            <a:r>
              <a:rPr lang="en-US" sz="2400" dirty="0" err="1">
                <a:latin typeface="BPG Glaho" panose="020B0604020202020204" pitchFamily="34" charset="0"/>
              </a:rPr>
              <a:t>მექანიზმების</a:t>
            </a:r>
            <a:r>
              <a:rPr lang="en-US" sz="2400" dirty="0">
                <a:latin typeface="BPG Glaho" panose="020B0604020202020204" pitchFamily="34" charset="0"/>
              </a:rPr>
              <a:t> </a:t>
            </a:r>
            <a:r>
              <a:rPr lang="en-US" sz="2400" dirty="0" err="1">
                <a:latin typeface="BPG Glaho" panose="020B0604020202020204" pitchFamily="34" charset="0"/>
              </a:rPr>
              <a:t>გამკაცრება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C6A56-E06D-504E-BD5D-08E9D94D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38164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>
                <a:latin typeface="BPG Glaho" panose="020B0604020202020204" pitchFamily="34" charset="0"/>
              </a:rPr>
              <a:t>კონკრეტული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ბიზნეს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სექტორებისთვის-ჯგუფებისთვის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ფიზიკური</a:t>
            </a:r>
            <a:r>
              <a:rPr lang="en-US" sz="2000" dirty="0">
                <a:latin typeface="BPG Glaho" panose="020B0604020202020204" pitchFamily="34" charset="0"/>
              </a:rPr>
              <a:t> “</a:t>
            </a:r>
            <a:r>
              <a:rPr lang="en-US" sz="2000" dirty="0" err="1">
                <a:latin typeface="BPG Glaho" panose="020B0604020202020204" pitchFamily="34" charset="0"/>
              </a:rPr>
              <a:t>სოციალური</a:t>
            </a:r>
            <a:r>
              <a:rPr lang="en-US" sz="2000" dirty="0">
                <a:latin typeface="BPG Glaho" panose="020B0604020202020204" pitchFamily="34" charset="0"/>
              </a:rPr>
              <a:t>” </a:t>
            </a:r>
            <a:r>
              <a:rPr lang="en-US" sz="2000" dirty="0" err="1">
                <a:latin typeface="BPG Glaho" panose="020B0604020202020204" pitchFamily="34" charset="0"/>
              </a:rPr>
              <a:t>დისტანცირების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ka-GE" sz="2000" dirty="0">
                <a:latin typeface="BPG Glaho" panose="020B0604020202020204" pitchFamily="34" charset="0"/>
              </a:rPr>
              <a:t>და სხვა დაცვის ზომების (ნიღბების მოხმარება, სხვ.) </a:t>
            </a:r>
            <a:r>
              <a:rPr lang="en-US" sz="2000" dirty="0" err="1">
                <a:latin typeface="BPG Glaho" panose="020B0604020202020204" pitchFamily="34" charset="0"/>
              </a:rPr>
              <a:t>კონკრეტული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მოთხოვნების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ჩამოყალიბება</a:t>
            </a:r>
            <a:r>
              <a:rPr lang="en-US" sz="2000" dirty="0">
                <a:latin typeface="BPG Glaho" panose="020B0604020202020204" pitchFamily="34" charset="0"/>
              </a:rPr>
              <a:t>, </a:t>
            </a:r>
            <a:r>
              <a:rPr lang="en-US" sz="2000" dirty="0" err="1">
                <a:latin typeface="BPG Glaho" panose="020B0604020202020204" pitchFamily="34" charset="0"/>
              </a:rPr>
              <a:t>მაგ</a:t>
            </a:r>
            <a:r>
              <a:rPr lang="en-US" sz="2000" dirty="0">
                <a:latin typeface="BPG Glaho" panose="020B0604020202020204" pitchFamily="34" charset="0"/>
              </a:rPr>
              <a:t>: </a:t>
            </a:r>
            <a:r>
              <a:rPr lang="ka-GE" sz="2000" dirty="0">
                <a:latin typeface="BPG Glaho" panose="020B0604020202020204" pitchFamily="34" charset="0"/>
              </a:rPr>
              <a:t>სილამაზის სალონებისთვის</a:t>
            </a:r>
            <a:r>
              <a:rPr lang="en-US" sz="2000" dirty="0">
                <a:latin typeface="BPG Glaho" panose="020B0604020202020204" pitchFamily="34" charset="0"/>
              </a:rPr>
              <a:t>, </a:t>
            </a:r>
            <a:r>
              <a:rPr lang="en-US" sz="2000" dirty="0" err="1">
                <a:latin typeface="BPG Glaho" panose="020B0604020202020204" pitchFamily="34" charset="0"/>
              </a:rPr>
              <a:t>სავაჭრო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ობიექტებისთვის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ა.შ</a:t>
            </a:r>
            <a:r>
              <a:rPr lang="en-US" sz="2000" dirty="0">
                <a:latin typeface="BPG Glaho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000" dirty="0" err="1">
                <a:latin typeface="BPG Glaho" panose="020B0604020202020204" pitchFamily="34" charset="0"/>
              </a:rPr>
              <a:t>ორგანიზაციების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დონეზე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ფიზიკური</a:t>
            </a:r>
            <a:r>
              <a:rPr lang="en-US" sz="2000" dirty="0">
                <a:latin typeface="BPG Glaho" panose="020B0604020202020204" pitchFamily="34" charset="0"/>
              </a:rPr>
              <a:t> "</a:t>
            </a:r>
            <a:r>
              <a:rPr lang="en-US" sz="2000" dirty="0" err="1">
                <a:latin typeface="BPG Glaho" panose="020B0604020202020204" pitchFamily="34" charset="0"/>
              </a:rPr>
              <a:t>სოციალური</a:t>
            </a:r>
            <a:r>
              <a:rPr lang="en-US" sz="2000" dirty="0">
                <a:latin typeface="BPG Glaho" panose="020B0604020202020204" pitchFamily="34" charset="0"/>
              </a:rPr>
              <a:t>" </a:t>
            </a:r>
            <a:r>
              <a:rPr lang="en-US" sz="2000" dirty="0" err="1">
                <a:latin typeface="BPG Glaho" panose="020B0604020202020204" pitchFamily="34" charset="0"/>
              </a:rPr>
              <a:t>დისტანცირების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აღსრულების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მექანიზმების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შემუშავება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უფრო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ეფექტური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მონიტორინგის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დანერგვა</a:t>
            </a:r>
            <a:endParaRPr lang="en-US" sz="2000" dirty="0">
              <a:latin typeface="BPG Glaho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9511C-0A84-3C44-9F3F-720A3DD05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77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7F24-5F65-1B4D-B26F-CE5BEB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400" dirty="0">
                <a:latin typeface="BPG Glaho" panose="020B0604020202020204" pitchFamily="34" charset="0"/>
              </a:rPr>
              <a:t>ტესტირების გაძლიერება და გაფართოება</a:t>
            </a:r>
            <a:endParaRPr lang="en-US" sz="2400" dirty="0">
              <a:latin typeface="BPG Glaho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E44A2-1C23-4746-9707-9C9C7E3E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ტესტირების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ორი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ძირითადი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ამოცანაა</a:t>
            </a:r>
            <a:endParaRPr lang="en-US" sz="2000" dirty="0">
              <a:solidFill>
                <a:schemeClr val="tx1"/>
              </a:solidFill>
              <a:latin typeface="BPG Glaho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BPG Glaho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ka-GE" sz="2000" dirty="0">
                <a:solidFill>
                  <a:schemeClr val="tx1"/>
                </a:solidFill>
                <a:latin typeface="BPG Glaho" panose="020B0604020202020204" pitchFamily="34" charset="0"/>
              </a:rPr>
              <a:t>ინფიცირებული პ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ირ</a:t>
            </a:r>
            <a:r>
              <a:rPr lang="ka-GE" sz="2000" dirty="0">
                <a:solidFill>
                  <a:schemeClr val="tx1"/>
                </a:solidFill>
                <a:latin typeface="BPG Glaho" panose="020B0604020202020204" pitchFamily="34" charset="0"/>
              </a:rPr>
              <a:t>ი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ს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დროული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გამოვლენა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, </a:t>
            </a:r>
            <a:r>
              <a:rPr lang="ka-GE" sz="2000" dirty="0">
                <a:solidFill>
                  <a:schemeClr val="tx1"/>
                </a:solidFill>
                <a:latin typeface="BPG Glaho" panose="020B0604020202020204" pitchFamily="34" charset="0"/>
              </a:rPr>
              <a:t>რაც არის ტესტირება-დადასტურება-კონტაქტების მიკვლევა-იზოლირების სტრატეგიის ძირითადი კომპონენტი, ხოლო საკმარისი რაოდენობით ტესტები - განხორციელების წინაპირობა</a:t>
            </a:r>
            <a:endParaRPr lang="en-US" sz="2000" dirty="0">
              <a:solidFill>
                <a:schemeClr val="tx1"/>
              </a:solidFill>
              <a:latin typeface="BPG Glaho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BPG Glaho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მოსახლეობაში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გადატანილი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COVID19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დაავადების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კვლევა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და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ka-GE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ეპიდ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სიტუაციის</a:t>
            </a:r>
            <a:r>
              <a:rPr lang="ka-GE" sz="2000" dirty="0">
                <a:solidFill>
                  <a:schemeClr val="tx1"/>
                </a:solidFill>
                <a:latin typeface="BPG Glaho" panose="020B0604020202020204" pitchFamily="34" charset="0"/>
              </a:rPr>
              <a:t> და პოპულაციური იმუნიტეტის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პერიოდული</a:t>
            </a:r>
            <a:r>
              <a:rPr lang="en-US" sz="200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PG Glaho" panose="020B0604020202020204" pitchFamily="34" charset="0"/>
              </a:rPr>
              <a:t>მონიტორინგი</a:t>
            </a:r>
            <a:endParaRPr lang="en-US" sz="2000" dirty="0">
              <a:solidFill>
                <a:schemeClr val="tx1"/>
              </a:solidFill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BBE3D-ADF8-AA4F-982C-64204F962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704B0-4420-6A42-87C7-49D0FD5A1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1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ტესტირების გაძლიერება და გაფართოვება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 descr="Iranian Coronavirus Diagnostic Test Kits Ready to Hit ...">
            <a:extLst>
              <a:ext uri="{FF2B5EF4-FFF2-40B4-BE49-F238E27FC236}">
                <a16:creationId xmlns:a16="http://schemas.microsoft.com/office/drawing/2014/main" id="{F2C5CBF8-458A-8940-B7D1-C857A2E3D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1723" y="1592870"/>
            <a:ext cx="2026726" cy="1408575"/>
          </a:xfrm>
          <a:prstGeom prst="rect">
            <a:avLst/>
          </a:prstGeom>
        </p:spPr>
      </p:pic>
      <p:pic>
        <p:nvPicPr>
          <p:cNvPr id="17" name="Picture 16" descr="Globalization or Americanization: Everywhere but Nowhere">
            <a:extLst>
              <a:ext uri="{FF2B5EF4-FFF2-40B4-BE49-F238E27FC236}">
                <a16:creationId xmlns:a16="http://schemas.microsoft.com/office/drawing/2014/main" id="{C55E3711-582A-C74F-9EF3-D960886F8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7824" y="3793604"/>
            <a:ext cx="2465851" cy="1849388"/>
          </a:xfrm>
          <a:prstGeom prst="rect">
            <a:avLst/>
          </a:prstGeom>
        </p:spPr>
      </p:pic>
      <p:pic>
        <p:nvPicPr>
          <p:cNvPr id="19" name="Picture 18" descr="საერთაშორისო ფონდი კურაციო | Curatio International Foundation">
            <a:extLst>
              <a:ext uri="{FF2B5EF4-FFF2-40B4-BE49-F238E27FC236}">
                <a16:creationId xmlns:a16="http://schemas.microsoft.com/office/drawing/2014/main" id="{E3FE6F79-2284-714B-92B6-9EE6427C1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72513" y="1592869"/>
            <a:ext cx="2271895" cy="14085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45C9D1-C4D7-A647-B67D-9C1CA9E6A289}"/>
              </a:ext>
            </a:extLst>
          </p:cNvPr>
          <p:cNvSpPr txBox="1"/>
          <p:nvPr/>
        </p:nvSpPr>
        <p:spPr>
          <a:xfrm>
            <a:off x="-170052" y="10772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BPG Glaho" panose="020B0604020202020204" pitchFamily="34" charset="0"/>
              </a:rPr>
              <a:t>ტესტ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სისტემების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მობილიზაცია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მსოფლიო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ბაზარზე</a:t>
            </a:r>
            <a:endParaRPr lang="en-US" sz="1400" dirty="0">
              <a:latin typeface="BPG Glaho" panose="020B0604020202020204" pitchFamily="34" charset="0"/>
            </a:endParaRPr>
          </a:p>
        </p:txBody>
      </p:sp>
      <p:pic>
        <p:nvPicPr>
          <p:cNvPr id="22" name="Picture 21" descr="Forbes Georgia - ყველაზე მოთხოვნადი პროფესიები საქართველოში">
            <a:extLst>
              <a:ext uri="{FF2B5EF4-FFF2-40B4-BE49-F238E27FC236}">
                <a16:creationId xmlns:a16="http://schemas.microsoft.com/office/drawing/2014/main" id="{0C789932-05E9-BC44-8265-DD2DF876F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08332" y="1600448"/>
            <a:ext cx="2186756" cy="14541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0976A8-E62F-A141-A870-D15BF5814FFD}"/>
              </a:ext>
            </a:extLst>
          </p:cNvPr>
          <p:cNvSpPr txBox="1"/>
          <p:nvPr/>
        </p:nvSpPr>
        <p:spPr>
          <a:xfrm>
            <a:off x="2943675" y="1038136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BPG Glaho" panose="020B0604020202020204" pitchFamily="34" charset="0"/>
              </a:rPr>
              <a:t>ეპიდემიოლოგების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დროული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გადამზადება</a:t>
            </a:r>
            <a:endParaRPr lang="en-US" sz="1400" dirty="0">
              <a:latin typeface="BPG Glaho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FE5424-62DD-2A40-AB0B-D60F6929B7CF}"/>
              </a:ext>
            </a:extLst>
          </p:cNvPr>
          <p:cNvSpPr txBox="1"/>
          <p:nvPr/>
        </p:nvSpPr>
        <p:spPr>
          <a:xfrm>
            <a:off x="5766713" y="1057300"/>
            <a:ext cx="268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BPG Glaho" panose="020B0604020202020204" pitchFamily="34" charset="0"/>
              </a:rPr>
              <a:t>გაფართოვებული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ტესტირება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და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კონტაქტების</a:t>
            </a:r>
            <a:r>
              <a:rPr lang="en-US" sz="1400" dirty="0">
                <a:latin typeface="BPG Glaho" panose="020B0604020202020204" pitchFamily="34" charset="0"/>
              </a:rPr>
              <a:t> </a:t>
            </a:r>
            <a:r>
              <a:rPr lang="en-US" sz="1400" dirty="0" err="1">
                <a:latin typeface="BPG Glaho" panose="020B0604020202020204" pitchFamily="34" charset="0"/>
              </a:rPr>
              <a:t>კვლევა</a:t>
            </a:r>
            <a:endParaRPr lang="en-US" sz="1400" dirty="0">
              <a:latin typeface="BPG Glaho" panose="020B0604020202020204" pitchFamily="34" charset="0"/>
            </a:endParaRP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A27BF21-493A-FD4B-80A5-09D006752925}"/>
              </a:ext>
            </a:extLst>
          </p:cNvPr>
          <p:cNvSpPr/>
          <p:nvPr/>
        </p:nvSpPr>
        <p:spPr>
          <a:xfrm rot="18852658">
            <a:off x="2137436" y="2858864"/>
            <a:ext cx="360040" cy="131932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F737C754-F5B7-4B49-99A2-D22A68AB8F05}"/>
              </a:ext>
            </a:extLst>
          </p:cNvPr>
          <p:cNvSpPr/>
          <p:nvPr/>
        </p:nvSpPr>
        <p:spPr>
          <a:xfrm rot="2747342" flipH="1">
            <a:off x="5953860" y="2904962"/>
            <a:ext cx="360040" cy="131932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>
            <a:extLst>
              <a:ext uri="{FF2B5EF4-FFF2-40B4-BE49-F238E27FC236}">
                <a16:creationId xmlns:a16="http://schemas.microsoft.com/office/drawing/2014/main" id="{83698F08-8AC5-8347-843A-B3B4C40E6BB4}"/>
              </a:ext>
            </a:extLst>
          </p:cNvPr>
          <p:cNvSpPr/>
          <p:nvPr/>
        </p:nvSpPr>
        <p:spPr>
          <a:xfrm flipH="1">
            <a:off x="4038264" y="3073524"/>
            <a:ext cx="360040" cy="68846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0DFF1-79E8-BE4B-86C6-B42828E83CA3}"/>
              </a:ext>
            </a:extLst>
          </p:cNvPr>
          <p:cNvSpPr txBox="1"/>
          <p:nvPr/>
        </p:nvSpPr>
        <p:spPr>
          <a:xfrm>
            <a:off x="5603163" y="417541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PG Glaho" panose="020B0604020202020204" pitchFamily="34" charset="0"/>
              </a:rPr>
              <a:t>ერთიანი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საინფორმაციო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ცენტრი</a:t>
            </a:r>
            <a:r>
              <a:rPr lang="en-US" sz="1600" dirty="0">
                <a:latin typeface="BPG Glaho" panose="020B0604020202020204" pitchFamily="34" charset="0"/>
              </a:rPr>
              <a:t> - </a:t>
            </a:r>
            <a:r>
              <a:rPr lang="en-US" sz="1600" dirty="0" err="1">
                <a:latin typeface="BPG Glaho" panose="020B0604020202020204" pitchFamily="34" charset="0"/>
              </a:rPr>
              <a:t>მონაცემთა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ბაზა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ამ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ინტერვენციის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სამართავად</a:t>
            </a:r>
            <a:endParaRPr lang="en-US" sz="1600" dirty="0">
              <a:latin typeface="BPG Glaho" panose="020B0604020202020204" pitchFamily="34" charset="0"/>
            </a:endParaRPr>
          </a:p>
        </p:txBody>
      </p:sp>
      <p:pic>
        <p:nvPicPr>
          <p:cNvPr id="1026" name="Picture 2" descr="Covid-19-ის აპლიკაცია - პასუხები მთავარ ...">
            <a:extLst>
              <a:ext uri="{FF2B5EF4-FFF2-40B4-BE49-F238E27FC236}">
                <a16:creationId xmlns:a16="http://schemas.microsoft.com/office/drawing/2014/main" id="{A9EC2E99-C073-E441-BF28-05B044E0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" y="4164106"/>
            <a:ext cx="1946538" cy="10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Up-Down Arrow 30">
            <a:extLst>
              <a:ext uri="{FF2B5EF4-FFF2-40B4-BE49-F238E27FC236}">
                <a16:creationId xmlns:a16="http://schemas.microsoft.com/office/drawing/2014/main" id="{AAE6016C-9152-374F-964B-7ABE186FA2C7}"/>
              </a:ext>
            </a:extLst>
          </p:cNvPr>
          <p:cNvSpPr/>
          <p:nvPr/>
        </p:nvSpPr>
        <p:spPr>
          <a:xfrm rot="16200000" flipH="1">
            <a:off x="2278770" y="4374066"/>
            <a:ext cx="360040" cy="68846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-Down Arrow 31">
            <a:extLst>
              <a:ext uri="{FF2B5EF4-FFF2-40B4-BE49-F238E27FC236}">
                <a16:creationId xmlns:a16="http://schemas.microsoft.com/office/drawing/2014/main" id="{6413C8AB-481A-1E48-9479-0E89457867DF}"/>
              </a:ext>
            </a:extLst>
          </p:cNvPr>
          <p:cNvSpPr/>
          <p:nvPr/>
        </p:nvSpPr>
        <p:spPr>
          <a:xfrm rot="16200000" flipH="1">
            <a:off x="2581622" y="1855755"/>
            <a:ext cx="360040" cy="68846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>
            <a:extLst>
              <a:ext uri="{FF2B5EF4-FFF2-40B4-BE49-F238E27FC236}">
                <a16:creationId xmlns:a16="http://schemas.microsoft.com/office/drawing/2014/main" id="{C9AEB832-D953-EB43-9660-26F62CA1E905}"/>
              </a:ext>
            </a:extLst>
          </p:cNvPr>
          <p:cNvSpPr/>
          <p:nvPr/>
        </p:nvSpPr>
        <p:spPr>
          <a:xfrm rot="16200000" flipH="1">
            <a:off x="5461758" y="1875104"/>
            <a:ext cx="360040" cy="688464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65" y="151285"/>
            <a:ext cx="8229600" cy="676381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>
                <a:latin typeface="BPG Glaho" panose="020B0604020202020204" pitchFamily="34" charset="0"/>
              </a:rPr>
              <a:t>კონტაქტების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დროული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გამოვლენა</a:t>
            </a:r>
            <a:r>
              <a:rPr lang="en-US" sz="2000" dirty="0">
                <a:latin typeface="BPG Glaho" panose="020B0604020202020204" pitchFamily="34" charset="0"/>
              </a:rPr>
              <a:t>, </a:t>
            </a:r>
            <a:r>
              <a:rPr lang="en-US" sz="2000" dirty="0" err="1">
                <a:latin typeface="BPG Glaho" panose="020B0604020202020204" pitchFamily="34" charset="0"/>
              </a:rPr>
              <a:t>იზოლაცია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კარანტინი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7C38-B524-B040-95FF-B4A79171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0429"/>
            <a:ext cx="8856984" cy="3977803"/>
          </a:xfrm>
        </p:spPr>
        <p:txBody>
          <a:bodyPr>
            <a:normAutofit fontScale="77500" lnSpcReduction="20000"/>
          </a:bodyPr>
          <a:lstStyle/>
          <a:p>
            <a:pPr marL="731520" lvl="1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a-GE" sz="2100" dirty="0">
                <a:latin typeface="BPG Glaho" panose="020B0604020202020204" pitchFamily="34" charset="0"/>
              </a:rPr>
              <a:t>ყველა შესაძლო შემთხვევის დროულ ტესტირებას </a:t>
            </a:r>
            <a:r>
              <a:rPr lang="en-US" sz="2100" dirty="0">
                <a:latin typeface="BPG Glaho" panose="020B0604020202020204" pitchFamily="34" charset="0"/>
                <a:sym typeface="Wingdings" pitchFamily="2" charset="2"/>
              </a:rPr>
              <a:t></a:t>
            </a:r>
            <a:r>
              <a:rPr lang="ka-GE" sz="2100" dirty="0">
                <a:latin typeface="BPG Glaho" panose="020B0604020202020204" pitchFamily="34" charset="0"/>
              </a:rPr>
              <a:t> დადასტურებას</a:t>
            </a:r>
            <a:r>
              <a:rPr lang="en-US" sz="2100" dirty="0">
                <a:latin typeface="BPG Glaho" panose="020B0604020202020204" pitchFamily="34" charset="0"/>
                <a:sym typeface="Wingdings" pitchFamily="2" charset="2"/>
              </a:rPr>
              <a:t></a:t>
            </a:r>
            <a:r>
              <a:rPr lang="ka-GE" sz="2100" dirty="0">
                <a:latin typeface="BPG Glaho" panose="020B0604020202020204" pitchFamily="34" charset="0"/>
              </a:rPr>
              <a:t>    კონტაქტების მიკვლევა</a:t>
            </a:r>
            <a:r>
              <a:rPr lang="en-US" sz="2100" dirty="0">
                <a:latin typeface="BPG Glaho" panose="020B0604020202020204" pitchFamily="34" charset="0"/>
              </a:rPr>
              <a:t> </a:t>
            </a:r>
            <a:r>
              <a:rPr lang="en-US" sz="2100" dirty="0">
                <a:latin typeface="BPG Glaho" panose="020B0604020202020204" pitchFamily="34" charset="0"/>
                <a:sym typeface="Wingdings" pitchFamily="2" charset="2"/>
              </a:rPr>
              <a:t> </a:t>
            </a:r>
            <a:r>
              <a:rPr lang="ka-GE" sz="2100" dirty="0">
                <a:latin typeface="BPG Glaho" panose="020B0604020202020204" pitchFamily="34" charset="0"/>
              </a:rPr>
              <a:t>იზოლირებას/კარანტინს, </a:t>
            </a:r>
            <a:r>
              <a:rPr lang="en-US" sz="2100" dirty="0">
                <a:latin typeface="BPG Glaho" panose="020B0604020202020204" pitchFamily="34" charset="0"/>
              </a:rPr>
              <a:t>WHO</a:t>
            </a:r>
            <a:r>
              <a:rPr lang="ka-GE" sz="2100" baseline="30000" dirty="0">
                <a:latin typeface="BPG Glaho" panose="020B0604020202020204" pitchFamily="34" charset="0"/>
              </a:rPr>
              <a:t>1</a:t>
            </a:r>
            <a:r>
              <a:rPr lang="en-US" sz="2100" dirty="0">
                <a:latin typeface="BPG Glaho" panose="020B0604020202020204" pitchFamily="34" charset="0"/>
              </a:rPr>
              <a:t> </a:t>
            </a:r>
            <a:r>
              <a:rPr lang="ka-GE" sz="2100" dirty="0">
                <a:latin typeface="BPG Glaho" panose="020B0604020202020204" pitchFamily="34" charset="0"/>
              </a:rPr>
              <a:t>და </a:t>
            </a:r>
            <a:r>
              <a:rPr lang="en-US" sz="2100" dirty="0">
                <a:latin typeface="BPG Glaho" panose="020B0604020202020204" pitchFamily="34" charset="0"/>
              </a:rPr>
              <a:t>OECD</a:t>
            </a:r>
            <a:r>
              <a:rPr lang="ka-GE" sz="2100" baseline="30000" dirty="0">
                <a:latin typeface="BPG Glaho" panose="020B0604020202020204" pitchFamily="34" charset="0"/>
              </a:rPr>
              <a:t>2</a:t>
            </a:r>
            <a:r>
              <a:rPr lang="ka-GE" sz="2100" dirty="0">
                <a:latin typeface="BPG Glaho" panose="020B0604020202020204" pitchFamily="34" charset="0"/>
              </a:rPr>
              <a:t> მიიჩნევენ ვირუსის გავრცელების კონტროლის ძირითად ინსტრუმენტად.</a:t>
            </a:r>
          </a:p>
          <a:p>
            <a:pPr marL="731520" lvl="1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a-GE" sz="2100" dirty="0">
                <a:latin typeface="BPG Glaho" panose="020B0604020202020204" pitchFamily="34" charset="0"/>
              </a:rPr>
              <a:t>მინიმუმ კონტაქტების 50%-ის მიკვლევა აუცილებლია</a:t>
            </a:r>
            <a:r>
              <a:rPr lang="ka-GE" sz="2100" baseline="30000" dirty="0">
                <a:latin typeface="BPG Glaho" panose="020B0604020202020204" pitchFamily="34" charset="0"/>
              </a:rPr>
              <a:t>2</a:t>
            </a:r>
            <a:r>
              <a:rPr lang="ka-GE" sz="2100" dirty="0">
                <a:latin typeface="BPG Glaho" panose="020B0604020202020204" pitchFamily="34" charset="0"/>
              </a:rPr>
              <a:t> თუ რეპროდუქციის ინდექსი (</a:t>
            </a:r>
            <a:r>
              <a:rPr lang="en-GB" sz="2100" dirty="0">
                <a:latin typeface="BPG Glaho" panose="020B0604020202020204" pitchFamily="34" charset="0"/>
              </a:rPr>
              <a:t>R</a:t>
            </a:r>
            <a:r>
              <a:rPr lang="en-GB" sz="2100" baseline="-25000" dirty="0">
                <a:latin typeface="BPG Glaho" panose="020B0604020202020204" pitchFamily="34" charset="0"/>
              </a:rPr>
              <a:t>0</a:t>
            </a:r>
            <a:r>
              <a:rPr lang="en-GB" sz="2100" dirty="0">
                <a:latin typeface="BPG Glaho" panose="020B0604020202020204" pitchFamily="34" charset="0"/>
              </a:rPr>
              <a:t>)</a:t>
            </a:r>
            <a:r>
              <a:rPr lang="ka-GE" sz="2100" dirty="0">
                <a:latin typeface="BPG Glaho" panose="020B0604020202020204" pitchFamily="34" charset="0"/>
              </a:rPr>
              <a:t> არის 1.5 ზე ნაკლები და </a:t>
            </a:r>
            <a:r>
              <a:rPr lang="en-US" sz="2100" dirty="0">
                <a:latin typeface="BPG Glaho" panose="020B0604020202020204" pitchFamily="34" charset="0"/>
              </a:rPr>
              <a:t>70-</a:t>
            </a:r>
            <a:r>
              <a:rPr lang="ka-GE" sz="2100" dirty="0">
                <a:latin typeface="BPG Glaho" panose="020B0604020202020204" pitchFamily="34" charset="0"/>
              </a:rPr>
              <a:t>90%-ის თუ </a:t>
            </a:r>
            <a:r>
              <a:rPr lang="en-GB" sz="2100" dirty="0">
                <a:latin typeface="BPG Glaho" panose="020B0604020202020204" pitchFamily="34" charset="0"/>
              </a:rPr>
              <a:t>R</a:t>
            </a:r>
            <a:r>
              <a:rPr lang="en-GB" sz="2100" baseline="-25000" dirty="0">
                <a:latin typeface="BPG Glaho" panose="020B0604020202020204" pitchFamily="34" charset="0"/>
              </a:rPr>
              <a:t>0</a:t>
            </a:r>
            <a:r>
              <a:rPr lang="ka-GE" sz="2100" baseline="-25000" dirty="0">
                <a:latin typeface="BPG Glaho" panose="020B0604020202020204" pitchFamily="34" charset="0"/>
              </a:rPr>
              <a:t> </a:t>
            </a:r>
            <a:r>
              <a:rPr lang="ka-GE" sz="2100" dirty="0">
                <a:latin typeface="BPG Glaho" panose="020B0604020202020204" pitchFamily="34" charset="0"/>
              </a:rPr>
              <a:t>მეტია1.5-ზე.</a:t>
            </a:r>
            <a:r>
              <a:rPr lang="ka-GE" sz="2100" baseline="30000" dirty="0">
                <a:latin typeface="BPG Glaho" panose="020B0604020202020204" pitchFamily="34" charset="0"/>
              </a:rPr>
              <a:t>3</a:t>
            </a:r>
            <a:r>
              <a:rPr lang="ka-GE" sz="2100" dirty="0">
                <a:latin typeface="BPG Glaho" panose="020B0604020202020204" pitchFamily="34" charset="0"/>
              </a:rPr>
              <a:t> </a:t>
            </a:r>
          </a:p>
          <a:p>
            <a:pPr marL="731520" lvl="1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a-GE" sz="2100" dirty="0">
                <a:latin typeface="BPG Glaho" panose="020B0604020202020204" pitchFamily="34" charset="0"/>
              </a:rPr>
              <a:t>კონტაქტების მიკვლევის დიგიტალური ინსტრუმენტები ამ ეტაპზე უნდა იყოს განხილული მხოლოდ დამხმარე საშუალებად.</a:t>
            </a:r>
            <a:r>
              <a:rPr lang="ka-GE" sz="2100" baseline="30000" dirty="0">
                <a:latin typeface="BPG Glaho" panose="020B0604020202020204" pitchFamily="34" charset="0"/>
              </a:rPr>
              <a:t>2,4</a:t>
            </a:r>
            <a:endParaRPr lang="en-US" sz="2100" dirty="0">
              <a:latin typeface="BPG Glaho" panose="020B0604020202020204" pitchFamily="34" charset="0"/>
            </a:endParaRPr>
          </a:p>
          <a:p>
            <a:pPr marL="731520" lvl="1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ka-GE" sz="2100" dirty="0">
                <a:latin typeface="BPG Glaho" panose="020B0604020202020204" pitchFamily="34" charset="0"/>
              </a:rPr>
              <a:t>ძირითად ინსტრუმენტად რჩება ფიზიკური და</a:t>
            </a:r>
            <a:r>
              <a:rPr lang="en-US" sz="2100" dirty="0">
                <a:latin typeface="BPG Glaho" panose="020B0604020202020204" pitchFamily="34" charset="0"/>
              </a:rPr>
              <a:t>/</a:t>
            </a:r>
            <a:r>
              <a:rPr lang="en-US" sz="2100" dirty="0" err="1">
                <a:latin typeface="BPG Glaho" panose="020B0604020202020204" pitchFamily="34" charset="0"/>
              </a:rPr>
              <a:t>ან</a:t>
            </a:r>
            <a:r>
              <a:rPr lang="ka-GE" sz="2100" dirty="0">
                <a:latin typeface="BPG Glaho" panose="020B0604020202020204" pitchFamily="34" charset="0"/>
              </a:rPr>
              <a:t> სატელეფონო მოკვლევა, რისთვისაც უნდა გადამზადდეს </a:t>
            </a:r>
            <a:r>
              <a:rPr lang="en-US" sz="2100" dirty="0" err="1">
                <a:latin typeface="BPG Glaho" panose="020B0604020202020204" pitchFamily="34" charset="0"/>
              </a:rPr>
              <a:t>შესაბამისი</a:t>
            </a:r>
            <a:r>
              <a:rPr lang="en-US" sz="2100" dirty="0">
                <a:latin typeface="BPG Glaho" panose="020B0604020202020204" pitchFamily="34" charset="0"/>
              </a:rPr>
              <a:t> </a:t>
            </a:r>
            <a:r>
              <a:rPr lang="en-US" sz="2100" dirty="0" err="1">
                <a:latin typeface="BPG Glaho" panose="020B0604020202020204" pitchFamily="34" charset="0"/>
              </a:rPr>
              <a:t>რაოდენობის</a:t>
            </a:r>
            <a:r>
              <a:rPr lang="en-US" sz="2100" dirty="0">
                <a:latin typeface="BPG Glaho" panose="020B0604020202020204" pitchFamily="34" charset="0"/>
              </a:rPr>
              <a:t> </a:t>
            </a:r>
            <a:r>
              <a:rPr lang="en-US" sz="2100" dirty="0" err="1">
                <a:latin typeface="BPG Glaho" panose="020B0604020202020204" pitchFamily="34" charset="0"/>
              </a:rPr>
              <a:t>კადრი</a:t>
            </a:r>
            <a:r>
              <a:rPr lang="ka-GE" sz="2100" dirty="0">
                <a:latin typeface="BPG Glaho" panose="020B0604020202020204" pitchFamily="34" charset="0"/>
              </a:rPr>
              <a:t> და საჭიროებისამებრ გამოყენებული იქნას სპეციალური ქოლ-ცენტრები, რომელიც საკმარისი უნდა იყოს დღეში 100 მდე ახალი შემთხვევის კონტაქტების მიკვლევისათვის.</a:t>
            </a:r>
          </a:p>
          <a:p>
            <a:pPr marL="731520" lvl="1" indent="-45720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6A6FD-A51E-4F70-B851-65752554B7A5}"/>
              </a:ext>
            </a:extLst>
          </p:cNvPr>
          <p:cNvSpPr txBox="1"/>
          <p:nvPr/>
        </p:nvSpPr>
        <p:spPr>
          <a:xfrm>
            <a:off x="107504" y="5055049"/>
            <a:ext cx="84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700" dirty="0"/>
              <a:t>1. </a:t>
            </a:r>
            <a:r>
              <a:rPr lang="en-GB" sz="700" dirty="0">
                <a:hlinkClick r:id="rId2"/>
              </a:rPr>
              <a:t>https://read.oecd-ilibrary.org/view/?ref=129_129658-l62d7lr66u&amp;title=Testing-for-COVID-19-A-way-to-lift-confinement-restrictions</a:t>
            </a:r>
            <a:endParaRPr lang="ka-GE" sz="700" dirty="0"/>
          </a:p>
          <a:p>
            <a:r>
              <a:rPr lang="ka-GE" sz="700" dirty="0"/>
              <a:t>2. </a:t>
            </a:r>
            <a:r>
              <a:rPr lang="en-GB" sz="700" dirty="0">
                <a:hlinkClick r:id="rId3"/>
              </a:rPr>
              <a:t>https://www.who.int/docs/default-source/coronaviruse/who-china-joint-mission-on-covid-19-final-report.pdf</a:t>
            </a:r>
            <a:r>
              <a:rPr lang="ka-GE" sz="700" dirty="0"/>
              <a:t> </a:t>
            </a:r>
          </a:p>
          <a:p>
            <a:r>
              <a:rPr lang="ka-GE" sz="700" dirty="0"/>
              <a:t>3. </a:t>
            </a:r>
            <a:r>
              <a:rPr lang="en-GB" sz="600" dirty="0">
                <a:hlinkClick r:id="rId4"/>
              </a:rPr>
              <a:t>http://dx.doi.org/10.1016/S2214-109X(20)30074-7</a:t>
            </a:r>
            <a:r>
              <a:rPr lang="ka-GE" sz="600" dirty="0"/>
              <a:t> </a:t>
            </a:r>
          </a:p>
          <a:p>
            <a:r>
              <a:rPr lang="ka-GE" sz="600" dirty="0"/>
              <a:t>4. </a:t>
            </a:r>
            <a:r>
              <a:rPr lang="en-GB" sz="600" dirty="0">
                <a:hlinkClick r:id="rId5"/>
              </a:rPr>
              <a:t>https://www.cdc.gov/coronavirus/2019-ncov/php/open-america/contact-tracing.html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5821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მოსახლეობის რისკ ჯგუფების გამოყოფა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ka-GE" sz="2000" dirty="0">
                <a:latin typeface="BPG Glaho" panose="020B0604020202020204" pitchFamily="34" charset="0"/>
              </a:rPr>
              <a:t>დაცვა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7C38-B524-B040-95FF-B4A79171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363272" cy="3902042"/>
          </a:xfrm>
        </p:spPr>
        <p:txBody>
          <a:bodyPr>
            <a:normAutofit lnSpcReduction="10000"/>
          </a:bodyPr>
          <a:lstStyle/>
          <a:p>
            <a:r>
              <a:rPr lang="ka-GE" sz="1900" dirty="0">
                <a:latin typeface="BPG Glaho" panose="020B0604020202020204" pitchFamily="34" charset="0"/>
              </a:rPr>
              <a:t>მაღალი რისკის მოსახლეობის ჯგუფებს მიეკუთვნება</a:t>
            </a:r>
            <a:r>
              <a:rPr lang="en-US" sz="1900" dirty="0">
                <a:latin typeface="BPG Glaho" panose="020B0604020202020204" pitchFamily="34" charset="0"/>
              </a:rPr>
              <a:t> </a:t>
            </a:r>
            <a:r>
              <a:rPr lang="en-US" sz="1900" baseline="30000" dirty="0">
                <a:latin typeface="BPG Glaho" panose="020B0604020202020204" pitchFamily="34" charset="0"/>
              </a:rPr>
              <a:t>1</a:t>
            </a:r>
            <a:r>
              <a:rPr lang="ka-GE" sz="1900" baseline="30000" dirty="0">
                <a:latin typeface="BPG Glaho" panose="020B0604020202020204" pitchFamily="34" charset="0"/>
              </a:rPr>
              <a:t> </a:t>
            </a:r>
            <a:endParaRPr lang="en-US" sz="1900" baseline="30000" dirty="0">
              <a:latin typeface="BPG Glaho" panose="020B0604020202020204" pitchFamily="34" charset="0"/>
            </a:endParaRPr>
          </a:p>
          <a:p>
            <a:pPr marL="617220" lvl="2" indent="-342900">
              <a:buFont typeface="Wingdings" pitchFamily="2" charset="2"/>
              <a:buChar char="§"/>
            </a:pPr>
            <a:r>
              <a:rPr lang="ka-GE" sz="1900" dirty="0">
                <a:latin typeface="BPG Glaho" panose="020B0604020202020204" pitchFamily="34" charset="0"/>
              </a:rPr>
              <a:t>ასაკი 65 წლის ზემოთ პირები</a:t>
            </a:r>
          </a:p>
          <a:p>
            <a:pPr marL="617220" lvl="2" indent="-342900">
              <a:buFont typeface="Wingdings" pitchFamily="2" charset="2"/>
              <a:buChar char="§"/>
            </a:pPr>
            <a:r>
              <a:rPr lang="ka-GE" sz="1900" dirty="0">
                <a:latin typeface="BPG Glaho" panose="020B0604020202020204" pitchFamily="34" charset="0"/>
              </a:rPr>
              <a:t>ქრონიკული დაავადების მქონე პირები </a:t>
            </a:r>
          </a:p>
          <a:p>
            <a:pPr marL="617220" lvl="2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ka-GE" sz="1900" dirty="0">
                <a:latin typeface="BPG Glaho" panose="020B0604020202020204" pitchFamily="34" charset="0"/>
              </a:rPr>
              <a:t>იმუნოკომპრომიტირებული პირები</a:t>
            </a:r>
            <a:endParaRPr lang="en-US" sz="1900" dirty="0">
              <a:latin typeface="BPG Glaho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ინფიცირებული ოჯახის წევრის გამოვლენისას, მისი დაუყოვნებელი იზოლაცია და მაღალი რისკის წარმომადგენელზე მონიტორინგი პირველადი ჯანდაცვის მიერ </a:t>
            </a:r>
          </a:p>
          <a:p>
            <a:pPr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დამსაქმებლის მიერ მაღალი რისკის პირისთვის უსაფრთხოების უზრუნველყოფა (დისტანციური მუშაობა, დროებით გათავისუფლება ხელფასის შენარჩუნებით, სხვა შემთხვევაში დაცვის მაქს პირობების შექმნა)</a:t>
            </a:r>
            <a:endParaRPr lang="en-US" sz="19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4FE79-F112-7C49-9C6F-7B298CD1A5CE}"/>
              </a:ext>
            </a:extLst>
          </p:cNvPr>
          <p:cNvSpPr txBox="1"/>
          <p:nvPr/>
        </p:nvSpPr>
        <p:spPr>
          <a:xfrm>
            <a:off x="457200" y="4873724"/>
            <a:ext cx="7643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https://</a:t>
            </a:r>
            <a:r>
              <a:rPr lang="en-US" sz="900" dirty="0" err="1"/>
              <a:t>www.ecdc.europa.eu</a:t>
            </a:r>
            <a:r>
              <a:rPr lang="en-US" sz="900" dirty="0"/>
              <a:t>/</a:t>
            </a:r>
            <a:r>
              <a:rPr lang="en-US" sz="900" dirty="0" err="1"/>
              <a:t>en</a:t>
            </a:r>
            <a:r>
              <a:rPr lang="en-US" sz="900" dirty="0"/>
              <a:t>/publications-data/rapid-risk-assessment-coronavirus-disease-2019-covid-19-pandemic-eighth-update</a:t>
            </a:r>
            <a:endParaRPr lang="en-GE" sz="900" dirty="0"/>
          </a:p>
        </p:txBody>
      </p:sp>
    </p:spTree>
    <p:extLst>
      <p:ext uri="{BB962C8B-B14F-4D97-AF65-F5344CB8AC3E}">
        <p14:creationId xmlns:p14="http://schemas.microsoft.com/office/powerpoint/2010/main" val="98602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პროფესიული რისკ ჯგუფების გამოყოფა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en-US" sz="2000" dirty="0" err="1">
                <a:latin typeface="BPG Glaho" panose="020B0604020202020204" pitchFamily="34" charset="0"/>
              </a:rPr>
              <a:t>და</a:t>
            </a:r>
            <a:r>
              <a:rPr lang="en-US" sz="2000" dirty="0">
                <a:latin typeface="BPG Glaho" panose="020B0604020202020204" pitchFamily="34" charset="0"/>
              </a:rPr>
              <a:t> </a:t>
            </a:r>
            <a:r>
              <a:rPr lang="ka-GE" sz="2000" dirty="0">
                <a:latin typeface="BPG Glaho" panose="020B0604020202020204" pitchFamily="34" charset="0"/>
              </a:rPr>
              <a:t>დაცვა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7C38-B524-B040-95FF-B4A79171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229600" cy="374878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პროფესიული რისკის ჯგუფების განსაზღვრა რისკის პირამიდის მიხედვით  (იხ. შემდეგ სლაიდზე)</a:t>
            </a:r>
          </a:p>
          <a:p>
            <a:pPr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ძალიან მაღალი და მაღალი რისკის მქონე სამედიცინო პერსონალის განმეორებითი ტესტირება </a:t>
            </a:r>
          </a:p>
          <a:p>
            <a:pPr lvl="1"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მათი სამუშაო პროცესში შემდგომი ჩართვის გადაწყვეტილებისთვის  და</a:t>
            </a:r>
          </a:p>
          <a:p>
            <a:pPr lvl="1"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ინფექციის ნოზოკომიური გავრცელების ა</a:t>
            </a:r>
            <a:r>
              <a:rPr lang="en-US" sz="1900" dirty="0" err="1">
                <a:latin typeface="BPG Glaho" panose="020B0604020202020204" pitchFamily="34" charset="0"/>
              </a:rPr>
              <a:t>სა</a:t>
            </a:r>
            <a:r>
              <a:rPr lang="ka-GE" sz="1900" dirty="0">
                <a:latin typeface="BPG Glaho" panose="020B0604020202020204" pitchFamily="34" charset="0"/>
              </a:rPr>
              <a:t>ცილებ</a:t>
            </a:r>
            <a:r>
              <a:rPr lang="en-US" sz="1900" dirty="0" err="1">
                <a:latin typeface="BPG Glaho" panose="020B0604020202020204" pitchFamily="34" charset="0"/>
              </a:rPr>
              <a:t>ლად</a:t>
            </a:r>
            <a:r>
              <a:rPr lang="ka-GE" sz="1900" dirty="0">
                <a:latin typeface="BPG Glaho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ka-GE" sz="1900" dirty="0">
                <a:latin typeface="BPG Glaho" panose="020B0604020202020204" pitchFamily="34" charset="0"/>
              </a:rPr>
              <a:t>საშუალო რისკის ჯგუფებისთვის სამუშაო პროცესში ფიზიკური „სოციალური“დისტანცირების და დაცვის სხვა ზომების (ნიღბების გამოყენება და სხვ.) მკაცრად გატარება.</a:t>
            </a:r>
            <a:endParaRPr lang="en-US" sz="19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4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4F93-864A-EA44-A29A-A3002365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0" y="62464"/>
            <a:ext cx="8229600" cy="676381"/>
          </a:xfrm>
        </p:spPr>
        <p:txBody>
          <a:bodyPr>
            <a:noAutofit/>
          </a:bodyPr>
          <a:lstStyle/>
          <a:p>
            <a:pPr algn="ctr"/>
            <a:r>
              <a:rPr lang="ka-GE" sz="2400" dirty="0">
                <a:latin typeface="BPG Glaho" panose="020B0604020202020204" pitchFamily="34" charset="0"/>
              </a:rPr>
              <a:t>პროფესიული რისკის პირამიდა </a:t>
            </a:r>
            <a:r>
              <a:rPr lang="en-US" sz="2400" dirty="0">
                <a:latin typeface="BPG Glaho" panose="020B0604020202020204" pitchFamily="34" charset="0"/>
              </a:rPr>
              <a:t>COVID-19– </a:t>
            </a:r>
            <a:r>
              <a:rPr lang="ka-GE" sz="2400" dirty="0">
                <a:latin typeface="BPG Glaho" panose="020B0604020202020204" pitchFamily="34" charset="0"/>
              </a:rPr>
              <a:t>ისთვის</a:t>
            </a:r>
            <a:endParaRPr lang="en-GE" sz="24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2889-0F72-2741-8669-C5E39D13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BPG Glaho" panose="020B0604020202020204" pitchFamily="34" charset="0"/>
              </a:rPr>
              <a:t>www.curatiofoundation.org</a:t>
            </a:r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4C0DB-FCBE-9340-A893-D8D41139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>
                <a:latin typeface="BPG Glaho" panose="020B0604020202020204" pitchFamily="34" charset="0"/>
              </a:rPr>
              <a:pPr/>
              <a:t>17</a:t>
            </a:fld>
            <a:endParaRPr lang="en-US" dirty="0">
              <a:latin typeface="BPG Glaho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8ECDC0C-F234-D544-9B30-5DCB7985C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72297"/>
              </p:ext>
            </p:extLst>
          </p:nvPr>
        </p:nvGraphicFramePr>
        <p:xfrm>
          <a:off x="3557" y="947071"/>
          <a:ext cx="3843262" cy="406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92584EE-B3A9-A942-8C5F-B396D0165679}"/>
              </a:ext>
            </a:extLst>
          </p:cNvPr>
          <p:cNvSpPr txBox="1">
            <a:spLocks/>
          </p:cNvSpPr>
          <p:nvPr/>
        </p:nvSpPr>
        <p:spPr>
          <a:xfrm>
            <a:off x="2339752" y="857286"/>
            <a:ext cx="6757428" cy="123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2269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ka-GE" sz="1100" dirty="0">
                <a:solidFill>
                  <a:schemeClr val="tx1"/>
                </a:solidFill>
                <a:latin typeface="BPG Glaho" panose="020B0604020202020204" pitchFamily="34" charset="0"/>
              </a:rPr>
              <a:t>ძალიან მაღალი ექსპოზიციის რისკი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კონტაქტი დადასტურებულ ან საეჭვო წყაროებთან სამედიცინო ან ლაბ. პროცედურების დროს: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• ჯანდაცვის მუშაკები, რომლებიც ასრულებენ აეროზოლის შემცველ პროცედურებს ან შეხება აქვთ პოტენციურად ინფექციურ პაციენტთან ან ჩართული არიან ნიმუშების შეგროვება/ დამუშავებაში (მ.შ. მორგის მუშაკები)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endParaRPr lang="en-GE" sz="1100" b="0" dirty="0">
              <a:solidFill>
                <a:schemeClr val="tx1"/>
              </a:solidFill>
              <a:latin typeface="BPG Glaho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044FB7-4DD4-124E-A6FA-C68F702D1DE3}"/>
              </a:ext>
            </a:extLst>
          </p:cNvPr>
          <p:cNvSpPr txBox="1">
            <a:spLocks/>
          </p:cNvSpPr>
          <p:nvPr/>
        </p:nvSpPr>
        <p:spPr>
          <a:xfrm>
            <a:off x="3925814" y="4045687"/>
            <a:ext cx="5092370" cy="1019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22698F"/>
                </a:solidFill>
                <a:latin typeface="Calibri"/>
                <a:ea typeface="+mj-ea"/>
                <a:cs typeface="Calibri"/>
              </a:defRPr>
            </a:lvl1pPr>
          </a:lstStyle>
          <a:p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dirty="0">
                <a:solidFill>
                  <a:schemeClr val="tx1"/>
                </a:solidFill>
                <a:latin typeface="BPG Glaho" panose="020B0604020202020204" pitchFamily="34" charset="0"/>
              </a:rPr>
              <a:t>დაბალი ექსპოზიციის რისკი (გაფრთხილება) </a:t>
            </a:r>
            <a:br>
              <a:rPr lang="ka-GE" sz="110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არ საჭიროებს კონტაქტს დადასტურებულ, საეჭვო ან სავარაუდო შემთხვევასთან: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• ამ კატეგორიის მუშაკებს აქვთ მინიმალური პროფესიული კონტაქტი საზოგადოებასთან და სხვა თანამშრომლებთან.</a:t>
            </a:r>
            <a:endParaRPr lang="en-GE" sz="1100" b="0" dirty="0">
              <a:solidFill>
                <a:schemeClr val="tx1"/>
              </a:solidFill>
              <a:latin typeface="BPG Glaho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E1FF3B-26A8-CB4C-A68A-61FA12EB7D71}"/>
              </a:ext>
            </a:extLst>
          </p:cNvPr>
          <p:cNvSpPr txBox="1">
            <a:spLocks/>
          </p:cNvSpPr>
          <p:nvPr/>
        </p:nvSpPr>
        <p:spPr>
          <a:xfrm>
            <a:off x="2689884" y="1994717"/>
            <a:ext cx="6480720" cy="1037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22698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ka-GE" sz="1100" dirty="0">
                <a:solidFill>
                  <a:schemeClr val="tx1"/>
                </a:solidFill>
                <a:latin typeface="BPG Glaho" panose="020B0604020202020204" pitchFamily="34" charset="0"/>
              </a:rPr>
              <a:t>მაღალი ექსპოზიციის რისკი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კონტაქტი დადასტურებულ ან საეჭვო წყაროებთან: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• მუშაკები, რომლებიც სამედიცინო დახმარებ</a:t>
            </a:r>
            <a:r>
              <a:rPr lang="en-US" sz="1100" b="0" dirty="0" err="1">
                <a:solidFill>
                  <a:schemeClr val="tx1"/>
                </a:solidFill>
                <a:latin typeface="BPG Glaho" panose="020B0604020202020204" pitchFamily="34" charset="0"/>
              </a:rPr>
              <a:t>ა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ს უწევენ</a:t>
            </a:r>
            <a:r>
              <a:rPr lang="en-US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დაავადებულ ან ეჭვმიტანილ პაციენტებ</a:t>
            </a:r>
            <a:r>
              <a:rPr lang="en-US" sz="1100" b="0" dirty="0" err="1">
                <a:solidFill>
                  <a:schemeClr val="tx1"/>
                </a:solidFill>
                <a:latin typeface="BPG Glaho" panose="020B0604020202020204" pitchFamily="34" charset="0"/>
              </a:rPr>
              <a:t>ს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,</a:t>
            </a:r>
            <a:r>
              <a:rPr lang="en-US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en-US" sz="1100" b="0" dirty="0" err="1">
                <a:solidFill>
                  <a:schemeClr val="tx1"/>
                </a:solidFill>
                <a:latin typeface="BPG Glaho" panose="020B0604020202020204" pitchFamily="34" charset="0"/>
              </a:rPr>
              <a:t>ან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 ჩართულები არიან სამედიცინო ტრანსპორტირებასა </a:t>
            </a:r>
            <a:r>
              <a:rPr lang="en-US" sz="1100" b="0" dirty="0" err="1">
                <a:solidFill>
                  <a:schemeClr val="tx1"/>
                </a:solidFill>
                <a:latin typeface="BPG Glaho" panose="020B0604020202020204" pitchFamily="34" charset="0"/>
              </a:rPr>
              <a:t>და</a:t>
            </a:r>
            <a:r>
              <a:rPr lang="en-US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 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გარდაცვალების შემდგომ პროცედურებში. 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endParaRPr lang="en-GE" sz="1100" b="0" dirty="0">
              <a:solidFill>
                <a:schemeClr val="tx1"/>
              </a:solidFill>
              <a:latin typeface="BPG Glaho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9596EE-820B-4742-99D4-BD1ABD8D4DBA}"/>
              </a:ext>
            </a:extLst>
          </p:cNvPr>
          <p:cNvSpPr txBox="1">
            <a:spLocks/>
          </p:cNvSpPr>
          <p:nvPr/>
        </p:nvSpPr>
        <p:spPr>
          <a:xfrm>
            <a:off x="3275856" y="2871446"/>
            <a:ext cx="5821324" cy="123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rgbClr val="22698F"/>
                </a:solidFill>
                <a:latin typeface="Calibri"/>
                <a:ea typeface="+mj-ea"/>
                <a:cs typeface="Calibri"/>
              </a:defRPr>
            </a:lvl1pPr>
          </a:lstStyle>
          <a:p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dirty="0">
                <a:solidFill>
                  <a:schemeClr val="tx1"/>
                </a:solidFill>
                <a:latin typeface="BPG Glaho" panose="020B0604020202020204" pitchFamily="34" charset="0"/>
              </a:rPr>
              <a:t>საშუალო ექსპოზიციის რისკი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ხშირი / მჭიდრო კონტაქტი პირებთან, რომლებიც შეიძლება იყვნენ ინფიცირებულნი, მაგრამ  არ არიან დადასტურებული ან საეჭვო: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• კონტაქტი ფართო საზოგადოებასთან (მაგ. სკოლები, მაღალი სიმჭიდროვის მ.შ. საცალო ვაჭრობის ზოგიერთი ობიექტი), პირები, რომლებიც ბრუნდებიან </a:t>
            </a:r>
            <a:r>
              <a:rPr lang="en-US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COVID-19 </a:t>
            </a:r>
            <a: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  <a:t>გავრცელებული ლოკაციებიდან.</a:t>
            </a:r>
            <a:br>
              <a:rPr lang="ka-GE" sz="1100" b="0" dirty="0">
                <a:solidFill>
                  <a:schemeClr val="tx1"/>
                </a:solidFill>
                <a:latin typeface="BPG Glaho" panose="020B0604020202020204" pitchFamily="34" charset="0"/>
              </a:rPr>
            </a:br>
            <a:endParaRPr lang="en-GE" sz="1100" b="0" dirty="0">
              <a:solidFill>
                <a:schemeClr val="tx1"/>
              </a:solidFill>
              <a:latin typeface="BPG Glaho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B6CE9-4C0F-5D49-8B1E-552DEEC3FEDD}"/>
              </a:ext>
            </a:extLst>
          </p:cNvPr>
          <p:cNvSpPr txBox="1"/>
          <p:nvPr/>
        </p:nvSpPr>
        <p:spPr>
          <a:xfrm>
            <a:off x="214251" y="5092864"/>
            <a:ext cx="3779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800" dirty="0">
                <a:latin typeface="BPG Glaho" panose="020B0604020202020204" pitchFamily="34" charset="0"/>
              </a:rPr>
              <a:t>წყარი: </a:t>
            </a:r>
            <a:r>
              <a:rPr lang="en-US" sz="800" dirty="0">
                <a:latin typeface="BPG Glaho" panose="020B0604020202020204" pitchFamily="34" charset="0"/>
              </a:rPr>
              <a:t>https://</a:t>
            </a:r>
            <a:r>
              <a:rPr lang="en-US" sz="800" dirty="0" err="1">
                <a:latin typeface="BPG Glaho" panose="020B0604020202020204" pitchFamily="34" charset="0"/>
              </a:rPr>
              <a:t>www.osha.gov</a:t>
            </a:r>
            <a:r>
              <a:rPr lang="en-US" sz="800" dirty="0">
                <a:latin typeface="BPG Glaho" panose="020B0604020202020204" pitchFamily="34" charset="0"/>
              </a:rPr>
              <a:t>/Publications/OSHA3990.pdf</a:t>
            </a:r>
            <a:endParaRPr lang="en-GE" sz="800" dirty="0">
              <a:latin typeface="BPG Glah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3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გატარებულ ღონისძიებებზე მონიტორინგი და პერიოდული შეფასება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7C38-B524-B040-95FF-B4A79171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BPG Glaho" panose="020B0604020202020204" pitchFamily="34" charset="0"/>
              </a:rPr>
              <a:t>ეპიდემიოლოგიური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ინფორმაციის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სიღრმისეული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ანალიზი</a:t>
            </a:r>
            <a:endParaRPr lang="en-US" dirty="0">
              <a:latin typeface="BPG Glaho" panose="020B0604020202020204" pitchFamily="34" charset="0"/>
            </a:endParaRPr>
          </a:p>
          <a:p>
            <a:pPr marL="274320" lvl="1" indent="0">
              <a:buNone/>
            </a:pPr>
            <a:r>
              <a:rPr lang="en-US" sz="1800" dirty="0" err="1">
                <a:latin typeface="BPG Glaho" panose="020B0604020202020204" pitchFamily="34" charset="0"/>
              </a:rPr>
              <a:t>სასურველია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ყველა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ტესტირებული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ადამიანის</a:t>
            </a:r>
            <a:r>
              <a:rPr lang="en-US" sz="1800" dirty="0">
                <a:latin typeface="BPG Glaho" panose="020B0604020202020204" pitchFamily="34" charset="0"/>
              </a:rPr>
              <a:t> (</a:t>
            </a:r>
            <a:r>
              <a:rPr lang="en-US" sz="1800" dirty="0" err="1">
                <a:latin typeface="BPG Glaho" panose="020B0604020202020204" pitchFamily="34" charset="0"/>
              </a:rPr>
              <a:t>როგორც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დადებითი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ასევე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უარყოფითი</a:t>
            </a:r>
            <a:r>
              <a:rPr lang="en-US" sz="1800" dirty="0">
                <a:latin typeface="BPG Glaho" panose="020B0604020202020204" pitchFamily="34" charset="0"/>
              </a:rPr>
              <a:t>) Case-Based </a:t>
            </a:r>
            <a:r>
              <a:rPr lang="en-US" sz="1800" dirty="0" err="1">
                <a:latin typeface="BPG Glaho" panose="020B0604020202020204" pitchFamily="34" charset="0"/>
              </a:rPr>
              <a:t>ინფორმაცია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ხელმისაწვდომი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იყოს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ანალიზისთვის</a:t>
            </a:r>
            <a:r>
              <a:rPr lang="en-US" sz="1800" dirty="0">
                <a:latin typeface="BPG Glaho" panose="020B0604020202020204" pitchFamily="34" charset="0"/>
              </a:rPr>
              <a:t>, </a:t>
            </a:r>
            <a:r>
              <a:rPr lang="en-US" sz="1800" dirty="0" err="1">
                <a:latin typeface="BPG Glaho" panose="020B0604020202020204" pitchFamily="34" charset="0"/>
              </a:rPr>
              <a:t>რათა</a:t>
            </a:r>
            <a:r>
              <a:rPr lang="en-US" sz="1800" dirty="0">
                <a:latin typeface="BPG Glaho" panose="020B0604020202020204" pitchFamily="34" charset="0"/>
              </a:rPr>
              <a:t>:</a:t>
            </a:r>
          </a:p>
          <a:p>
            <a:pPr lvl="1"/>
            <a:r>
              <a:rPr lang="en-US" sz="1800" dirty="0" err="1">
                <a:latin typeface="BPG Glaho" panose="020B0604020202020204" pitchFamily="34" charset="0"/>
              </a:rPr>
              <a:t>განისაზღვროს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ეპიდემიოლოგიურად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საინტერესო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რისკ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ჯგუფები</a:t>
            </a:r>
            <a:endParaRPr lang="en-US" sz="1800" dirty="0">
              <a:latin typeface="BPG Glaho" panose="020B0604020202020204" pitchFamily="34" charset="0"/>
            </a:endParaRPr>
          </a:p>
          <a:p>
            <a:pPr lvl="1"/>
            <a:r>
              <a:rPr lang="en-US" sz="1800" dirty="0" err="1">
                <a:latin typeface="BPG Glaho" panose="020B0604020202020204" pitchFamily="34" charset="0"/>
              </a:rPr>
              <a:t>შეფასდეს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გატარებული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ღონისძიებების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შედეგი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სადაც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შესაძლებელია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ეფექტურობა</a:t>
            </a:r>
            <a:endParaRPr lang="en-US" sz="1800" dirty="0">
              <a:latin typeface="BPG Glaho" panose="020B0604020202020204" pitchFamily="34" charset="0"/>
            </a:endParaRPr>
          </a:p>
          <a:p>
            <a:pPr lvl="1"/>
            <a:endParaRPr lang="en-US" sz="1800" dirty="0">
              <a:latin typeface="BPG Glaho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BPG Glaho" panose="020B0604020202020204" pitchFamily="34" charset="0"/>
              </a:rPr>
              <a:t>კლინიკური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ინფორმაციის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აღწერილობითი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და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სიღრმისეული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ანალიზი</a:t>
            </a:r>
            <a:endParaRPr lang="en-US" dirty="0">
              <a:latin typeface="BPG Glaho" panose="020B0604020202020204" pitchFamily="34" charset="0"/>
            </a:endParaRPr>
          </a:p>
          <a:p>
            <a:pPr lvl="1"/>
            <a:r>
              <a:rPr lang="ka-GE" sz="1800" dirty="0">
                <a:latin typeface="BPG Glaho" panose="020B0604020202020204" pitchFamily="34" charset="0"/>
              </a:rPr>
              <a:t>სასურველია ყველა </a:t>
            </a:r>
            <a:r>
              <a:rPr lang="en-US" sz="1800" dirty="0" err="1">
                <a:latin typeface="BPG Glaho" panose="020B0604020202020204" pitchFamily="34" charset="0"/>
              </a:rPr>
              <a:t>გატერებული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შემთხვევის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შესახებ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ანონიმიზირებული</a:t>
            </a:r>
            <a:r>
              <a:rPr lang="en-US" sz="1800" dirty="0">
                <a:latin typeface="BPG Glaho" panose="020B0604020202020204" pitchFamily="34" charset="0"/>
              </a:rPr>
              <a:t> Case-Based </a:t>
            </a:r>
            <a:r>
              <a:rPr lang="en-US" sz="1800" dirty="0" err="1">
                <a:latin typeface="BPG Glaho" panose="020B0604020202020204" pitchFamily="34" charset="0"/>
              </a:rPr>
              <a:t>ინფორმაცია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ხელმისაწვდომი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იყოს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ანალიზისთვის</a:t>
            </a:r>
            <a:r>
              <a:rPr lang="en-US" sz="1800" dirty="0">
                <a:latin typeface="BPG Glaho" panose="020B0604020202020204" pitchFamily="34" charset="0"/>
              </a:rPr>
              <a:t>, </a:t>
            </a:r>
          </a:p>
          <a:p>
            <a:pPr lvl="1"/>
            <a:r>
              <a:rPr lang="en-US" sz="1800" dirty="0" err="1">
                <a:latin typeface="BPG Glaho" panose="020B0604020202020204" pitchFamily="34" charset="0"/>
              </a:rPr>
              <a:t>სულ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მცირე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არსებობდეს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ძირითადი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კლინიკური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ინფორმაცია</a:t>
            </a:r>
            <a:r>
              <a:rPr lang="en-US" sz="1800" dirty="0">
                <a:latin typeface="BPG Glaho" panose="020B0604020202020204" pitchFamily="34" charset="0"/>
              </a:rPr>
              <a:t>, </a:t>
            </a:r>
            <a:r>
              <a:rPr lang="en-US" sz="1800" dirty="0" err="1">
                <a:latin typeface="BPG Glaho" panose="020B0604020202020204" pitchFamily="34" charset="0"/>
              </a:rPr>
              <a:t>როგორიცაა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ასაკობრივი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ჯგუფების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მიხედვით</a:t>
            </a:r>
            <a:r>
              <a:rPr lang="ka-GE" sz="1800" dirty="0">
                <a:latin typeface="BPG Glaho" panose="020B0604020202020204" pitchFamily="34" charset="0"/>
              </a:rPr>
              <a:t>:</a:t>
            </a:r>
            <a:endParaRPr lang="en-US" sz="1800" dirty="0">
              <a:latin typeface="BPG Glaho" panose="020B0604020202020204" pitchFamily="34" charset="0"/>
            </a:endParaRPr>
          </a:p>
          <a:p>
            <a:pPr marL="948690" lvl="2" indent="-400050">
              <a:buFont typeface="+mj-lt"/>
              <a:buAutoNum type="romanLcPeriod"/>
            </a:pPr>
            <a:r>
              <a:rPr lang="en-US" sz="1800" dirty="0" err="1">
                <a:latin typeface="BPG Glaho" panose="020B0604020202020204" pitchFamily="34" charset="0"/>
              </a:rPr>
              <a:t>საწოლზე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საშუალო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დაყოვნება</a:t>
            </a:r>
            <a:endParaRPr lang="en-US" sz="1800" dirty="0">
              <a:latin typeface="BPG Glaho" panose="020B0604020202020204" pitchFamily="34" charset="0"/>
            </a:endParaRPr>
          </a:p>
          <a:p>
            <a:pPr marL="948690" lvl="2" indent="-400050">
              <a:buFont typeface="+mj-lt"/>
              <a:buAutoNum type="romanLcPeriod"/>
            </a:pPr>
            <a:r>
              <a:rPr lang="en-US" sz="1800" dirty="0" err="1">
                <a:latin typeface="BPG Glaho" panose="020B0604020202020204" pitchFamily="34" charset="0"/>
              </a:rPr>
              <a:t>დაავადების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მიმდინარეობის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სიმძიმე</a:t>
            </a:r>
            <a:endParaRPr lang="en-US" sz="1800" dirty="0">
              <a:latin typeface="BPG Glaho" panose="020B0604020202020204" pitchFamily="34" charset="0"/>
            </a:endParaRPr>
          </a:p>
          <a:p>
            <a:pPr marL="948690" lvl="2" indent="-400050">
              <a:buFont typeface="+mj-lt"/>
              <a:buAutoNum type="romanLcPeriod"/>
            </a:pPr>
            <a:r>
              <a:rPr lang="en-US" sz="1800" dirty="0" err="1">
                <a:latin typeface="BPG Glaho" panose="020B0604020202020204" pitchFamily="34" charset="0"/>
              </a:rPr>
              <a:t>სასუნთქ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აპარატზე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დაყოვნების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ხანგრძლივობა</a:t>
            </a:r>
            <a:endParaRPr lang="en-US" sz="1800" dirty="0">
              <a:latin typeface="BPG Glaho" panose="020B0604020202020204" pitchFamily="34" charset="0"/>
            </a:endParaRPr>
          </a:p>
          <a:p>
            <a:pPr marL="948690" lvl="2" indent="-400050">
              <a:buFont typeface="+mj-lt"/>
              <a:buAutoNum type="romanLcPeriod"/>
            </a:pPr>
            <a:r>
              <a:rPr lang="en-US" sz="1800" dirty="0" err="1">
                <a:latin typeface="BPG Glaho" panose="020B0604020202020204" pitchFamily="34" charset="0"/>
              </a:rPr>
              <a:t>ა.შ</a:t>
            </a:r>
            <a:r>
              <a:rPr lang="en-US" sz="1800" dirty="0">
                <a:latin typeface="BPG Glaho" panose="020B0604020202020204" pitchFamily="34" charset="0"/>
              </a:rPr>
              <a:t>.</a:t>
            </a:r>
            <a:endParaRPr lang="ka-GE" sz="1800" dirty="0">
              <a:latin typeface="BPG Glaho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4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F965-4520-E244-B70B-80CA3DB7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გატარებულ ღონისძიებებზე მონიტორინგი და პერიოდული შეფასება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7C38-B524-B040-95FF-B4A79171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PG Glaho" panose="020B0604020202020204" pitchFamily="34" charset="0"/>
              </a:rPr>
              <a:t>3. </a:t>
            </a:r>
            <a:r>
              <a:rPr lang="en-US" dirty="0" err="1">
                <a:latin typeface="BPG Glaho" panose="020B0604020202020204" pitchFamily="34" charset="0"/>
              </a:rPr>
              <a:t>სერო-პრევალენტობის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კვლევა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მოსახლეობაში</a:t>
            </a:r>
            <a:endParaRPr lang="en-US" dirty="0">
              <a:latin typeface="BPG Glaho" panose="020B0604020202020204" pitchFamily="34" charset="0"/>
            </a:endParaRPr>
          </a:p>
          <a:p>
            <a:pPr lvl="1"/>
            <a:r>
              <a:rPr lang="en-US" sz="1800" dirty="0" err="1">
                <a:latin typeface="BPG Glaho" panose="020B0604020202020204" pitchFamily="34" charset="0"/>
              </a:rPr>
              <a:t>ვფიქრობთ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რომ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მაისის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მეორე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ნახევრიდან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აზრი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ექნება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კვლევის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დაწყებას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რომ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დავადგინოთ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გადატანილი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ინფექციის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მოცულობა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მოსახლეობაში</a:t>
            </a:r>
            <a:r>
              <a:rPr lang="en-US" sz="1800" dirty="0">
                <a:latin typeface="BPG Glaho" panose="020B0604020202020204" pitchFamily="34" charset="0"/>
              </a:rPr>
              <a:t>. </a:t>
            </a:r>
          </a:p>
          <a:p>
            <a:pPr lvl="1"/>
            <a:r>
              <a:rPr lang="en-US" sz="1800" dirty="0" err="1">
                <a:latin typeface="BPG Glaho" panose="020B0604020202020204" pitchFamily="34" charset="0"/>
              </a:rPr>
              <a:t>აუცილებელია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იქნება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კვლევის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რამოდენიმე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ტალღა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რომ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პერიოდულად</a:t>
            </a:r>
            <a:r>
              <a:rPr lang="en-US" sz="1800" dirty="0">
                <a:latin typeface="BPG Glaho" panose="020B0604020202020204" pitchFamily="34" charset="0"/>
              </a:rPr>
              <a:t> (</a:t>
            </a:r>
            <a:r>
              <a:rPr lang="en-US" sz="1800" dirty="0" err="1">
                <a:latin typeface="BPG Glaho" panose="020B0604020202020204" pitchFamily="34" charset="0"/>
              </a:rPr>
              <a:t>სიტუაციიდან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გამომდინარე</a:t>
            </a:r>
            <a:r>
              <a:rPr lang="en-US" sz="1800" dirty="0">
                <a:latin typeface="BPG Glaho" panose="020B0604020202020204" pitchFamily="34" charset="0"/>
              </a:rPr>
              <a:t>) </a:t>
            </a:r>
            <a:r>
              <a:rPr lang="en-US" sz="1800" dirty="0" err="1">
                <a:latin typeface="BPG Glaho" panose="020B0604020202020204" pitchFamily="34" charset="0"/>
              </a:rPr>
              <a:t>დავაკვირდეთ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ეპიდემიოლოგიურ</a:t>
            </a:r>
            <a:r>
              <a:rPr lang="en-US" sz="1800" dirty="0">
                <a:latin typeface="BPG Glaho" panose="020B0604020202020204" pitchFamily="34" charset="0"/>
              </a:rPr>
              <a:t> </a:t>
            </a:r>
            <a:r>
              <a:rPr lang="en-US" sz="1800" dirty="0" err="1">
                <a:latin typeface="BPG Glaho" panose="020B0604020202020204" pitchFamily="34" charset="0"/>
              </a:rPr>
              <a:t>სიტუაციას</a:t>
            </a:r>
            <a:endParaRPr lang="en-US" sz="1800" dirty="0">
              <a:latin typeface="BPG Glaho" panose="020B0604020202020204" pitchFamily="34" charset="0"/>
            </a:endParaRPr>
          </a:p>
          <a:p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05146-FBD7-6145-83EC-FE45C1CE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C3BF6-47C2-8047-80EC-1963CCE1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9B1-7F42-A342-A18B-91D92A72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7"/>
            <a:ext cx="8229600" cy="529230"/>
          </a:xfrm>
        </p:spPr>
        <p:txBody>
          <a:bodyPr>
            <a:normAutofit/>
          </a:bodyPr>
          <a:lstStyle/>
          <a:p>
            <a:pPr algn="ctr"/>
            <a:r>
              <a:rPr lang="ka-GE" sz="2800" dirty="0">
                <a:latin typeface="BPG Arial" panose="020B0604020202020204" pitchFamily="34" charset="0"/>
              </a:rPr>
              <a:t>მიზანი</a:t>
            </a:r>
            <a:endParaRPr lang="en-GE" sz="2800" dirty="0">
              <a:latin typeface="BPG 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31E5-EEF8-674A-A088-31118DF7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85"/>
            <a:ext cx="8229600" cy="3966089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ჩამოაყალიბდეს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კონკრეტული</a:t>
            </a:r>
            <a:r>
              <a:rPr lang="en-US" sz="1800" b="1" u="sng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მოსაზრებები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COVID19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ეპიდემიის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შემაკავებელი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ღონისძიებების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ეტაპობრივი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შესუსტების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შესახებ</a:t>
            </a:r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განისაზღვროს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წინაპირობა</a:t>
            </a:r>
            <a:r>
              <a:rPr lang="en-US" sz="1800" b="1" u="sng" dirty="0">
                <a:solidFill>
                  <a:schemeClr val="tx1"/>
                </a:solidFill>
                <a:latin typeface="BPG Arial" panose="020B0604020202020204" pitchFamily="34" charset="0"/>
              </a:rPr>
              <a:t>(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ები</a:t>
            </a:r>
            <a:r>
              <a:rPr lang="en-US" sz="1800" b="1" u="sng" dirty="0">
                <a:solidFill>
                  <a:schemeClr val="tx1"/>
                </a:solidFill>
                <a:latin typeface="BPG Arial" panose="020B0604020202020204" pitchFamily="34" charset="0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რომლის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დაკმაყოფილების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შემდეგ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შეიძლება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ღონისძიებების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ეტაპობრივი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შესუსტება</a:t>
            </a:r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განისაზღვროს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იმ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კვლევითი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ანალიტიკური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სამუშაოს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მოცულობა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რომელიც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საჭირო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იქნება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ამ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გადაწყვეტილებების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მისაღებად</a:t>
            </a:r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წარმოვაჩინოთ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სხვა</a:t>
            </a:r>
            <a:r>
              <a:rPr lang="en-US" sz="1800" b="1" u="sng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ქვეყნების</a:t>
            </a:r>
            <a:r>
              <a:rPr lang="en-US" sz="1800" b="1" u="sng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latin typeface="BPG Arial" panose="020B0604020202020204" pitchFamily="34" charset="0"/>
              </a:rPr>
              <a:t>მიდგომები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ამ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საკითხთან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FEE04-8D68-1944-B5B4-7C12CFF3C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DFFE3-3B37-8443-8E47-9C0AB0F30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83236E-4736-8246-931A-BD6568473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BPG Glaho" panose="020B0604020202020204" pitchFamily="34" charset="0"/>
              </a:rPr>
              <a:t>რა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გეგმით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მიდიან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სხვა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ქვეყნები</a:t>
            </a:r>
            <a:r>
              <a:rPr lang="en-US" dirty="0">
                <a:latin typeface="BPG Glaho" panose="020B0604020202020204" pitchFamily="34" charset="0"/>
              </a:rPr>
              <a:t> - </a:t>
            </a:r>
            <a:r>
              <a:rPr lang="en-US" dirty="0" err="1">
                <a:latin typeface="BPG Glaho" panose="020B0604020202020204" pitchFamily="34" charset="0"/>
              </a:rPr>
              <a:t>შედარებითი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ანალიზი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B5BA6-9A7C-1146-A38A-493B97D28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62ADD-D89E-3445-9ACF-32E034C659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257800"/>
            <a:ext cx="658813" cy="228600"/>
          </a:xfrm>
        </p:spPr>
        <p:txBody>
          <a:bodyPr/>
          <a:lstStyle/>
          <a:p>
            <a:fld id="{33DB53BD-F05D-F14D-86D2-62F2470A87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9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97AF-4134-594E-99E6-EFD9197F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82" y="183005"/>
            <a:ext cx="8229600" cy="548364"/>
          </a:xfrm>
        </p:spPr>
        <p:txBody>
          <a:bodyPr>
            <a:normAutofit/>
          </a:bodyPr>
          <a:lstStyle/>
          <a:p>
            <a:r>
              <a:rPr lang="ka-GE" sz="2800" dirty="0">
                <a:latin typeface="BPG Glaho" panose="020B0604020202020204" pitchFamily="34" charset="0"/>
              </a:rPr>
              <a:t>ქვეყნები</a:t>
            </a:r>
            <a:endParaRPr lang="en-GE" sz="2800" dirty="0">
              <a:latin typeface="BPG Glaho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D81D-D4FF-E645-B6A8-7043FEF7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7230"/>
            <a:ext cx="6624736" cy="12064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a-GE" sz="1600" dirty="0">
                <a:latin typeface="BPG Glaho" panose="020B0604020202020204" pitchFamily="34" charset="0"/>
              </a:rPr>
              <a:t>შედარდა ექვსი ქვეყანა, სადაც მოიპოვებოდა ინფორმაცია შემაკავებელი ღონისძიებების გამოსვლის სტრატეგიებზე </a:t>
            </a:r>
          </a:p>
          <a:p>
            <a:pPr>
              <a:lnSpc>
                <a:spcPct val="150000"/>
              </a:lnSpc>
            </a:pPr>
            <a:r>
              <a:rPr lang="ka-GE" sz="1600" dirty="0">
                <a:latin typeface="BPG Glaho" panose="020B0604020202020204" pitchFamily="34" charset="0"/>
              </a:rPr>
              <a:t>ქვეყნებში შემცირებულია ზრდის ტემპი (გემრანია), მიღწეულია პლატო ან მდორე მრუდია ეპიდემიის დასაწყისიდანვე (ლიეტუვა)</a:t>
            </a:r>
          </a:p>
          <a:p>
            <a:pPr>
              <a:lnSpc>
                <a:spcPct val="150000"/>
              </a:lnSpc>
            </a:pPr>
            <a:endParaRPr lang="ka-GE" sz="1600" dirty="0">
              <a:latin typeface="BPG Glaho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a-GE" sz="1600" dirty="0">
              <a:latin typeface="BPG Glaho" panose="020B0604020202020204" pitchFamily="34" charset="0"/>
            </a:endParaRPr>
          </a:p>
          <a:p>
            <a:endParaRPr lang="en-GE" sz="16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E7E4B-A7F4-2340-B3D7-A75164E7F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7302C-2AAD-BC40-A52D-9B2A1831D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7B778-BEC7-0E43-B733-89AB25E3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97999"/>
            <a:ext cx="2304256" cy="273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7B2CA-0073-9542-9535-DA96A9E4E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4" y="2013673"/>
            <a:ext cx="5690151" cy="37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0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EE54-D8A3-D94C-8018-A67D4067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76381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ka-GE" sz="3200" dirty="0">
                <a:latin typeface="BPG Glaho" panose="020B0604020202020204" pitchFamily="34" charset="0"/>
              </a:rPr>
              <a:t>გახსნის ეტაპები ქვეყნებში</a:t>
            </a:r>
            <a:endParaRPr lang="en-GE" sz="3200">
              <a:latin typeface="BPG Glaho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EE127-37B4-7E4C-8472-EFFD0AE9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3355"/>
            <a:ext cx="8229600" cy="368274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96F5A-35C7-1D47-A4B6-093FD6FCA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57813"/>
            <a:ext cx="289560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www.curatiofoundation.org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F5184-48E4-354E-BB64-C2BAA6A14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665" y="5257813"/>
            <a:ext cx="658350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DB53BD-F05D-F14D-86D2-62F2470A8728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3626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97AF-4134-594E-99E6-EFD9197F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9" y="183006"/>
            <a:ext cx="8229600" cy="548364"/>
          </a:xfrm>
        </p:spPr>
        <p:txBody>
          <a:bodyPr>
            <a:normAutofit fontScale="90000"/>
          </a:bodyPr>
          <a:lstStyle/>
          <a:p>
            <a:r>
              <a:rPr lang="ka-GE" sz="3200" dirty="0">
                <a:latin typeface="BPG Glaho" panose="020B0604020202020204" pitchFamily="34" charset="0"/>
              </a:rPr>
              <a:t>მთავარი პრინციპები</a:t>
            </a:r>
            <a:endParaRPr lang="en-GE" sz="3200" dirty="0">
              <a:latin typeface="BPG Glaho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D81D-D4FF-E645-B6A8-7043FEF7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09" y="1082440"/>
            <a:ext cx="8640960" cy="37192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ka-GE" sz="1600" dirty="0">
                <a:latin typeface="BPG Glaho" panose="020B0604020202020204" pitchFamily="34" charset="0"/>
              </a:rPr>
              <a:t>ქვეყნებს აქვთ  ეტაპობრივი (2-6 საფეხურიანი) გეგმები </a:t>
            </a:r>
          </a:p>
          <a:p>
            <a:pPr>
              <a:spcAft>
                <a:spcPts val="1200"/>
              </a:spcAft>
            </a:pPr>
            <a:r>
              <a:rPr lang="ka-GE" sz="1600" dirty="0">
                <a:latin typeface="BPG Glaho" panose="020B0604020202020204" pitchFamily="34" charset="0"/>
              </a:rPr>
              <a:t>თოთოეულ ეტაპს შორის არის 2 კვირიანი ინტერვალი ეპიდსიტუაციაზე დასაკვირვებლად და შემდგომი გახსნის სტრატეგიის დასაზუსტებლად </a:t>
            </a:r>
          </a:p>
          <a:p>
            <a:pPr lvl="1">
              <a:spcAft>
                <a:spcPts val="1200"/>
              </a:spcAft>
            </a:pPr>
            <a:r>
              <a:rPr lang="ka-GE" sz="1600" dirty="0">
                <a:latin typeface="BPG Glaho" panose="020B0604020202020204" pitchFamily="34" charset="0"/>
              </a:rPr>
              <a:t>ეტაპებს შორის არ უნდა იყოს ინფიცირების მნიშვნელოვანი ზრდა (ეფუძნება გაფართ</a:t>
            </a:r>
            <a:r>
              <a:rPr lang="en-US" sz="1600" dirty="0" err="1">
                <a:latin typeface="BPG Glaho" panose="020B0604020202020204" pitchFamily="34" charset="0"/>
              </a:rPr>
              <a:t>ო</a:t>
            </a:r>
            <a:r>
              <a:rPr lang="ka-GE" sz="1600">
                <a:latin typeface="BPG Glaho" panose="020B0604020202020204" pitchFamily="34" charset="0"/>
              </a:rPr>
              <a:t>ებულ </a:t>
            </a:r>
            <a:r>
              <a:rPr lang="ka-GE" sz="1600" dirty="0">
                <a:latin typeface="BPG Glaho" panose="020B0604020202020204" pitchFamily="34" charset="0"/>
              </a:rPr>
              <a:t>დიაგნოსტიკას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შესაძლო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ადრეულ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ნიშნებს</a:t>
            </a:r>
            <a:r>
              <a:rPr lang="en-US" sz="1600" dirty="0">
                <a:latin typeface="BPG Glaho" panose="020B0604020202020204" pitchFamily="34" charset="0"/>
              </a:rPr>
              <a:t> მაგ.112-ში </a:t>
            </a:r>
            <a:r>
              <a:rPr lang="en-US" sz="1600" dirty="0" err="1">
                <a:latin typeface="BPG Glaho" panose="020B0604020202020204" pitchFamily="34" charset="0"/>
              </a:rPr>
              <a:t>შემოსული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ზარების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მნიშვნელოვანი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ზრდას</a:t>
            </a:r>
            <a:r>
              <a:rPr lang="ka-GE" sz="1600" dirty="0">
                <a:latin typeface="BPG Glaho" panose="020B0604020202020204" pitchFamily="34" charset="0"/>
              </a:rPr>
              <a:t>)</a:t>
            </a:r>
            <a:r>
              <a:rPr lang="en-US" sz="1600" dirty="0">
                <a:latin typeface="BPG Glaho" panose="020B0604020202020204" pitchFamily="34" charset="0"/>
              </a:rPr>
              <a:t>.</a:t>
            </a:r>
            <a:endParaRPr lang="ka-GE" sz="1600" dirty="0">
              <a:latin typeface="BPG Glaho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ka-GE" sz="1600" dirty="0">
                <a:latin typeface="BPG Glaho" panose="020B0604020202020204" pitchFamily="34" charset="0"/>
              </a:rPr>
              <a:t>ჰოსპიტალურმა სექტორმა უზრუნველყოს პაციენტების ადეკვატური რ-ბის მართვა (უფრო დაბალი რა-ბა ვიდრე მისი ზღვრული დონეა)</a:t>
            </a:r>
          </a:p>
          <a:p>
            <a:pPr>
              <a:spcAft>
                <a:spcPts val="1200"/>
              </a:spcAft>
            </a:pPr>
            <a:r>
              <a:rPr lang="ka-GE" sz="1600" dirty="0">
                <a:latin typeface="BPG Glaho" panose="020B0604020202020204" pitchFamily="34" charset="0"/>
              </a:rPr>
              <a:t>დისტანცირების და დაცვის სხვა ზომების (მ. შ. </a:t>
            </a:r>
            <a:r>
              <a:rPr lang="en-US" sz="1600" dirty="0" err="1">
                <a:latin typeface="BPG Glaho" panose="020B0604020202020204" pitchFamily="34" charset="0"/>
              </a:rPr>
              <a:t>სამუშაო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ადგილზე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ფიზიკური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ბარიერები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ka-GE" sz="1600" dirty="0">
                <a:latin typeface="BPG Glaho" panose="020B0604020202020204" pitchFamily="34" charset="0"/>
              </a:rPr>
              <a:t>ნიღბების მოხმარება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en-US" sz="1600" dirty="0" err="1">
                <a:latin typeface="BPG Glaho" panose="020B0604020202020204" pitchFamily="34" charset="0"/>
              </a:rPr>
              <a:t>ა.შ</a:t>
            </a:r>
            <a:r>
              <a:rPr lang="en-US" sz="1600" dirty="0">
                <a:latin typeface="BPG Glaho" panose="020B0604020202020204" pitchFamily="34" charset="0"/>
              </a:rPr>
              <a:t>.</a:t>
            </a:r>
            <a:r>
              <a:rPr lang="ka-GE" sz="1600" dirty="0">
                <a:latin typeface="BPG Glaho" panose="020B0604020202020204" pitchFamily="34" charset="0"/>
              </a:rPr>
              <a:t>) მკაცრი დაცვა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E7E4B-A7F4-2340-B3D7-A75164E7F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BPG Glaho" panose="020B0604020202020204" pitchFamily="34" charset="0"/>
              </a:rPr>
              <a:t>www.curatiofoundation.org</a:t>
            </a:r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7302C-2AAD-BC40-A52D-9B2A1831D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>
                <a:latin typeface="BPG Glaho" panose="020B0604020202020204" pitchFamily="34" charset="0"/>
              </a:rPr>
              <a:pPr/>
              <a:t>23</a:t>
            </a:fld>
            <a:endParaRPr lang="en-US" dirty="0">
              <a:latin typeface="BPG Glah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0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97AF-4134-594E-99E6-EFD9197F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9" y="183006"/>
            <a:ext cx="8229600" cy="548364"/>
          </a:xfrm>
        </p:spPr>
        <p:txBody>
          <a:bodyPr>
            <a:normAutofit fontScale="90000"/>
          </a:bodyPr>
          <a:lstStyle/>
          <a:p>
            <a:r>
              <a:rPr lang="ka-GE" sz="3200" dirty="0">
                <a:latin typeface="BPG Glaho" panose="020B0604020202020204" pitchFamily="34" charset="0"/>
              </a:rPr>
              <a:t>ობიექტების გახსნის პრინციპები</a:t>
            </a:r>
            <a:endParaRPr lang="en-GE" sz="3200" dirty="0">
              <a:latin typeface="BPG Glaho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FD81D-D4FF-E645-B6A8-7043FEF7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09" y="1094628"/>
            <a:ext cx="8640960" cy="38511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ka-GE" sz="1800" dirty="0">
                <a:latin typeface="BPG Glaho" panose="020B0604020202020204" pitchFamily="34" charset="0"/>
              </a:rPr>
              <a:t>პირველ ეტაპზე იხსნება ის ობიექტები, სადაც შესაძლებელი კლიენტების მცირე რა-ბით მომსახურება</a:t>
            </a:r>
          </a:p>
          <a:p>
            <a:pPr>
              <a:spcAft>
                <a:spcPts val="1200"/>
              </a:spcAft>
            </a:pPr>
            <a:r>
              <a:rPr lang="ka-GE" sz="1800" dirty="0">
                <a:latin typeface="BPG Glaho" panose="020B0604020202020204" pitchFamily="34" charset="0"/>
              </a:rPr>
              <a:t>ის ობიექტები, სადაც ფიზიკური სიახლოვე მომსახურესა და კლიენტს შორის გარდაუვალია (მაგ. სილამაზის სალონები) უმრავლეს ქვეყნებში შემდგომ ეტაპზე იხსნება</a:t>
            </a:r>
          </a:p>
          <a:p>
            <a:pPr>
              <a:spcAft>
                <a:spcPts val="1200"/>
              </a:spcAft>
            </a:pPr>
            <a:r>
              <a:rPr lang="ka-GE" sz="1800" dirty="0">
                <a:latin typeface="BPG Glaho" panose="020B0604020202020204" pitchFamily="34" charset="0"/>
              </a:rPr>
              <a:t>მესამე და შემდგომ ეტაპებზე იხსება რესტორნები, კაფე-ბარები</a:t>
            </a:r>
          </a:p>
          <a:p>
            <a:pPr>
              <a:spcAft>
                <a:spcPts val="1200"/>
              </a:spcAft>
            </a:pPr>
            <a:r>
              <a:rPr lang="ka-GE" sz="1800" dirty="0">
                <a:latin typeface="BPG Glaho" panose="020B0604020202020204" pitchFamily="34" charset="0"/>
              </a:rPr>
              <a:t>ყველაზე ბოლოს იხსება მასობრივი საზოგადოებრივი ღონისძიებები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E7E4B-A7F4-2340-B3D7-A75164E7F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BPG Glaho" panose="020B0604020202020204" pitchFamily="34" charset="0"/>
              </a:rPr>
              <a:t>www.curatiofoundation.org</a:t>
            </a:r>
            <a:endParaRPr lang="en-US" dirty="0">
              <a:latin typeface="BPG Glaho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7302C-2AAD-BC40-A52D-9B2A1831D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>
                <a:latin typeface="BPG Glaho" panose="020B0604020202020204" pitchFamily="34" charset="0"/>
              </a:rPr>
              <a:pPr/>
              <a:t>24</a:t>
            </a:fld>
            <a:endParaRPr lang="en-US" dirty="0">
              <a:latin typeface="BPG Glah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5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8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7C8102-143C-174E-ADA2-43DF7B25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BACKUP SLIDES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27B39F-234E-CE4C-8AD0-426D42ACB57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96925-7A3F-8045-ACDA-BBF8EB688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97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გერმანია 🇩🇪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6" y="914945"/>
            <a:ext cx="843528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4 მაისამდე სიტუაციის შეფასება და შემდგომ გახსნებზე გადაწყვატილების მიღება</a:t>
            </a:r>
            <a:r>
              <a:rPr lang="en-GE" sz="1400" dirty="0">
                <a:latin typeface="Sylfaen" pitchFamily="18" charset="0"/>
              </a:rPr>
              <a:t> </a:t>
            </a:r>
          </a:p>
          <a:p>
            <a:endParaRPr lang="en-G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C131-19FD-9D4F-ADB4-B21BF175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" y="1373640"/>
            <a:ext cx="9060660" cy="3488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AA8FB-254A-3746-B339-38576A360123}"/>
              </a:ext>
            </a:extLst>
          </p:cNvPr>
          <p:cNvSpPr txBox="1"/>
          <p:nvPr/>
        </p:nvSpPr>
        <p:spPr>
          <a:xfrm>
            <a:off x="317427" y="4934168"/>
            <a:ext cx="822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/>
              <a:t>წყარო:</a:t>
            </a:r>
            <a:r>
              <a:rPr lang="en-GE" sz="800" dirty="0"/>
              <a:t>https://www.bundesregierung.de/breg-en/news/fahrplan-corona-pandemie-1744276 </a:t>
            </a:r>
          </a:p>
        </p:txBody>
      </p:sp>
    </p:spTree>
    <p:extLst>
      <p:ext uri="{BB962C8B-B14F-4D97-AF65-F5344CB8AC3E}">
        <p14:creationId xmlns:p14="http://schemas.microsoft.com/office/powerpoint/2010/main" val="209681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03" y="117160"/>
            <a:ext cx="8229600" cy="676381"/>
          </a:xfrm>
        </p:spPr>
        <p:txBody>
          <a:bodyPr>
            <a:normAutofit/>
          </a:bodyPr>
          <a:lstStyle/>
          <a:p>
            <a:r>
              <a:rPr lang="ka-GE" sz="3200" dirty="0"/>
              <a:t>შვეიცარია 🇨🇭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88" y="717803"/>
            <a:ext cx="8435280" cy="382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3 ეტაპიანი გეგმა, ყოველი ეტაპის წინ ეპიდსიტუაციის მიმოხილვა და შემდგომი ნაბიჯების დაზუსტება</a:t>
            </a:r>
            <a:endParaRPr lang="en-GE" sz="1400" dirty="0">
              <a:latin typeface="Sylfaen" pitchFamily="18" charset="0"/>
            </a:endParaRPr>
          </a:p>
          <a:p>
            <a:endParaRPr lang="en-GE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A4CAC-23F1-2540-9EE3-E775E160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8" y="1085425"/>
            <a:ext cx="8512603" cy="4003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163D0-65AD-6A44-B13F-307D78A48A57}"/>
              </a:ext>
            </a:extLst>
          </p:cNvPr>
          <p:cNvSpPr txBox="1"/>
          <p:nvPr/>
        </p:nvSpPr>
        <p:spPr>
          <a:xfrm>
            <a:off x="323528" y="5057875"/>
            <a:ext cx="822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/>
              <a:t>წყარო: </a:t>
            </a:r>
            <a:r>
              <a:rPr lang="en-GE" sz="800" dirty="0"/>
              <a:t>https://www.swissinfo.ch/eng/lockdown-lifting_switzerland-announces-three-stage-return-to-post-covid-normality/45694968</a:t>
            </a:r>
          </a:p>
        </p:txBody>
      </p:sp>
    </p:spTree>
    <p:extLst>
      <p:ext uri="{BB962C8B-B14F-4D97-AF65-F5344CB8AC3E}">
        <p14:creationId xmlns:p14="http://schemas.microsoft.com/office/powerpoint/2010/main" val="3556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ნორვეგია 🇳🇴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5246"/>
            <a:ext cx="8435280" cy="38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6 კვირიანი გეგმა, 1 მაისამდე მოხდება გადაწყვეტილებები მიღება ზაფხულის სეზონისთვის</a:t>
            </a:r>
            <a:endParaRPr lang="en-GE" sz="1400" dirty="0">
              <a:latin typeface="Sylfaen" pitchFamily="18" charset="0"/>
            </a:endParaRPr>
          </a:p>
          <a:p>
            <a:endParaRPr lang="en-G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DA60A-2611-4543-860A-D405C66F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3603"/>
            <a:ext cx="6984776" cy="361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288B0-9097-CB4B-A350-C0D5E6F71E7E}"/>
              </a:ext>
            </a:extLst>
          </p:cNvPr>
          <p:cNvSpPr txBox="1"/>
          <p:nvPr/>
        </p:nvSpPr>
        <p:spPr>
          <a:xfrm>
            <a:off x="424716" y="4918684"/>
            <a:ext cx="822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/>
              <a:t>წყარო: </a:t>
            </a:r>
            <a:r>
              <a:rPr lang="en-GE" sz="800" dirty="0"/>
              <a:t>https://www.bag.admin.ch/bag/en/home/krankheiten/ausbrueche-epidemien-pandemien/aktuelle-ausbrueche-epidemien/novel-cov/massnahmen-des-bundes.html </a:t>
            </a:r>
          </a:p>
        </p:txBody>
      </p:sp>
    </p:spTree>
    <p:extLst>
      <p:ext uri="{BB962C8B-B14F-4D97-AF65-F5344CB8AC3E}">
        <p14:creationId xmlns:p14="http://schemas.microsoft.com/office/powerpoint/2010/main" val="38001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39B1-7F42-A342-A18B-91D92A72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7"/>
            <a:ext cx="8229600" cy="52923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PG Arial" panose="020B0604020202020204" pitchFamily="34" charset="0"/>
              </a:rPr>
              <a:t>ძირითადი</a:t>
            </a:r>
            <a:r>
              <a:rPr lang="en-US" sz="2800" dirty="0">
                <a:latin typeface="BPG Arial" panose="020B0604020202020204" pitchFamily="34" charset="0"/>
              </a:rPr>
              <a:t> </a:t>
            </a:r>
            <a:r>
              <a:rPr lang="en-US" sz="2800" dirty="0" err="1">
                <a:latin typeface="BPG Arial" panose="020B0604020202020204" pitchFamily="34" charset="0"/>
              </a:rPr>
              <a:t>დაშვებები</a:t>
            </a:r>
            <a:endParaRPr lang="en-GE" sz="2800" dirty="0">
              <a:latin typeface="BPG 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31E5-EEF8-674A-A088-31118DF7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485"/>
            <a:ext cx="8229600" cy="396608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COVID19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ვაქცინა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არ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არსებობს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18-24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თვე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ს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ჭირდება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რომ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საქართველომდე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მოაღწიოს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თუ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დროულად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შეიქმნა</a:t>
            </a:r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არ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არსებობს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სპეციფი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კ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ური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ანტივირუსული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პრეპერატი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ახლის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შექმნას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ასევე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მნიშვნელოვანი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დრო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დაჭირდება</a:t>
            </a:r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ეპიდემიის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გადატანის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მომავალი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ტალღების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აცილების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ერთადერთი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გზა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ჯერჯერობით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არის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 პოპულაცი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ური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იმუნიტეტის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შექმნა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, რასაც ხელს უწყობს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მოსახლეობის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მნიშვნელოვანი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ნაწილ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ი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მიერ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დაავადებ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გადატან</a:t>
            </a:r>
            <a:r>
              <a:rPr lang="ka-GE" sz="1800" dirty="0">
                <a:solidFill>
                  <a:schemeClr val="tx1"/>
                </a:solidFill>
                <a:latin typeface="BPG Arial" panose="020B0604020202020204" pitchFamily="34" charset="0"/>
              </a:rPr>
              <a:t>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.</a:t>
            </a:r>
          </a:p>
          <a:p>
            <a:endParaRPr lang="en-US" sz="1800" dirty="0">
              <a:solidFill>
                <a:schemeClr val="tx1"/>
              </a:solidFill>
              <a:latin typeface="BPG Arial" panose="020B0604020202020204" pitchFamily="34" charset="0"/>
            </a:endParaRPr>
          </a:p>
          <a:p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გადატანილი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დაავადება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წარმოშობს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იმუნიტეტს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თუმცა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იმუნიტეტის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მდგრადობა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ხანგრძლივობა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ჯერ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BPG Arial" panose="020B0604020202020204" pitchFamily="34" charset="0"/>
              </a:rPr>
              <a:t>უცნობია</a:t>
            </a:r>
            <a:r>
              <a:rPr lang="en-US" sz="1800" dirty="0">
                <a:solidFill>
                  <a:schemeClr val="tx1"/>
                </a:solidFill>
                <a:latin typeface="BPG Arial" panose="020B0604020202020204" pitchFamily="34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FEE04-8D68-1944-B5B4-7C12CFF3C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DFFE3-3B37-8443-8E47-9C0AB0F30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279"/>
            <a:ext cx="8229600" cy="676381"/>
          </a:xfrm>
        </p:spPr>
        <p:txBody>
          <a:bodyPr>
            <a:normAutofit/>
          </a:bodyPr>
          <a:lstStyle/>
          <a:p>
            <a:r>
              <a:rPr lang="ka-GE" sz="3200" dirty="0"/>
              <a:t>ჩეხეთი 🇨🇿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77" y="723524"/>
            <a:ext cx="8435280" cy="38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5 ეტაპიანი გეგმა </a:t>
            </a:r>
            <a:endParaRPr lang="en-GE" sz="1400" dirty="0">
              <a:latin typeface="Sylfaen" pitchFamily="18" charset="0"/>
            </a:endParaRPr>
          </a:p>
          <a:p>
            <a:endParaRPr lang="en-G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C43FD5-9B02-D144-95EA-D5109DC24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1" y="1010159"/>
            <a:ext cx="8604250" cy="4008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D0025C-395D-064A-9BDC-E28185C66E69}"/>
              </a:ext>
            </a:extLst>
          </p:cNvPr>
          <p:cNvSpPr txBox="1"/>
          <p:nvPr/>
        </p:nvSpPr>
        <p:spPr>
          <a:xfrm>
            <a:off x="390877" y="5018170"/>
            <a:ext cx="76431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/>
              <a:t>წყარო: </a:t>
            </a:r>
            <a:r>
              <a:rPr lang="en-GE" sz="800" dirty="0"/>
              <a:t>https://www.vlada.cz/en/media-centrum/aktualne/the-government-has-proposed-an-increase-in-the-care-allowance-and-confirmed-from-monday-the-partial-relaxation-of-certain-measures--181084/ </a:t>
            </a:r>
          </a:p>
        </p:txBody>
      </p:sp>
    </p:spTree>
    <p:extLst>
      <p:ext uri="{BB962C8B-B14F-4D97-AF65-F5344CB8AC3E}">
        <p14:creationId xmlns:p14="http://schemas.microsoft.com/office/powerpoint/2010/main" val="204795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97"/>
            <a:ext cx="8229600" cy="676381"/>
          </a:xfrm>
        </p:spPr>
        <p:txBody>
          <a:bodyPr>
            <a:normAutofit/>
          </a:bodyPr>
          <a:lstStyle/>
          <a:p>
            <a:r>
              <a:rPr lang="ka-GE" sz="3200" dirty="0"/>
              <a:t>ლიეტუვა 🇱🇹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85" y="645875"/>
            <a:ext cx="8435280" cy="38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4 ეტაპიანი გეგმა </a:t>
            </a:r>
            <a:endParaRPr lang="en-GE" sz="1400" dirty="0">
              <a:latin typeface="Sylfaen" pitchFamily="18" charset="0"/>
            </a:endParaRPr>
          </a:p>
          <a:p>
            <a:endParaRPr lang="en-G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0EFB3-7C2F-244A-B0ED-C4F0CE88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6126"/>
            <a:ext cx="8208912" cy="4142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E27120-78AF-E448-9759-7BA0932C3C74}"/>
              </a:ext>
            </a:extLst>
          </p:cNvPr>
          <p:cNvSpPr txBox="1"/>
          <p:nvPr/>
        </p:nvSpPr>
        <p:spPr>
          <a:xfrm>
            <a:off x="348800" y="4980814"/>
            <a:ext cx="8696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/>
              <a:t>წყარო</a:t>
            </a:r>
            <a:r>
              <a:rPr lang="ka-GE" sz="1050" dirty="0"/>
              <a:t>: </a:t>
            </a:r>
            <a:r>
              <a:rPr lang="en-GE" sz="700" dirty="0"/>
              <a:t>https://www.lrt.lt/en/news-in-english/19/1163674/lithuania-publishes-four-stage-quarantine-exit-plan?fbclid=IwAR3kvrafHSoRVZKP6OtKmNWxzX9yJCCCzwMmPFntec02migZmOaaNXUnDQg</a:t>
            </a:r>
            <a:r>
              <a:rPr lang="en-GE" sz="400" dirty="0"/>
              <a:t> </a:t>
            </a:r>
            <a:endParaRPr lang="en-GE" sz="1200" dirty="0"/>
          </a:p>
        </p:txBody>
      </p:sp>
    </p:spTree>
    <p:extLst>
      <p:ext uri="{BB962C8B-B14F-4D97-AF65-F5344CB8AC3E}">
        <p14:creationId xmlns:p14="http://schemas.microsoft.com/office/powerpoint/2010/main" val="209653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571A-FD83-BA4A-93C2-014AEC3C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279"/>
            <a:ext cx="8229600" cy="676381"/>
          </a:xfrm>
        </p:spPr>
        <p:txBody>
          <a:bodyPr>
            <a:normAutofit/>
          </a:bodyPr>
          <a:lstStyle/>
          <a:p>
            <a:r>
              <a:rPr lang="ka-GE" sz="3200" dirty="0"/>
              <a:t>პოლონეთი 🇵🇱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F7F36-BC2C-724C-BD11-E4F82AA2C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442BB-A70D-124D-B3CF-62FB0279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E0C274-378C-A549-AECC-4799AD4D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76" y="819660"/>
            <a:ext cx="8435280" cy="38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400" dirty="0">
                <a:latin typeface="Sylfaen" pitchFamily="18" charset="0"/>
              </a:rPr>
              <a:t>4 ეტაპიანი გეგმა </a:t>
            </a:r>
            <a:endParaRPr lang="en-GE" sz="1400" dirty="0">
              <a:latin typeface="Sylfaen" pitchFamily="18" charset="0"/>
            </a:endParaRPr>
          </a:p>
          <a:p>
            <a:endParaRPr lang="en-GE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113CF6-A9A4-F143-A83E-06D074F7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4" y="1322600"/>
            <a:ext cx="8647518" cy="2444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2BE8B2-DD52-514C-BAD7-F798A7BECAA1}"/>
              </a:ext>
            </a:extLst>
          </p:cNvPr>
          <p:cNvSpPr txBox="1"/>
          <p:nvPr/>
        </p:nvSpPr>
        <p:spPr>
          <a:xfrm>
            <a:off x="457200" y="4441676"/>
            <a:ext cx="7643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/>
              <a:t>წყარო: </a:t>
            </a:r>
            <a:r>
              <a:rPr lang="en-GE" sz="900" dirty="0"/>
              <a:t>https://www.worldaware.com/covid-19-alert-poland-announces-four-stage-plan-ease-restrictions-starting-april-20 </a:t>
            </a:r>
          </a:p>
        </p:txBody>
      </p:sp>
    </p:spTree>
    <p:extLst>
      <p:ext uri="{BB962C8B-B14F-4D97-AF65-F5344CB8AC3E}">
        <p14:creationId xmlns:p14="http://schemas.microsoft.com/office/powerpoint/2010/main" val="231745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7059E9-E8D8-8944-A6AF-14E2E3A47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BPG Glaho" panose="020B0604020202020204" pitchFamily="34" charset="0"/>
                <a:cs typeface="BPG Arial" panose="020B0604020202020204" pitchFamily="34" charset="0"/>
              </a:rPr>
              <a:t>ეპიდემიის</a:t>
            </a:r>
            <a:r>
              <a:rPr lang="en-US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  <a:cs typeface="BPG Arial" panose="020B0604020202020204" pitchFamily="34" charset="0"/>
              </a:rPr>
              <a:t>განვითარება</a:t>
            </a:r>
            <a:r>
              <a:rPr lang="en-US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  <a:cs typeface="BPG Arial" panose="020B0604020202020204" pitchFamily="34" charset="0"/>
              </a:rPr>
              <a:t>საქართველოში</a:t>
            </a:r>
            <a:endParaRPr lang="en-US" dirty="0">
              <a:latin typeface="BPG Glaho" panose="020B0604020202020204" pitchFamily="34" charset="0"/>
              <a:cs typeface="BPG 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D731D-2104-D449-BB19-DDE1624C3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05D86-39E5-F34D-92D3-BFA122B418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257800"/>
            <a:ext cx="658813" cy="228600"/>
          </a:xfrm>
        </p:spPr>
        <p:txBody>
          <a:bodyPr/>
          <a:lstStyle/>
          <a:p>
            <a:fld id="{33DB53BD-F05D-F14D-86D2-62F2470A87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6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6B7B-6D37-324E-94BC-B3965DFB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000" dirty="0">
                <a:latin typeface="BPG Glaho" panose="020B0604020202020204" pitchFamily="34" charset="0"/>
              </a:rPr>
              <a:t>საქართველოში </a:t>
            </a:r>
            <a:r>
              <a:rPr lang="en-US" sz="2000" dirty="0">
                <a:latin typeface="BPG Glaho" panose="020B0604020202020204" pitchFamily="34" charset="0"/>
              </a:rPr>
              <a:t>COVID19 </a:t>
            </a:r>
            <a:r>
              <a:rPr lang="ka-GE" sz="2000" dirty="0">
                <a:latin typeface="BPG Glaho" panose="020B0604020202020204" pitchFamily="34" charset="0"/>
              </a:rPr>
              <a:t>შემთხვევების რაოდენობა </a:t>
            </a:r>
            <a:endParaRPr lang="en-US" sz="20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FBF9E-C51F-044D-94A1-E59A86FAA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DD5C3-BE0E-7749-B094-0B1ADBF50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F90D206-CDE8-B249-B802-F2EDB1DE6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20670"/>
              </p:ext>
            </p:extLst>
          </p:nvPr>
        </p:nvGraphicFramePr>
        <p:xfrm>
          <a:off x="457200" y="971550"/>
          <a:ext cx="8229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C33E0AA-B04F-8041-B43D-AAABB92C88A2}"/>
              </a:ext>
            </a:extLst>
          </p:cNvPr>
          <p:cNvSpPr/>
          <p:nvPr/>
        </p:nvSpPr>
        <p:spPr>
          <a:xfrm>
            <a:off x="142388" y="4743450"/>
            <a:ext cx="396044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a-GE" sz="1000" dirty="0"/>
              <a:t>კორონავირუსის დადასტურებული შემთხვევა - 4</a:t>
            </a:r>
            <a:r>
              <a:rPr lang="en-US" sz="1000" dirty="0"/>
              <a:t>16</a:t>
            </a:r>
            <a:r>
              <a:rPr lang="ka-GE" sz="1000" dirty="0"/>
              <a:t> მათ შორის გამოჯანმრთელებული - </a:t>
            </a:r>
            <a:r>
              <a:rPr lang="en-US" sz="1000" dirty="0"/>
              <a:t>107</a:t>
            </a:r>
          </a:p>
          <a:p>
            <a:r>
              <a:rPr lang="ka-GE" sz="1000" dirty="0"/>
              <a:t>მათ შორის გარდაცვლილი - </a:t>
            </a:r>
            <a:r>
              <a:rPr lang="en-US" sz="1000" dirty="0"/>
              <a:t>5</a:t>
            </a:r>
            <a:r>
              <a:rPr lang="ka-GE" sz="1000" dirty="0"/>
              <a:t> </a:t>
            </a:r>
            <a:endParaRPr lang="en-US" sz="1000" dirty="0"/>
          </a:p>
          <a:p>
            <a:r>
              <a:rPr lang="ka-GE" sz="1000" dirty="0"/>
              <a:t>კარანტინის რეჟიმში - </a:t>
            </a:r>
            <a:r>
              <a:rPr lang="en-US" sz="1000" dirty="0"/>
              <a:t>5160</a:t>
            </a:r>
            <a:r>
              <a:rPr lang="ka-GE" sz="1000" dirty="0"/>
              <a:t> </a:t>
            </a:r>
            <a:endParaRPr lang="en-US" sz="1000" dirty="0"/>
          </a:p>
          <a:p>
            <a:r>
              <a:rPr lang="ka-GE" sz="1000" dirty="0"/>
              <a:t>სტაციონარში მეთვალყურეობის ქვეშ - 57</a:t>
            </a:r>
            <a:r>
              <a:rPr lang="en-US" sz="1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2424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8447-51C7-EB42-93D2-35F975F7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76381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R</a:t>
            </a:r>
            <a:r>
              <a:rPr lang="en-US" sz="1600" baseline="-25000" dirty="0">
                <a:latin typeface="BPG Glaho" panose="020B0604020202020204" pitchFamily="34" charset="0"/>
                <a:cs typeface="BPG Arial" panose="020B0604020202020204" pitchFamily="34" charset="0"/>
              </a:rPr>
              <a:t>0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საშუალო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მაჩვენებელი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5-დღიანი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დროითი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პერიოდების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მიხედვით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  <a:cs typeface="BPG Arial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  <a:cs typeface="BPG Arial" panose="020B0604020202020204" pitchFamily="34" charset="0"/>
              </a:rPr>
              <a:t> 95%CrI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EF196-9895-8041-A899-08EED6C19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F896D-5DA5-244F-B792-FFBC3B86C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4FCF3F-7858-614F-86B5-2790485DD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2240"/>
              </p:ext>
            </p:extLst>
          </p:nvPr>
        </p:nvGraphicFramePr>
        <p:xfrm>
          <a:off x="251520" y="797577"/>
          <a:ext cx="8640960" cy="335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19BA9BC-13B4-564E-B057-236ECEC89F8E}"/>
              </a:ext>
            </a:extLst>
          </p:cNvPr>
          <p:cNvSpPr/>
          <p:nvPr/>
        </p:nvSpPr>
        <p:spPr>
          <a:xfrm>
            <a:off x="6300192" y="819855"/>
            <a:ext cx="2592288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  <a:r>
              <a:rPr lang="en-US" sz="1400" baseline="-25000" dirty="0"/>
              <a:t>0</a:t>
            </a:r>
            <a:r>
              <a:rPr lang="en-US" sz="1400" dirty="0"/>
              <a:t>-ის </a:t>
            </a:r>
            <a:r>
              <a:rPr lang="en-US" sz="1400" dirty="0" err="1"/>
              <a:t>საშუალო</a:t>
            </a:r>
            <a:r>
              <a:rPr lang="en-US" sz="1400" dirty="0"/>
              <a:t> </a:t>
            </a:r>
            <a:r>
              <a:rPr lang="en-US" sz="1400" dirty="0" err="1"/>
              <a:t>მაჩვებელია</a:t>
            </a:r>
            <a:r>
              <a:rPr lang="en-US" sz="1400" dirty="0"/>
              <a:t> 1.63 ± 0.28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9DF3169-8916-404B-8644-1A8C62935D25}"/>
              </a:ext>
            </a:extLst>
          </p:cNvPr>
          <p:cNvSpPr/>
          <p:nvPr/>
        </p:nvSpPr>
        <p:spPr>
          <a:xfrm>
            <a:off x="251520" y="4153643"/>
            <a:ext cx="8640960" cy="1104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გვინდა</a:t>
            </a:r>
            <a:r>
              <a:rPr lang="en-US" sz="1400" dirty="0"/>
              <a:t> </a:t>
            </a:r>
            <a:r>
              <a:rPr lang="en-US" sz="1400" dirty="0" err="1"/>
              <a:t>აღ</a:t>
            </a:r>
            <a:r>
              <a:rPr lang="ka-GE" sz="1400" dirty="0"/>
              <a:t>ვ</a:t>
            </a:r>
            <a:r>
              <a:rPr lang="en-US" sz="1400" dirty="0" err="1"/>
              <a:t>ნიშნოთ</a:t>
            </a:r>
            <a:r>
              <a:rPr lang="en-US" sz="1400" dirty="0"/>
              <a:t> </a:t>
            </a:r>
            <a:r>
              <a:rPr lang="en-US" sz="1400" dirty="0" err="1"/>
              <a:t>რომ</a:t>
            </a:r>
            <a:r>
              <a:rPr lang="en-US" sz="1400" dirty="0"/>
              <a:t> </a:t>
            </a:r>
            <a:r>
              <a:rPr lang="en-US" sz="1400" dirty="0" err="1"/>
              <a:t>ეპიდემიის</a:t>
            </a:r>
            <a:r>
              <a:rPr lang="en-US" sz="1400" dirty="0"/>
              <a:t> </a:t>
            </a:r>
            <a:r>
              <a:rPr lang="en-US" sz="1400" dirty="0" err="1"/>
              <a:t>დღიური</a:t>
            </a:r>
            <a:r>
              <a:rPr lang="en-US" sz="1400" dirty="0"/>
              <a:t> </a:t>
            </a:r>
            <a:r>
              <a:rPr lang="en-US" sz="1400" dirty="0" err="1"/>
              <a:t>ზრდის</a:t>
            </a:r>
            <a:r>
              <a:rPr lang="en-US" sz="1400" dirty="0"/>
              <a:t> </a:t>
            </a:r>
            <a:r>
              <a:rPr lang="en-US" sz="1400" dirty="0" err="1"/>
              <a:t>ტემპი</a:t>
            </a:r>
            <a:r>
              <a:rPr lang="en-US" sz="1400" dirty="0"/>
              <a:t> (</a:t>
            </a:r>
            <a:r>
              <a:rPr lang="en-US" sz="1400" dirty="0" err="1"/>
              <a:t>პირველი</a:t>
            </a:r>
            <a:r>
              <a:rPr lang="en-US" sz="1400" dirty="0"/>
              <a:t> 100 </a:t>
            </a:r>
            <a:r>
              <a:rPr lang="en-US" sz="1400" dirty="0" err="1"/>
              <a:t>შემთხვევის</a:t>
            </a:r>
            <a:r>
              <a:rPr lang="en-US" sz="1400" dirty="0"/>
              <a:t> </a:t>
            </a:r>
            <a:r>
              <a:rPr lang="en-US" sz="1400" dirty="0" err="1"/>
              <a:t>მერე</a:t>
            </a:r>
            <a:r>
              <a:rPr lang="en-US" sz="1400" dirty="0"/>
              <a:t>) </a:t>
            </a:r>
            <a:r>
              <a:rPr lang="en-US" sz="1400" dirty="0" err="1"/>
              <a:t>კვლავ</a:t>
            </a:r>
            <a:r>
              <a:rPr lang="ka-GE" sz="1400" dirty="0"/>
              <a:t>ა</a:t>
            </a:r>
            <a:r>
              <a:rPr lang="en-US" sz="1400" dirty="0" err="1"/>
              <a:t>ც</a:t>
            </a:r>
            <a:r>
              <a:rPr lang="en-US" sz="1400" dirty="0"/>
              <a:t> </a:t>
            </a:r>
            <a:r>
              <a:rPr lang="en-US" sz="1400" dirty="0" err="1"/>
              <a:t>წრფივია</a:t>
            </a:r>
            <a:r>
              <a:rPr lang="en-US" sz="1400" dirty="0"/>
              <a:t> </a:t>
            </a:r>
            <a:r>
              <a:rPr lang="en-US" sz="1400" dirty="0" err="1"/>
              <a:t>და</a:t>
            </a:r>
            <a:r>
              <a:rPr lang="en-US" sz="1400" dirty="0"/>
              <a:t> 7.3%-</a:t>
            </a:r>
            <a:r>
              <a:rPr lang="en-US" sz="1400" dirty="0" err="1"/>
              <a:t>ია</a:t>
            </a:r>
            <a:r>
              <a:rPr lang="en-US" sz="1400" dirty="0"/>
              <a:t>. </a:t>
            </a:r>
            <a:r>
              <a:rPr lang="ka-GE" sz="1400" dirty="0"/>
              <a:t>მიუხედავად ეპიდემიის ზრდის ნელი ტემპისა, თვითკმაყოფილებას არ უნდა მივეცეთ, რადგან ვირუსის რეპროდუქციის საშუალო მაჩვენებელი საქართველოში 1.63 ± 0.28-ია.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335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34B2ED-362A-3B44-9F55-75D0131C8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BPG Glaho" panose="020B0604020202020204" pitchFamily="34" charset="0"/>
              </a:rPr>
              <a:t>შემოთავაზებული</a:t>
            </a:r>
            <a:r>
              <a:rPr lang="en-US" sz="3200" dirty="0">
                <a:latin typeface="BPG Glaho" panose="020B0604020202020204" pitchFamily="34" charset="0"/>
              </a:rPr>
              <a:t> </a:t>
            </a:r>
            <a:r>
              <a:rPr lang="en-US" sz="3200" dirty="0" err="1">
                <a:latin typeface="BPG Glaho" panose="020B0604020202020204" pitchFamily="34" charset="0"/>
              </a:rPr>
              <a:t>სტარტეგია</a:t>
            </a:r>
            <a:endParaRPr lang="en-US" sz="32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68CEB-97A0-5341-BDAA-6875A395E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AF426-C040-7D4D-9ADE-4FA9647D61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257800"/>
            <a:ext cx="658813" cy="228600"/>
          </a:xfrm>
        </p:spPr>
        <p:txBody>
          <a:bodyPr/>
          <a:lstStyle/>
          <a:p>
            <a:fld id="{33DB53BD-F05D-F14D-86D2-62F2470A87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4B56-A7CC-5F47-9B91-1819717D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err="1">
                <a:latin typeface="BPG Glaho" panose="020B0604020202020204" pitchFamily="34" charset="0"/>
              </a:rPr>
              <a:t>საჭიროა</a:t>
            </a:r>
            <a:r>
              <a:rPr lang="en-US" sz="3200" dirty="0">
                <a:latin typeface="BPG Glaho" panose="020B0604020202020204" pitchFamily="34" charset="0"/>
              </a:rPr>
              <a:t> </a:t>
            </a:r>
            <a:r>
              <a:rPr lang="en-US" sz="3200" dirty="0" err="1">
                <a:latin typeface="BPG Glaho" panose="020B0604020202020204" pitchFamily="34" charset="0"/>
              </a:rPr>
              <a:t>ორი</a:t>
            </a:r>
            <a:r>
              <a:rPr lang="en-US" sz="3200" dirty="0">
                <a:latin typeface="BPG Glaho" panose="020B0604020202020204" pitchFamily="34" charset="0"/>
              </a:rPr>
              <a:t> </a:t>
            </a:r>
            <a:r>
              <a:rPr lang="en-US" sz="3200" dirty="0" err="1">
                <a:latin typeface="BPG Glaho" panose="020B0604020202020204" pitchFamily="34" charset="0"/>
              </a:rPr>
              <a:t>სტრატეგიის</a:t>
            </a:r>
            <a:r>
              <a:rPr lang="en-US" sz="3200" dirty="0">
                <a:latin typeface="BPG Glaho" panose="020B0604020202020204" pitchFamily="34" charset="0"/>
              </a:rPr>
              <a:t> </a:t>
            </a:r>
            <a:r>
              <a:rPr lang="en-US" sz="3200" dirty="0" err="1">
                <a:latin typeface="BPG Glaho" panose="020B0604020202020204" pitchFamily="34" charset="0"/>
              </a:rPr>
              <a:t>ფრთხილი</a:t>
            </a:r>
            <a:r>
              <a:rPr lang="en-US" sz="3200" dirty="0">
                <a:latin typeface="BPG Glaho" panose="020B0604020202020204" pitchFamily="34" charset="0"/>
              </a:rPr>
              <a:t> </a:t>
            </a:r>
            <a:r>
              <a:rPr lang="en-US" sz="3200" dirty="0" err="1">
                <a:latin typeface="BPG Glaho" panose="020B0604020202020204" pitchFamily="34" charset="0"/>
              </a:rPr>
              <a:t>ბალანსი</a:t>
            </a:r>
            <a:endParaRPr lang="en-US" sz="3200" dirty="0">
              <a:latin typeface="BPG Glaho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7F4F1C-FD57-5E4F-83F8-22F296917B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8292287"/>
              </p:ext>
            </p:extLst>
          </p:nvPr>
        </p:nvGraphicFramePr>
        <p:xfrm>
          <a:off x="395536" y="1201316"/>
          <a:ext cx="4100264" cy="411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96F699-9419-DF42-867E-9DFCE70FA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201448"/>
            <a:ext cx="4038598" cy="3959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>
                <a:latin typeface="BPG Glaho" panose="020B0604020202020204" pitchFamily="34" charset="0"/>
              </a:rPr>
              <a:t>ბალანსის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კრიტიკული</a:t>
            </a:r>
            <a:r>
              <a:rPr lang="en-US" dirty="0">
                <a:latin typeface="BPG Glaho" panose="020B0604020202020204" pitchFamily="34" charset="0"/>
              </a:rPr>
              <a:t> </a:t>
            </a:r>
            <a:r>
              <a:rPr lang="en-US" dirty="0" err="1">
                <a:latin typeface="BPG Glaho" panose="020B0604020202020204" pitchFamily="34" charset="0"/>
              </a:rPr>
              <a:t>ამოცანები</a:t>
            </a:r>
            <a:endParaRPr lang="en-US" sz="1600" dirty="0">
              <a:latin typeface="BPG Glaho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err="1">
                <a:latin typeface="BPG Glaho" panose="020B0604020202020204" pitchFamily="34" charset="0"/>
              </a:rPr>
              <a:t>ეტაპობრივად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ვირუსისთვის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უფლების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მიცემა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რომ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მოსახლეობის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ნაწილი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ნელ-ნელა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დაავადდეს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COVID19 </a:t>
            </a:r>
            <a:r>
              <a:rPr lang="en-US" sz="1600" dirty="0" err="1">
                <a:latin typeface="BPG Glaho" panose="020B0604020202020204" pitchFamily="34" charset="0"/>
              </a:rPr>
              <a:t>გადაიტანოს</a:t>
            </a:r>
            <a:endParaRPr lang="en-US" sz="1600" dirty="0">
              <a:latin typeface="BPG Glaho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err="1">
                <a:latin typeface="BPG Glaho" panose="020B0604020202020204" pitchFamily="34" charset="0"/>
              </a:rPr>
              <a:t>მოსახლეობის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მაღალი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რისკის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ჯგუფების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ეფექტური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დაცვა</a:t>
            </a:r>
            <a:endParaRPr lang="en-US" sz="1600" dirty="0">
              <a:latin typeface="BPG Glaho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dirty="0" err="1">
                <a:latin typeface="BPG Glaho" panose="020B0604020202020204" pitchFamily="34" charset="0"/>
              </a:rPr>
              <a:t>ჰოსპიტალური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სექტორის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ოპტიმალური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დატვირთვის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შენარჩუნება</a:t>
            </a:r>
            <a:r>
              <a:rPr lang="en-US" sz="1600" dirty="0">
                <a:latin typeface="BPG Glaho" panose="020B0604020202020204" pitchFamily="34" charset="0"/>
              </a:rPr>
              <a:t>/</a:t>
            </a:r>
            <a:r>
              <a:rPr lang="en-US" sz="1600" dirty="0" err="1">
                <a:latin typeface="BPG Glaho" panose="020B0604020202020204" pitchFamily="34" charset="0"/>
              </a:rPr>
              <a:t>დაბალანსება</a:t>
            </a:r>
            <a:r>
              <a:rPr lang="en-US" sz="1600" dirty="0">
                <a:latin typeface="BPG Glaho" panose="020B0604020202020204" pitchFamily="34" charset="0"/>
              </a:rPr>
              <a:t> - </a:t>
            </a:r>
            <a:r>
              <a:rPr lang="en-US" sz="1600" dirty="0" err="1">
                <a:latin typeface="BPG Glaho" panose="020B0604020202020204" pitchFamily="34" charset="0"/>
              </a:rPr>
              <a:t>სიკვდილ</a:t>
            </a:r>
            <a:r>
              <a:rPr lang="ka-GE" sz="1600" dirty="0">
                <a:latin typeface="BPG Glaho" panose="020B0604020202020204" pitchFamily="34" charset="0"/>
              </a:rPr>
              <a:t>იან</a:t>
            </a:r>
            <a:r>
              <a:rPr lang="en-US" sz="1600" dirty="0" err="1">
                <a:latin typeface="BPG Glaho" panose="020B0604020202020204" pitchFamily="34" charset="0"/>
              </a:rPr>
              <a:t>ობის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დაბალი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მაჩვენებლის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მისაღწევად</a:t>
            </a:r>
            <a:endParaRPr lang="en-US" sz="16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1AEFA-2E5F-9447-A480-ED269307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A834C-D624-D742-8C25-DAFDC93A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3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740F-E966-DF4F-84BD-E1148327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BPG Glaho" panose="020B0604020202020204" pitchFamily="34" charset="0"/>
              </a:rPr>
              <a:t>სტრატეგიის</a:t>
            </a:r>
            <a:r>
              <a:rPr lang="en-US" sz="2800" dirty="0">
                <a:latin typeface="BPG Glaho" panose="020B0604020202020204" pitchFamily="34" charset="0"/>
              </a:rPr>
              <a:t> </a:t>
            </a:r>
            <a:r>
              <a:rPr lang="en-US" sz="2800" dirty="0" err="1">
                <a:latin typeface="BPG Glaho" panose="020B0604020202020204" pitchFamily="34" charset="0"/>
              </a:rPr>
              <a:t>განხ</a:t>
            </a:r>
            <a:r>
              <a:rPr lang="ka-GE" sz="2800" dirty="0">
                <a:latin typeface="BPG Glaho" panose="020B0604020202020204" pitchFamily="34" charset="0"/>
              </a:rPr>
              <a:t>ო</a:t>
            </a:r>
            <a:r>
              <a:rPr lang="en-US" sz="2800" dirty="0" err="1">
                <a:latin typeface="BPG Glaho" panose="020B0604020202020204" pitchFamily="34" charset="0"/>
              </a:rPr>
              <a:t>რციელების</a:t>
            </a:r>
            <a:r>
              <a:rPr lang="en-US" sz="2800" dirty="0">
                <a:latin typeface="BPG Glaho" panose="020B0604020202020204" pitchFamily="34" charset="0"/>
              </a:rPr>
              <a:t> </a:t>
            </a:r>
            <a:r>
              <a:rPr lang="en-US" sz="2800" dirty="0" err="1">
                <a:latin typeface="BPG Glaho" panose="020B0604020202020204" pitchFamily="34" charset="0"/>
              </a:rPr>
              <a:t>მექანიზმები</a:t>
            </a:r>
            <a:endParaRPr lang="en-US" sz="2800" dirty="0">
              <a:latin typeface="BPG Glaho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7397-58BB-C846-B737-167733A8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www.curatiofoundation.org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A68DC-E61D-364F-BCBC-A9E4FFC8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B53BD-F05D-F14D-86D2-62F2470A87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D86B79-1563-CE42-9EA5-C3E630F6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229600" cy="419007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>
                <a:latin typeface="BPG Glaho" panose="020B0604020202020204" pitchFamily="34" charset="0"/>
              </a:rPr>
              <a:t>ეკონომიკის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ეტაპობრივი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გახსნა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ფიზიკური</a:t>
            </a:r>
            <a:r>
              <a:rPr lang="en-US" sz="1600" dirty="0">
                <a:latin typeface="BPG Glaho" panose="020B0604020202020204" pitchFamily="34" charset="0"/>
              </a:rPr>
              <a:t> "</a:t>
            </a:r>
            <a:r>
              <a:rPr lang="en-US" sz="1600" dirty="0" err="1">
                <a:latin typeface="BPG Glaho" panose="020B0604020202020204" pitchFamily="34" charset="0"/>
              </a:rPr>
              <a:t>სოციალური</a:t>
            </a:r>
            <a:r>
              <a:rPr lang="en-US" sz="1600" dirty="0">
                <a:latin typeface="BPG Glaho" panose="020B0604020202020204" pitchFamily="34" charset="0"/>
              </a:rPr>
              <a:t>" </a:t>
            </a:r>
            <a:r>
              <a:rPr lang="en-US" sz="1600" dirty="0" err="1">
                <a:latin typeface="BPG Glaho" panose="020B0604020202020204" pitchFamily="34" charset="0"/>
              </a:rPr>
              <a:t>დისტანცირების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შენარჩუნებით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აღსრულების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მექანიზმების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გამკაცრებით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ვირუსის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გავრცელების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შესამცრიებლად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იმ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დონემდე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en-US" sz="1600" dirty="0" err="1">
                <a:latin typeface="BPG Glaho" panose="020B0604020202020204" pitchFamily="34" charset="0"/>
              </a:rPr>
              <a:t>რომ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ჰოსპიტალურმა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სექტორმა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ოპტიმალური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დატვირთვა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მიიღოს</a:t>
            </a:r>
            <a:endParaRPr lang="en-US" sz="1600" dirty="0">
              <a:latin typeface="BPG Glaho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>
                <a:latin typeface="BPG Glaho" panose="020B0604020202020204" pitchFamily="34" charset="0"/>
              </a:rPr>
              <a:t>დიაგნოსტიკური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სიმძლავრეების-ტესტირების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გაძლიერება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გაფართოება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რათა</a:t>
            </a:r>
            <a:r>
              <a:rPr lang="en-US" sz="1600" dirty="0">
                <a:latin typeface="BPG Glaho" panose="020B0604020202020204" pitchFamily="34" charset="0"/>
              </a:rPr>
              <a:t> (</a:t>
            </a:r>
            <a:r>
              <a:rPr lang="en-US" sz="1600" dirty="0" err="1">
                <a:latin typeface="BPG Glaho" panose="020B0604020202020204" pitchFamily="34" charset="0"/>
              </a:rPr>
              <a:t>ა</a:t>
            </a:r>
            <a:r>
              <a:rPr lang="en-US" sz="1600" dirty="0">
                <a:latin typeface="BPG Glaho" panose="020B0604020202020204" pitchFamily="34" charset="0"/>
              </a:rPr>
              <a:t>) </a:t>
            </a:r>
            <a:r>
              <a:rPr lang="en-US" sz="1600" dirty="0" err="1">
                <a:latin typeface="BPG Glaho" panose="020B0604020202020204" pitchFamily="34" charset="0"/>
              </a:rPr>
              <a:t>დროულად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დავადგინოთ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ინფიცირებული</a:t>
            </a:r>
            <a:r>
              <a:rPr lang="en-US" sz="1600" dirty="0">
                <a:latin typeface="BPG Glaho" panose="020B0604020202020204" pitchFamily="34" charset="0"/>
              </a:rPr>
              <a:t>/</a:t>
            </a:r>
            <a:r>
              <a:rPr lang="en-US" sz="1600" dirty="0" err="1">
                <a:latin typeface="BPG Glaho" panose="020B0604020202020204" pitchFamily="34" charset="0"/>
              </a:rPr>
              <a:t>დაავადებული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(</a:t>
            </a:r>
            <a:r>
              <a:rPr lang="en-US" sz="1600" dirty="0" err="1">
                <a:latin typeface="BPG Glaho" panose="020B0604020202020204" pitchFamily="34" charset="0"/>
              </a:rPr>
              <a:t>ბ</a:t>
            </a:r>
            <a:r>
              <a:rPr lang="en-US" sz="1600" dirty="0">
                <a:latin typeface="BPG Glaho" panose="020B0604020202020204" pitchFamily="34" charset="0"/>
              </a:rPr>
              <a:t>) </a:t>
            </a:r>
            <a:r>
              <a:rPr lang="en-US" sz="1600" dirty="0" err="1">
                <a:latin typeface="BPG Glaho" panose="020B0604020202020204" pitchFamily="34" charset="0"/>
              </a:rPr>
              <a:t>ადამიანები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ვინც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ვირუსი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უკვე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გადაიტანა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შეიძლება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სამსახურში</a:t>
            </a:r>
            <a:r>
              <a:rPr lang="en-US" sz="1600" dirty="0">
                <a:latin typeface="BPG Glaho" panose="020B0604020202020204" pitchFamily="34" charset="0"/>
              </a:rPr>
              <a:t> “</a:t>
            </a:r>
            <a:r>
              <a:rPr lang="en-US" sz="1600" dirty="0" err="1">
                <a:latin typeface="BPG Glaho" panose="020B0604020202020204" pitchFamily="34" charset="0"/>
              </a:rPr>
              <a:t>თავისუფლად</a:t>
            </a:r>
            <a:r>
              <a:rPr lang="en-US" sz="1600" dirty="0">
                <a:latin typeface="BPG Glaho" panose="020B0604020202020204" pitchFamily="34" charset="0"/>
              </a:rPr>
              <a:t>” </a:t>
            </a:r>
            <a:r>
              <a:rPr lang="en-US" sz="1600" dirty="0" err="1">
                <a:latin typeface="BPG Glaho" panose="020B0604020202020204" pitchFamily="34" charset="0"/>
              </a:rPr>
              <a:t>დაბრუნდეს</a:t>
            </a:r>
            <a:r>
              <a:rPr lang="en-US" sz="1600" dirty="0">
                <a:latin typeface="BPG Glaho" panose="020B0604020202020204" pitchFamily="34" charset="0"/>
              </a:rPr>
              <a:t>*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>
                <a:latin typeface="BPG Glaho" panose="020B0604020202020204" pitchFamily="34" charset="0"/>
              </a:rPr>
              <a:t>დაავადებულთა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კონტაქტების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დროული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გამოვლენა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en-US" sz="1600" dirty="0" err="1">
                <a:latin typeface="BPG Glaho" panose="020B0604020202020204" pitchFamily="34" charset="0"/>
              </a:rPr>
              <a:t>იზოლაცია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კარანტინი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ამისთვის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საჭირო</a:t>
            </a:r>
            <a:r>
              <a:rPr lang="en-US" sz="1600" dirty="0">
                <a:latin typeface="BPG Glaho" panose="020B0604020202020204" pitchFamily="34" charset="0"/>
              </a:rPr>
              <a:t> (</a:t>
            </a:r>
            <a:r>
              <a:rPr lang="en-US" sz="1600" dirty="0" err="1">
                <a:latin typeface="BPG Glaho" panose="020B0604020202020204" pitchFamily="34" charset="0"/>
              </a:rPr>
              <a:t>ა</a:t>
            </a:r>
            <a:r>
              <a:rPr lang="en-US" sz="1600" dirty="0">
                <a:latin typeface="BPG Glaho" panose="020B0604020202020204" pitchFamily="34" charset="0"/>
              </a:rPr>
              <a:t>) </a:t>
            </a:r>
            <a:r>
              <a:rPr lang="en-US" sz="1600" dirty="0" err="1">
                <a:latin typeface="BPG Glaho" panose="020B0604020202020204" pitchFamily="34" charset="0"/>
              </a:rPr>
              <a:t>ადამიანური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რესურსების</a:t>
            </a:r>
            <a:r>
              <a:rPr lang="en-US" sz="1600" dirty="0">
                <a:latin typeface="BPG Glaho" panose="020B0604020202020204" pitchFamily="34" charset="0"/>
              </a:rPr>
              <a:t>/</a:t>
            </a:r>
            <a:r>
              <a:rPr lang="en-US" sz="1600" dirty="0" err="1">
                <a:latin typeface="BPG Glaho" panose="020B0604020202020204" pitchFamily="34" charset="0"/>
              </a:rPr>
              <a:t>პოტენციალის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გაზრდა</a:t>
            </a:r>
            <a:r>
              <a:rPr lang="en-US" sz="1600" dirty="0">
                <a:latin typeface="BPG Glaho" panose="020B0604020202020204" pitchFamily="34" charset="0"/>
              </a:rPr>
              <a:t> (</a:t>
            </a:r>
            <a:r>
              <a:rPr lang="en-US" sz="1600" dirty="0" err="1">
                <a:latin typeface="BPG Glaho" panose="020B0604020202020204" pitchFamily="34" charset="0"/>
              </a:rPr>
              <a:t>ბ</a:t>
            </a:r>
            <a:r>
              <a:rPr lang="en-US" sz="1600" dirty="0">
                <a:latin typeface="BPG Glaho" panose="020B0604020202020204" pitchFamily="34" charset="0"/>
              </a:rPr>
              <a:t>) </a:t>
            </a:r>
            <a:r>
              <a:rPr lang="en-US" sz="1600" dirty="0" err="1">
                <a:latin typeface="BPG Glaho" panose="020B0604020202020204" pitchFamily="34" charset="0"/>
              </a:rPr>
              <a:t>პროტოკოლების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სისტემების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შემუშავება</a:t>
            </a:r>
            <a:r>
              <a:rPr lang="en-US" sz="1600" dirty="0">
                <a:latin typeface="BPG Glaho" panose="020B0604020202020204" pitchFamily="34" charset="0"/>
              </a:rPr>
              <a:t> (</a:t>
            </a:r>
            <a:r>
              <a:rPr lang="en-US" sz="1600" dirty="0" err="1">
                <a:latin typeface="BPG Glaho" panose="020B0604020202020204" pitchFamily="34" charset="0"/>
              </a:rPr>
              <a:t>გ</a:t>
            </a:r>
            <a:r>
              <a:rPr lang="en-US" sz="1600" dirty="0">
                <a:latin typeface="BPG Glaho" panose="020B0604020202020204" pitchFamily="34" charset="0"/>
              </a:rPr>
              <a:t>) </a:t>
            </a:r>
            <a:r>
              <a:rPr lang="en-US" sz="1600" dirty="0" err="1">
                <a:latin typeface="BPG Glaho" panose="020B0604020202020204" pitchFamily="34" charset="0"/>
              </a:rPr>
              <a:t>ღონისძიებების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ეფექტური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იმპლემენტაცია</a:t>
            </a:r>
            <a:endParaRPr lang="en-US" sz="1600" dirty="0">
              <a:latin typeface="BPG Glaho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>
                <a:latin typeface="BPG Glaho" panose="020B0604020202020204" pitchFamily="34" charset="0"/>
              </a:rPr>
              <a:t>მოსახლეობის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იმ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რისკ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ჯგუფების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გამოყოფა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en-US" sz="1600" dirty="0" err="1">
                <a:latin typeface="BPG Glaho" panose="020B0604020202020204" pitchFamily="34" charset="0"/>
              </a:rPr>
              <a:t>რომელთა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დაცვა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განხორციელდება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სახ</a:t>
            </a:r>
            <a:r>
              <a:rPr lang="ka-GE" sz="1600" dirty="0">
                <a:latin typeface="BPG Glaho" panose="020B0604020202020204" pitchFamily="34" charset="0"/>
              </a:rPr>
              <a:t>ე</a:t>
            </a:r>
            <a:r>
              <a:rPr lang="en-US" sz="1600" dirty="0" err="1">
                <a:latin typeface="BPG Glaho" panose="020B0604020202020204" pitchFamily="34" charset="0"/>
              </a:rPr>
              <a:t>ლმწიფოს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მიერ</a:t>
            </a:r>
            <a:r>
              <a:rPr lang="en-US" sz="1600" dirty="0">
                <a:latin typeface="BPG Glaho" panose="020B0604020202020204" pitchFamily="34" charset="0"/>
              </a:rPr>
              <a:t>, </a:t>
            </a:r>
            <a:r>
              <a:rPr lang="en-US" sz="1600" dirty="0" err="1">
                <a:latin typeface="BPG Glaho" panose="020B0604020202020204" pitchFamily="34" charset="0"/>
              </a:rPr>
              <a:t>მაგალითად</a:t>
            </a:r>
            <a:r>
              <a:rPr lang="en-US" sz="1600" dirty="0">
                <a:latin typeface="BPG Glaho" panose="020B0604020202020204" pitchFamily="34" charset="0"/>
              </a:rPr>
              <a:t> COVID19-ზე </a:t>
            </a:r>
            <a:r>
              <a:rPr lang="en-US" sz="1600" dirty="0" err="1">
                <a:latin typeface="BPG Glaho" panose="020B0604020202020204" pitchFamily="34" charset="0"/>
              </a:rPr>
              <a:t>მაღალი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რისკის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მოსახლეობა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რომელთაც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სამსახურში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გასვლის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ვალდებულება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არ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ექნებათ</a:t>
            </a:r>
            <a:endParaRPr lang="en-US" sz="1600" dirty="0">
              <a:latin typeface="BPG Glaho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>
                <a:latin typeface="BPG Glaho" panose="020B0604020202020204" pitchFamily="34" charset="0"/>
              </a:rPr>
              <a:t>გატარებულ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ღონისძიებებზე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მონიტორინგი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და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პერიოდული</a:t>
            </a:r>
            <a:r>
              <a:rPr lang="en-US" sz="1600" dirty="0">
                <a:latin typeface="BPG Glaho" panose="020B0604020202020204" pitchFamily="34" charset="0"/>
              </a:rPr>
              <a:t> </a:t>
            </a:r>
            <a:r>
              <a:rPr lang="en-US" sz="1600" dirty="0" err="1">
                <a:latin typeface="BPG Glaho" panose="020B0604020202020204" pitchFamily="34" charset="0"/>
              </a:rPr>
              <a:t>შეფასება</a:t>
            </a:r>
            <a:endParaRPr lang="en-US" sz="1600" dirty="0">
              <a:latin typeface="BPG Glaho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175A2-442E-FC4A-87C6-45F00419787B}"/>
              </a:ext>
            </a:extLst>
          </p:cNvPr>
          <p:cNvSpPr txBox="1"/>
          <p:nvPr/>
        </p:nvSpPr>
        <p:spPr>
          <a:xfrm>
            <a:off x="791840" y="4996203"/>
            <a:ext cx="6308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 </a:t>
            </a:r>
            <a:r>
              <a:rPr lang="en-US" sz="1100" dirty="0" err="1">
                <a:solidFill>
                  <a:srgbClr val="FF0000"/>
                </a:solidFill>
              </a:rPr>
              <a:t>მდგრად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იმუნიტეტზე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ინფორმაცია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ჯერ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არ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არის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საბოლოოდ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დადასტურებული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333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ratio">
      <a:dk1>
        <a:sysClr val="windowText" lastClr="000000"/>
      </a:dk1>
      <a:lt1>
        <a:sysClr val="window" lastClr="FFFFFF"/>
      </a:lt1>
      <a:dk2>
        <a:srgbClr val="3956AD"/>
      </a:dk2>
      <a:lt2>
        <a:srgbClr val="FFFFFF"/>
      </a:lt2>
      <a:accent1>
        <a:srgbClr val="3956AD"/>
      </a:accent1>
      <a:accent2>
        <a:srgbClr val="0A8787"/>
      </a:accent2>
      <a:accent3>
        <a:srgbClr val="FF0000"/>
      </a:accent3>
      <a:accent4>
        <a:srgbClr val="482058"/>
      </a:accent4>
      <a:accent5>
        <a:srgbClr val="003333"/>
      </a:accent5>
      <a:accent6>
        <a:srgbClr val="6666CC"/>
      </a:accent6>
      <a:hlink>
        <a:srgbClr val="3956AD"/>
      </a:hlink>
      <a:folHlink>
        <a:srgbClr val="0A8787"/>
      </a:folHlink>
    </a:clrScheme>
    <a:fontScheme name="Curat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emplate_GEO_25 Years.pptx" id="{FB101C40-D36F-41A6-9AC6-838DA90A62DC}" vid="{FF8D327D-A254-4E47-B413-9ED714BD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1766</Words>
  <Application>Microsoft Macintosh PowerPoint</Application>
  <PresentationFormat>On-screen Show (16:10)</PresentationFormat>
  <Paragraphs>214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BPG Arial</vt:lpstr>
      <vt:lpstr>BPG Glaho</vt:lpstr>
      <vt:lpstr>Calibri</vt:lpstr>
      <vt:lpstr>Helvetica</vt:lpstr>
      <vt:lpstr>Sylfaen</vt:lpstr>
      <vt:lpstr>Wingdings</vt:lpstr>
      <vt:lpstr>Custom Design</vt:lpstr>
      <vt:lpstr>COVID19 ეპიდემიის შემაკავებელი ღონისძიებების ეტაპობრივი შესუსტება - წინასწარი მოსაზრებები</vt:lpstr>
      <vt:lpstr>მიზანი</vt:lpstr>
      <vt:lpstr>ძირითადი დაშვებები</vt:lpstr>
      <vt:lpstr>ეპიდემიის განვითარება საქართველოში</vt:lpstr>
      <vt:lpstr>საქართველოში COVID19 შემთხვევების რაოდენობა </vt:lpstr>
      <vt:lpstr>R0 საშუალო მაჩვენებელი 5-დღიანი დროითი პერიოდების მიხედვით და 95%CrI</vt:lpstr>
      <vt:lpstr>შემოთავაზებული სტარტეგია</vt:lpstr>
      <vt:lpstr>საჭიროა ორი სტრატეგიის ფრთხილი ბალანსი</vt:lpstr>
      <vt:lpstr>სტრატეგიის განხორციელების მექანიზმები</vt:lpstr>
      <vt:lpstr>რა სჭირდება განხორციელების მექანიზმების ამუშავებას?</vt:lpstr>
      <vt:lpstr>ფიზიკური "სოციალური" დისტანცირების შენარჩუნება და აღსრულების მექანიზმების გამკაცრება</vt:lpstr>
      <vt:lpstr>ტესტირების გაძლიერება და გაფართოება</vt:lpstr>
      <vt:lpstr>ტესტირების გაძლიერება და გაფართოვება</vt:lpstr>
      <vt:lpstr>კონტაქტების დროული გამოვლენა, იზოლაცია და კარანტინი</vt:lpstr>
      <vt:lpstr>მოსახლეობის რისკ ჯგუფების გამოყოფა და დაცვა</vt:lpstr>
      <vt:lpstr>პროფესიული რისკ ჯგუფების გამოყოფა და დაცვა</vt:lpstr>
      <vt:lpstr>პროფესიული რისკის პირამიდა COVID-19– ისთვის</vt:lpstr>
      <vt:lpstr>გატარებულ ღონისძიებებზე მონიტორინგი და პერიოდული შეფასება</vt:lpstr>
      <vt:lpstr>გატარებულ ღონისძიებებზე მონიტორინგი და პერიოდული შეფასება</vt:lpstr>
      <vt:lpstr>რა გეგმით მიდიან სხვა ქვეყნები - შედარებითი ანალიზი</vt:lpstr>
      <vt:lpstr>ქვეყნები</vt:lpstr>
      <vt:lpstr>გახსნის ეტაპები ქვეყნებში</vt:lpstr>
      <vt:lpstr>მთავარი პრინციპები</vt:lpstr>
      <vt:lpstr>ობიექტების გახსნის პრინციპები</vt:lpstr>
      <vt:lpstr>PowerPoint Presentation</vt:lpstr>
      <vt:lpstr>BACKUP SLIDES</vt:lpstr>
      <vt:lpstr>გერმანია 🇩🇪</vt:lpstr>
      <vt:lpstr>შვეიცარია 🇨🇭</vt:lpstr>
      <vt:lpstr>ნორვეგია 🇳🇴</vt:lpstr>
      <vt:lpstr>ჩეხეთი 🇨🇿</vt:lpstr>
      <vt:lpstr>ლიეტუვა 🇱🇹</vt:lpstr>
      <vt:lpstr>პოლონეთი 🇵🇱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ეპიდემიის შემაკავებელი ღონისძიებების ეტაპობრივი შესუსტება - წინასწარი მოსაზრებები</dc:title>
  <dc:creator>George Gotsadze</dc:creator>
  <cp:lastModifiedBy>George Gotsadze</cp:lastModifiedBy>
  <cp:revision>1</cp:revision>
  <cp:lastPrinted>2020-04-22T15:46:12Z</cp:lastPrinted>
  <dcterms:created xsi:type="dcterms:W3CDTF">2020-04-22T15:42:48Z</dcterms:created>
  <dcterms:modified xsi:type="dcterms:W3CDTF">2020-04-22T16:30:35Z</dcterms:modified>
</cp:coreProperties>
</file>