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8" r:id="rId3"/>
    <p:sldId id="259" r:id="rId4"/>
    <p:sldId id="264" r:id="rId5"/>
    <p:sldId id="262" r:id="rId6"/>
    <p:sldId id="269" r:id="rId7"/>
    <p:sldId id="270" r:id="rId8"/>
    <p:sldId id="271" r:id="rId9"/>
    <p:sldId id="273" r:id="rId10"/>
    <p:sldId id="263" r:id="rId11"/>
    <p:sldId id="261" r:id="rId12"/>
    <p:sldId id="274" r:id="rId13"/>
    <p:sldId id="267" r:id="rId14"/>
    <p:sldId id="260" r:id="rId15"/>
    <p:sldId id="268" r:id="rId16"/>
    <p:sldId id="266" r:id="rId17"/>
    <p:sldId id="276" r:id="rId18"/>
    <p:sldId id="277" r:id="rId19"/>
    <p:sldId id="278" r:id="rId20"/>
    <p:sldId id="279" r:id="rId21"/>
    <p:sldId id="280" r:id="rId22"/>
    <p:sldId id="282" r:id="rId23"/>
    <p:sldId id="281" r:id="rId24"/>
    <p:sldId id="27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1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&#4307;&#4304;&#4332;&#4308;&#4321;&#4308;&#4305;&#4323;&#4314;&#4308;&#4305;&#4308;&#4305;&#4312;&#4321;%20&#4328;&#4308;&#4320;&#4329;&#4308;&#4309;&#4304;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adamia\Desktop\&#4307;&#4304;&#4332;&#4308;&#4321;&#4308;&#4305;&#4323;&#4314;&#4308;&#4305;&#4308;&#4305;&#4312;&#4321;%20&#4328;&#4308;&#4320;&#4329;&#4308;&#4309;&#4304;(12.03.19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adamia\Desktop\&#4307;&#4304;&#4332;&#4308;&#4321;&#4308;&#4305;&#4323;&#4314;&#4308;&#4305;&#4308;&#4305;&#4312;&#4321;%20&#4328;&#4308;&#4320;&#4329;&#4308;&#4309;&#4304;(12.03.19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adamia\Desktop\&#4307;&#4304;&#4332;&#4308;&#4321;&#4308;&#4305;&#4323;&#4314;&#4308;&#4305;&#4308;&#4305;&#4312;&#4321;%20&#4328;&#4308;&#4320;&#4329;&#4308;&#4309;&#4304;(12.03.19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adamia\Desktop\&#4307;&#4304;&#4332;&#4308;&#4321;&#4308;&#4305;&#4323;&#4314;&#4308;&#4305;&#4308;&#4305;&#4312;&#4321;%20&#4328;&#4308;&#4320;&#4329;&#4308;&#4309;&#4304;(12.03.19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adamia\Desktop\&#4307;&#4304;&#4332;&#4308;&#4321;&#4308;&#4305;&#4323;&#4314;&#4308;&#4305;&#4308;&#4305;&#4312;&#4321;%20&#4328;&#4308;&#4320;&#4329;&#4308;&#4309;&#4304;(12.03.19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adamia\Desktop\&#4307;&#4304;&#4332;&#4308;&#4321;&#4308;&#4305;&#4323;&#4314;&#4308;&#4305;&#4308;&#4305;&#4312;&#4321;%20&#4328;&#4308;&#4320;&#4329;&#4308;&#4309;&#4304;(12.03.19)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472830841796948"/>
          <c:y val="2.5247229457650528E-2"/>
          <c:w val="0.8208290539769485"/>
          <c:h val="0.606782744016243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Sheet4!$D$3</c:f>
              <c:strCache>
                <c:ptCount val="1"/>
                <c:pt idx="0">
                  <c:v>მოსახლეობა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chemeClr val="accent1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cat>
            <c:strRef>
              <c:f>Sheet4!$C$4:$C$14</c:f>
              <c:strCache>
                <c:ptCount val="11"/>
                <c:pt idx="0">
                  <c:v>თბილისი</c:v>
                </c:pt>
                <c:pt idx="1">
                  <c:v>ქვემო ქართლი</c:v>
                </c:pt>
                <c:pt idx="2">
                  <c:v>შიდა ქართლი</c:v>
                </c:pt>
                <c:pt idx="3">
                  <c:v>სამცხე-ჯავახეთი</c:v>
                </c:pt>
                <c:pt idx="4">
                  <c:v>მცხეთა-მთიანეთი</c:v>
                </c:pt>
                <c:pt idx="5">
                  <c:v>კახეთი</c:v>
                </c:pt>
                <c:pt idx="6">
                  <c:v>იმერეთი</c:v>
                </c:pt>
                <c:pt idx="7">
                  <c:v>რაჭა-ლეჩხუმი</c:v>
                </c:pt>
                <c:pt idx="8">
                  <c:v>სამეგრელო</c:v>
                </c:pt>
                <c:pt idx="9">
                  <c:v>გურია</c:v>
                </c:pt>
                <c:pt idx="10">
                  <c:v>აჭარა</c:v>
                </c:pt>
              </c:strCache>
            </c:strRef>
          </c:cat>
          <c:val>
            <c:numRef>
              <c:f>Sheet4!$D$4:$D$14</c:f>
              <c:numCache>
                <c:formatCode>_(* #,##0.00_);_(* \(#,##0.00\);_(* "-"??_);_(@_)</c:formatCode>
                <c:ptCount val="11"/>
                <c:pt idx="0">
                  <c:v>1108717</c:v>
                </c:pt>
                <c:pt idx="1">
                  <c:v>423986</c:v>
                </c:pt>
                <c:pt idx="2">
                  <c:v>263382</c:v>
                </c:pt>
                <c:pt idx="3">
                  <c:v>160504</c:v>
                </c:pt>
                <c:pt idx="4">
                  <c:v>94573</c:v>
                </c:pt>
                <c:pt idx="5">
                  <c:v>318583</c:v>
                </c:pt>
                <c:pt idx="6">
                  <c:v>551858</c:v>
                </c:pt>
                <c:pt idx="7">
                  <c:v>32089</c:v>
                </c:pt>
                <c:pt idx="8">
                  <c:v>330761</c:v>
                </c:pt>
                <c:pt idx="9">
                  <c:v>113350</c:v>
                </c:pt>
                <c:pt idx="10">
                  <c:v>333953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E0-440E-8E4A-9910294CA0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435646352"/>
        <c:axId val="435637824"/>
      </c:barChart>
      <c:lineChart>
        <c:grouping val="standard"/>
        <c:varyColors val="0"/>
        <c:ser>
          <c:idx val="1"/>
          <c:order val="1"/>
          <c:tx>
            <c:strRef>
              <c:f>Sheet4!$E$3</c:f>
              <c:strCache>
                <c:ptCount val="1"/>
                <c:pt idx="0">
                  <c:v>პსპ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92D05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Sheet4!$C$4:$C$14</c:f>
              <c:strCache>
                <c:ptCount val="11"/>
                <c:pt idx="0">
                  <c:v>თბილისი</c:v>
                </c:pt>
                <c:pt idx="1">
                  <c:v>ქვემო ქართლი</c:v>
                </c:pt>
                <c:pt idx="2">
                  <c:v>შიდა ქართლი</c:v>
                </c:pt>
                <c:pt idx="3">
                  <c:v>სამცხე-ჯავახეთი</c:v>
                </c:pt>
                <c:pt idx="4">
                  <c:v>მცხეთა-მთიანეთი</c:v>
                </c:pt>
                <c:pt idx="5">
                  <c:v>კახეთი</c:v>
                </c:pt>
                <c:pt idx="6">
                  <c:v>იმერეთი</c:v>
                </c:pt>
                <c:pt idx="7">
                  <c:v>რაჭა-ლეჩხუმი</c:v>
                </c:pt>
                <c:pt idx="8">
                  <c:v>სამეგრელო</c:v>
                </c:pt>
                <c:pt idx="9">
                  <c:v>გურია</c:v>
                </c:pt>
                <c:pt idx="10">
                  <c:v>აჭარა</c:v>
                </c:pt>
              </c:strCache>
            </c:strRef>
          </c:cat>
          <c:val>
            <c:numRef>
              <c:f>Sheet4!$E$4:$E$14</c:f>
              <c:numCache>
                <c:formatCode>General</c:formatCode>
                <c:ptCount val="11"/>
                <c:pt idx="0">
                  <c:v>115</c:v>
                </c:pt>
                <c:pt idx="1">
                  <c:v>12</c:v>
                </c:pt>
                <c:pt idx="2">
                  <c:v>9</c:v>
                </c:pt>
                <c:pt idx="3">
                  <c:v>6</c:v>
                </c:pt>
                <c:pt idx="4">
                  <c:v>2</c:v>
                </c:pt>
                <c:pt idx="5">
                  <c:v>11</c:v>
                </c:pt>
                <c:pt idx="6">
                  <c:v>33</c:v>
                </c:pt>
                <c:pt idx="7">
                  <c:v>2</c:v>
                </c:pt>
                <c:pt idx="8">
                  <c:v>12</c:v>
                </c:pt>
                <c:pt idx="9">
                  <c:v>5</c:v>
                </c:pt>
                <c:pt idx="10">
                  <c:v>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9E0-440E-8E4A-9910294CA019}"/>
            </c:ext>
          </c:extLst>
        </c:ser>
        <c:ser>
          <c:idx val="2"/>
          <c:order val="2"/>
          <c:tx>
            <c:strRef>
              <c:f>Sheet4!$F$3</c:f>
              <c:strCache>
                <c:ptCount val="1"/>
                <c:pt idx="0">
                  <c:v>გეფა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FF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Sheet4!$C$4:$C$14</c:f>
              <c:strCache>
                <c:ptCount val="11"/>
                <c:pt idx="0">
                  <c:v>თბილისი</c:v>
                </c:pt>
                <c:pt idx="1">
                  <c:v>ქვემო ქართლი</c:v>
                </c:pt>
                <c:pt idx="2">
                  <c:v>შიდა ქართლი</c:v>
                </c:pt>
                <c:pt idx="3">
                  <c:v>სამცხე-ჯავახეთი</c:v>
                </c:pt>
                <c:pt idx="4">
                  <c:v>მცხეთა-მთიანეთი</c:v>
                </c:pt>
                <c:pt idx="5">
                  <c:v>კახეთი</c:v>
                </c:pt>
                <c:pt idx="6">
                  <c:v>იმერეთი</c:v>
                </c:pt>
                <c:pt idx="7">
                  <c:v>რაჭა-ლეჩხუმი</c:v>
                </c:pt>
                <c:pt idx="8">
                  <c:v>სამეგრელო</c:v>
                </c:pt>
                <c:pt idx="9">
                  <c:v>გურია</c:v>
                </c:pt>
                <c:pt idx="10">
                  <c:v>აჭარა</c:v>
                </c:pt>
              </c:strCache>
            </c:strRef>
          </c:cat>
          <c:val>
            <c:numRef>
              <c:f>Sheet4!$F$4:$F$14</c:f>
              <c:numCache>
                <c:formatCode>General</c:formatCode>
                <c:ptCount val="11"/>
                <c:pt idx="0">
                  <c:v>149</c:v>
                </c:pt>
                <c:pt idx="1">
                  <c:v>12</c:v>
                </c:pt>
                <c:pt idx="2">
                  <c:v>11</c:v>
                </c:pt>
                <c:pt idx="3">
                  <c:v>3</c:v>
                </c:pt>
                <c:pt idx="4">
                  <c:v>0</c:v>
                </c:pt>
                <c:pt idx="5">
                  <c:v>9</c:v>
                </c:pt>
                <c:pt idx="6">
                  <c:v>24</c:v>
                </c:pt>
                <c:pt idx="7">
                  <c:v>0</c:v>
                </c:pt>
                <c:pt idx="8">
                  <c:v>14</c:v>
                </c:pt>
                <c:pt idx="9">
                  <c:v>2</c:v>
                </c:pt>
                <c:pt idx="10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9E0-440E-8E4A-9910294CA019}"/>
            </c:ext>
          </c:extLst>
        </c:ser>
        <c:ser>
          <c:idx val="3"/>
          <c:order val="3"/>
          <c:tx>
            <c:strRef>
              <c:f>Sheet4!$G$3</c:f>
              <c:strCache>
                <c:ptCount val="1"/>
                <c:pt idx="0">
                  <c:v>ავერსი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FFFF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Sheet4!$C$4:$C$14</c:f>
              <c:strCache>
                <c:ptCount val="11"/>
                <c:pt idx="0">
                  <c:v>თბილისი</c:v>
                </c:pt>
                <c:pt idx="1">
                  <c:v>ქვემო ქართლი</c:v>
                </c:pt>
                <c:pt idx="2">
                  <c:v>შიდა ქართლი</c:v>
                </c:pt>
                <c:pt idx="3">
                  <c:v>სამცხე-ჯავახეთი</c:v>
                </c:pt>
                <c:pt idx="4">
                  <c:v>მცხეთა-მთიანეთი</c:v>
                </c:pt>
                <c:pt idx="5">
                  <c:v>კახეთი</c:v>
                </c:pt>
                <c:pt idx="6">
                  <c:v>იმერეთი</c:v>
                </c:pt>
                <c:pt idx="7">
                  <c:v>რაჭა-ლეჩხუმი</c:v>
                </c:pt>
                <c:pt idx="8">
                  <c:v>სამეგრელო</c:v>
                </c:pt>
                <c:pt idx="9">
                  <c:v>გურია</c:v>
                </c:pt>
                <c:pt idx="10">
                  <c:v>აჭარა</c:v>
                </c:pt>
              </c:strCache>
            </c:strRef>
          </c:cat>
          <c:val>
            <c:numRef>
              <c:f>Sheet4!$G$4:$G$14</c:f>
              <c:numCache>
                <c:formatCode>General</c:formatCode>
                <c:ptCount val="11"/>
                <c:pt idx="0">
                  <c:v>110</c:v>
                </c:pt>
                <c:pt idx="1">
                  <c:v>13</c:v>
                </c:pt>
                <c:pt idx="2">
                  <c:v>10</c:v>
                </c:pt>
                <c:pt idx="3">
                  <c:v>10</c:v>
                </c:pt>
                <c:pt idx="4">
                  <c:v>1</c:v>
                </c:pt>
                <c:pt idx="5">
                  <c:v>14</c:v>
                </c:pt>
                <c:pt idx="6">
                  <c:v>40</c:v>
                </c:pt>
                <c:pt idx="7">
                  <c:v>1</c:v>
                </c:pt>
                <c:pt idx="9">
                  <c:v>7</c:v>
                </c:pt>
                <c:pt idx="10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9E0-440E-8E4A-9910294CA0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8262936"/>
        <c:axId val="428256048"/>
      </c:lineChart>
      <c:catAx>
        <c:axId val="43564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5637824"/>
        <c:crosses val="autoZero"/>
        <c:auto val="1"/>
        <c:lblAlgn val="ctr"/>
        <c:lblOffset val="100"/>
        <c:noMultiLvlLbl val="0"/>
      </c:catAx>
      <c:valAx>
        <c:axId val="435637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5646352"/>
        <c:crosses val="autoZero"/>
        <c:crossBetween val="between"/>
      </c:valAx>
      <c:valAx>
        <c:axId val="428256048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8262936"/>
        <c:crosses val="max"/>
        <c:crossBetween val="between"/>
      </c:valAx>
      <c:catAx>
        <c:axId val="4282629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28256048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'მიზნობრივი ბენეფ vs აფთიაქი პრო'!$D$40</c:f>
              <c:strCache>
                <c:ptCount val="1"/>
                <c:pt idx="0">
                  <c:v>მოსახლეობა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'მიზნობრივი ბენეფ vs აფთიაქი პრო'!$C$41:$C$51</c:f>
              <c:strCache>
                <c:ptCount val="11"/>
                <c:pt idx="0">
                  <c:v>თბილისი</c:v>
                </c:pt>
                <c:pt idx="1">
                  <c:v>ქვემო ქართლი</c:v>
                </c:pt>
                <c:pt idx="2">
                  <c:v>შიდა ქართლი</c:v>
                </c:pt>
                <c:pt idx="3">
                  <c:v>სამცხე-ჯავახეთი</c:v>
                </c:pt>
                <c:pt idx="4">
                  <c:v>მცხეთა-მთიანეთი</c:v>
                </c:pt>
                <c:pt idx="5">
                  <c:v>კახეთი</c:v>
                </c:pt>
                <c:pt idx="6">
                  <c:v>იმერეთი</c:v>
                </c:pt>
                <c:pt idx="7">
                  <c:v>რაჭა-ლეჩხუმი</c:v>
                </c:pt>
                <c:pt idx="8">
                  <c:v>სამეგრელო</c:v>
                </c:pt>
                <c:pt idx="9">
                  <c:v>გურია</c:v>
                </c:pt>
                <c:pt idx="10">
                  <c:v>აჭარა</c:v>
                </c:pt>
              </c:strCache>
            </c:strRef>
          </c:cat>
          <c:val>
            <c:numRef>
              <c:f>'მიზნობრივი ბენეფ vs აფთიაქი პრო'!$D$41:$D$51</c:f>
              <c:numCache>
                <c:formatCode>_(* #,##0.00_);_(* \(#,##0.00\);_(* "-"??_);_(@_)</c:formatCode>
                <c:ptCount val="11"/>
                <c:pt idx="0">
                  <c:v>180345.60000000001</c:v>
                </c:pt>
                <c:pt idx="1">
                  <c:v>71363.520000000004</c:v>
                </c:pt>
                <c:pt idx="2">
                  <c:v>58940.639999999999</c:v>
                </c:pt>
                <c:pt idx="3">
                  <c:v>26191.200000000001</c:v>
                </c:pt>
                <c:pt idx="4">
                  <c:v>19724.64</c:v>
                </c:pt>
                <c:pt idx="5">
                  <c:v>69372</c:v>
                </c:pt>
                <c:pt idx="6">
                  <c:v>112666.56</c:v>
                </c:pt>
                <c:pt idx="7">
                  <c:v>13976.64</c:v>
                </c:pt>
                <c:pt idx="8">
                  <c:v>97251.839999999997</c:v>
                </c:pt>
                <c:pt idx="9">
                  <c:v>26663.520000000004</c:v>
                </c:pt>
                <c:pt idx="10">
                  <c:v>57863.040000000001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19-4273-A85C-9D7F0C006C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1330184"/>
        <c:axId val="611333792"/>
      </c:barChart>
      <c:lineChart>
        <c:grouping val="standard"/>
        <c:varyColors val="0"/>
        <c:ser>
          <c:idx val="1"/>
          <c:order val="1"/>
          <c:tx>
            <c:strRef>
              <c:f>'მიზნობრივი ბენეფ vs აფთიაქი პრო'!$E$40</c:f>
              <c:strCache>
                <c:ptCount val="1"/>
                <c:pt idx="0">
                  <c:v>პროგრამული აფთიაქი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cat>
            <c:strRef>
              <c:f>'მიზნობრივი ბენეფ vs აფთიაქი პრო'!$C$41:$C$51</c:f>
              <c:strCache>
                <c:ptCount val="11"/>
                <c:pt idx="0">
                  <c:v>თბილისი</c:v>
                </c:pt>
                <c:pt idx="1">
                  <c:v>ქვემო ქართლი</c:v>
                </c:pt>
                <c:pt idx="2">
                  <c:v>შიდა ქართლი</c:v>
                </c:pt>
                <c:pt idx="3">
                  <c:v>სამცხე-ჯავახეთი</c:v>
                </c:pt>
                <c:pt idx="4">
                  <c:v>მცხეთა-მთიანეთი</c:v>
                </c:pt>
                <c:pt idx="5">
                  <c:v>კახეთი</c:v>
                </c:pt>
                <c:pt idx="6">
                  <c:v>იმერეთი</c:v>
                </c:pt>
                <c:pt idx="7">
                  <c:v>რაჭა-ლეჩხუმი</c:v>
                </c:pt>
                <c:pt idx="8">
                  <c:v>სამეგრელო</c:v>
                </c:pt>
                <c:pt idx="9">
                  <c:v>გურია</c:v>
                </c:pt>
                <c:pt idx="10">
                  <c:v>აჭარა</c:v>
                </c:pt>
              </c:strCache>
            </c:strRef>
          </c:cat>
          <c:val>
            <c:numRef>
              <c:f>'მიზნობრივი ბენეფ vs აფთიაქი პრო'!$E$41:$E$51</c:f>
              <c:numCache>
                <c:formatCode>General</c:formatCode>
                <c:ptCount val="11"/>
                <c:pt idx="0">
                  <c:v>46</c:v>
                </c:pt>
                <c:pt idx="1">
                  <c:v>7</c:v>
                </c:pt>
                <c:pt idx="2">
                  <c:v>5</c:v>
                </c:pt>
                <c:pt idx="3">
                  <c:v>5</c:v>
                </c:pt>
                <c:pt idx="4">
                  <c:v>4</c:v>
                </c:pt>
                <c:pt idx="5">
                  <c:v>8</c:v>
                </c:pt>
                <c:pt idx="6">
                  <c:v>13</c:v>
                </c:pt>
                <c:pt idx="7">
                  <c:v>4</c:v>
                </c:pt>
                <c:pt idx="8">
                  <c:v>13</c:v>
                </c:pt>
                <c:pt idx="9">
                  <c:v>3</c:v>
                </c:pt>
                <c:pt idx="10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A19-4273-A85C-9D7F0C006C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5799272"/>
        <c:axId val="465798944"/>
      </c:lineChart>
      <c:catAx>
        <c:axId val="611330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1333792"/>
        <c:crosses val="autoZero"/>
        <c:auto val="1"/>
        <c:lblAlgn val="ctr"/>
        <c:lblOffset val="100"/>
        <c:noMultiLvlLbl val="0"/>
      </c:catAx>
      <c:valAx>
        <c:axId val="611333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1330184"/>
        <c:crosses val="autoZero"/>
        <c:crossBetween val="between"/>
      </c:valAx>
      <c:valAx>
        <c:axId val="465798944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5799272"/>
        <c:crosses val="max"/>
        <c:crossBetween val="between"/>
      </c:valAx>
      <c:catAx>
        <c:axId val="4657992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65798944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აფთიაქების</a:t>
            </a:r>
            <a:r>
              <a:rPr lang="ka-GE" baseline="0"/>
              <a:t> რაოდენობა</a:t>
            </a:r>
            <a:endParaRPr lang="ka-GE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Sheet1!$E$6</c:f>
              <c:strCache>
                <c:ptCount val="1"/>
                <c:pt idx="0">
                  <c:v>პროექტი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Sheet1!$D$7:$D$17</c:f>
              <c:strCache>
                <c:ptCount val="11"/>
                <c:pt idx="0">
                  <c:v>თბილისი</c:v>
                </c:pt>
                <c:pt idx="1">
                  <c:v>ქვემო ქართლი</c:v>
                </c:pt>
                <c:pt idx="2">
                  <c:v>შიდა ქართლი</c:v>
                </c:pt>
                <c:pt idx="3">
                  <c:v>სამცხე-ჯავახეთი</c:v>
                </c:pt>
                <c:pt idx="4">
                  <c:v>მცხეთა-მთიანეთი</c:v>
                </c:pt>
                <c:pt idx="5">
                  <c:v>კახეთი</c:v>
                </c:pt>
                <c:pt idx="6">
                  <c:v>იმერეთი</c:v>
                </c:pt>
                <c:pt idx="7">
                  <c:v>რაჭა-ლეჩხუმი</c:v>
                </c:pt>
                <c:pt idx="8">
                  <c:v>სამეგრელო</c:v>
                </c:pt>
                <c:pt idx="9">
                  <c:v>გურია</c:v>
                </c:pt>
                <c:pt idx="10">
                  <c:v>აჭარა</c:v>
                </c:pt>
              </c:strCache>
            </c:strRef>
          </c:cat>
          <c:val>
            <c:numRef>
              <c:f>Sheet1!$E$7:$E$17</c:f>
              <c:numCache>
                <c:formatCode>General</c:formatCode>
                <c:ptCount val="11"/>
                <c:pt idx="0">
                  <c:v>46</c:v>
                </c:pt>
                <c:pt idx="1">
                  <c:v>7</c:v>
                </c:pt>
                <c:pt idx="2">
                  <c:v>5</c:v>
                </c:pt>
                <c:pt idx="3">
                  <c:v>5</c:v>
                </c:pt>
                <c:pt idx="4">
                  <c:v>4</c:v>
                </c:pt>
                <c:pt idx="5">
                  <c:v>8</c:v>
                </c:pt>
                <c:pt idx="6">
                  <c:v>13</c:v>
                </c:pt>
                <c:pt idx="7">
                  <c:v>4</c:v>
                </c:pt>
                <c:pt idx="8">
                  <c:v>13</c:v>
                </c:pt>
                <c:pt idx="9">
                  <c:v>3</c:v>
                </c:pt>
                <c:pt idx="1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EC-44D7-AC3E-FA3645867961}"/>
            </c:ext>
          </c:extLst>
        </c:ser>
        <c:ser>
          <c:idx val="1"/>
          <c:order val="1"/>
          <c:tx>
            <c:strRef>
              <c:f>Sheet1!$F$6</c:f>
              <c:strCache>
                <c:ptCount val="1"/>
                <c:pt idx="0">
                  <c:v>არსებული სიტუაცია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Sheet1!$D$7:$D$17</c:f>
              <c:strCache>
                <c:ptCount val="11"/>
                <c:pt idx="0">
                  <c:v>თბილისი</c:v>
                </c:pt>
                <c:pt idx="1">
                  <c:v>ქვემო ქართლი</c:v>
                </c:pt>
                <c:pt idx="2">
                  <c:v>შიდა ქართლი</c:v>
                </c:pt>
                <c:pt idx="3">
                  <c:v>სამცხე-ჯავახეთი</c:v>
                </c:pt>
                <c:pt idx="4">
                  <c:v>მცხეთა-მთიანეთი</c:v>
                </c:pt>
                <c:pt idx="5">
                  <c:v>კახეთი</c:v>
                </c:pt>
                <c:pt idx="6">
                  <c:v>იმერეთი</c:v>
                </c:pt>
                <c:pt idx="7">
                  <c:v>რაჭა-ლეჩხუმი</c:v>
                </c:pt>
                <c:pt idx="8">
                  <c:v>სამეგრელო</c:v>
                </c:pt>
                <c:pt idx="9">
                  <c:v>გურია</c:v>
                </c:pt>
                <c:pt idx="10">
                  <c:v>აჭარა</c:v>
                </c:pt>
              </c:strCache>
            </c:strRef>
          </c:cat>
          <c:val>
            <c:numRef>
              <c:f>Sheet1!$F$7:$F$17</c:f>
              <c:numCache>
                <c:formatCode>General</c:formatCode>
                <c:ptCount val="11"/>
                <c:pt idx="0">
                  <c:v>19</c:v>
                </c:pt>
                <c:pt idx="1">
                  <c:v>8</c:v>
                </c:pt>
                <c:pt idx="2">
                  <c:v>5</c:v>
                </c:pt>
                <c:pt idx="3">
                  <c:v>5</c:v>
                </c:pt>
                <c:pt idx="4">
                  <c:v>4</c:v>
                </c:pt>
                <c:pt idx="5">
                  <c:v>8</c:v>
                </c:pt>
                <c:pt idx="6">
                  <c:v>13</c:v>
                </c:pt>
                <c:pt idx="7">
                  <c:v>4</c:v>
                </c:pt>
                <c:pt idx="8">
                  <c:v>8</c:v>
                </c:pt>
                <c:pt idx="9">
                  <c:v>3</c:v>
                </c:pt>
                <c:pt idx="1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EC-44D7-AC3E-FA36458679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50549343"/>
        <c:axId val="350553087"/>
      </c:barChart>
      <c:catAx>
        <c:axId val="350549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553087"/>
        <c:crosses val="autoZero"/>
        <c:auto val="1"/>
        <c:lblAlgn val="ctr"/>
        <c:lblOffset val="100"/>
        <c:noMultiLvlLbl val="0"/>
      </c:catAx>
      <c:valAx>
        <c:axId val="350553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54934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არსებული ზოგადი სურათი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Sheet3!$F$6:$F$8</c:f>
              <c:strCache>
                <c:ptCount val="3"/>
                <c:pt idx="0">
                  <c:v>ხარჯვა ბაზიდან</c:v>
                </c:pt>
                <c:pt idx="1">
                  <c:v>ხარჯვა აფთიაქიდან</c:v>
                </c:pt>
                <c:pt idx="2">
                  <c:v>ნაშთი აფთიაქში</c:v>
                </c:pt>
              </c:strCache>
            </c:strRef>
          </c:cat>
          <c:val>
            <c:numRef>
              <c:f>Sheet3!$H$6:$H$8</c:f>
              <c:numCache>
                <c:formatCode>0%</c:formatCode>
                <c:ptCount val="3"/>
                <c:pt idx="0">
                  <c:v>0.1</c:v>
                </c:pt>
                <c:pt idx="1">
                  <c:v>0.1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A7-4477-A13B-001A146E0D3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50556415"/>
        <c:axId val="350558495"/>
      </c:barChart>
      <c:catAx>
        <c:axId val="3505564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558495"/>
        <c:crosses val="autoZero"/>
        <c:auto val="1"/>
        <c:lblAlgn val="ctr"/>
        <c:lblOffset val="100"/>
        <c:noMultiLvlLbl val="0"/>
      </c:catAx>
      <c:valAx>
        <c:axId val="3505584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5564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dirty="0" smtClean="0"/>
              <a:t>მაქსიმალური პროცენტული (20%-ზე მეტი) </a:t>
            </a:r>
            <a:r>
              <a:rPr lang="ka-GE" dirty="0"/>
              <a:t>განაწილება რამდენიმე </a:t>
            </a:r>
            <a:r>
              <a:rPr lang="ka-GE" dirty="0" smtClean="0"/>
              <a:t>მედიკამენტის* </a:t>
            </a:r>
            <a:r>
              <a:rPr lang="ka-GE" dirty="0"/>
              <a:t>სურათის საფუძველზე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Sheet4!$F$6:$F$8</c:f>
              <c:strCache>
                <c:ptCount val="3"/>
                <c:pt idx="0">
                  <c:v>ხარჯვა ბაზიდან</c:v>
                </c:pt>
                <c:pt idx="1">
                  <c:v>ხარჯვა აფთიაქიდან</c:v>
                </c:pt>
                <c:pt idx="2">
                  <c:v>ნაშთი აფთიაქში</c:v>
                </c:pt>
              </c:strCache>
            </c:strRef>
          </c:cat>
          <c:val>
            <c:numRef>
              <c:f>Sheet4!$G$6:$G$8</c:f>
              <c:numCache>
                <c:formatCode>0%</c:formatCode>
                <c:ptCount val="3"/>
                <c:pt idx="0">
                  <c:v>0.3</c:v>
                </c:pt>
                <c:pt idx="1">
                  <c:v>0.28000000000000003</c:v>
                </c:pt>
                <c:pt idx="2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3D-4D4F-A148-86CC6830FF2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17234847"/>
        <c:axId val="317232351"/>
      </c:barChart>
      <c:catAx>
        <c:axId val="317234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7232351"/>
        <c:crosses val="autoZero"/>
        <c:auto val="1"/>
        <c:lblAlgn val="ctr"/>
        <c:lblOffset val="100"/>
        <c:noMultiLvlLbl val="0"/>
      </c:catAx>
      <c:valAx>
        <c:axId val="3172323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72348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მინიმალური პროცენტული (10%-ზე ნაკლები) განაწილება რამდენიმე მედიკამენტის (27)* სურათის საფუძველზე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B w="114300" prst="artDeco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Sheet5!$E$6:$E$8</c:f>
              <c:strCache>
                <c:ptCount val="3"/>
                <c:pt idx="0">
                  <c:v>ხარჯვა ბაზიდან</c:v>
                </c:pt>
                <c:pt idx="1">
                  <c:v>ხარჯვა აფთიაქიდან</c:v>
                </c:pt>
                <c:pt idx="2">
                  <c:v>ნაშთი აფთიაქში</c:v>
                </c:pt>
              </c:strCache>
            </c:strRef>
          </c:cat>
          <c:val>
            <c:numRef>
              <c:f>Sheet5!$F$6:$F$8</c:f>
              <c:numCache>
                <c:formatCode>0%</c:formatCode>
                <c:ptCount val="3"/>
                <c:pt idx="0">
                  <c:v>0.04</c:v>
                </c:pt>
                <c:pt idx="1">
                  <c:v>0.05</c:v>
                </c:pt>
                <c:pt idx="2">
                  <c:v>0.91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35-431A-AFFD-4B996C14473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19166623"/>
        <c:axId val="357942255"/>
      </c:barChart>
      <c:catAx>
        <c:axId val="319166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7942255"/>
        <c:crosses val="autoZero"/>
        <c:auto val="1"/>
        <c:lblAlgn val="ctr"/>
        <c:lblOffset val="100"/>
        <c:noMultiLvlLbl val="0"/>
      </c:catAx>
      <c:valAx>
        <c:axId val="3579422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91666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დამატებითი შესყიდვის საჭიროება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Sheet6!$E$6:$E$9</c:f>
              <c:strCache>
                <c:ptCount val="4"/>
                <c:pt idx="0">
                  <c:v>გულ-სისხლძარღვთა (6)</c:v>
                </c:pt>
                <c:pt idx="1">
                  <c:v>დიაბეტი (3)</c:v>
                </c:pt>
                <c:pt idx="2">
                  <c:v>ფარისებრი (2)</c:v>
                </c:pt>
                <c:pt idx="3">
                  <c:v>ფქოდი (4)</c:v>
                </c:pt>
              </c:strCache>
            </c:strRef>
          </c:cat>
          <c:val>
            <c:numRef>
              <c:f>Sheet6!$F$6:$F$9</c:f>
              <c:numCache>
                <c:formatCode>0</c:formatCode>
                <c:ptCount val="4"/>
                <c:pt idx="0">
                  <c:v>161062.8287964286</c:v>
                </c:pt>
                <c:pt idx="1">
                  <c:v>84981.15745634929</c:v>
                </c:pt>
                <c:pt idx="2">
                  <c:v>17394.30083095239</c:v>
                </c:pt>
                <c:pt idx="3">
                  <c:v>216516.86220238096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34-4AF6-A41B-B2871C68E2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50555583"/>
        <c:axId val="350555999"/>
      </c:barChart>
      <c:catAx>
        <c:axId val="3505555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555999"/>
        <c:crosses val="autoZero"/>
        <c:auto val="1"/>
        <c:lblAlgn val="ctr"/>
        <c:lblOffset val="100"/>
        <c:noMultiLvlLbl val="0"/>
      </c:catAx>
      <c:valAx>
        <c:axId val="3505559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55558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A375C1-88FB-48E1-9D74-665340D45B67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4B2D06-5770-4B40-BEDA-4C945B5CCF41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პსპ</a:t>
          </a:r>
          <a:r>
            <a:rPr lang="ka-GE" dirty="0" smtClean="0"/>
            <a:t> </a:t>
          </a:r>
          <a:r>
            <a:rPr lang="ka-GE" b="1" dirty="0" smtClean="0"/>
            <a:t>ფარმა</a:t>
          </a:r>
          <a:endParaRPr lang="en-US" b="1" dirty="0"/>
        </a:p>
      </dgm:t>
    </dgm:pt>
    <dgm:pt modelId="{B1776AB1-8295-4638-A5E0-39F35A7CEB36}" type="parTrans" cxnId="{58161368-E213-4B1D-9999-E68B4298C765}">
      <dgm:prSet/>
      <dgm:spPr/>
      <dgm:t>
        <a:bodyPr/>
        <a:lstStyle/>
        <a:p>
          <a:endParaRPr lang="en-US"/>
        </a:p>
      </dgm:t>
    </dgm:pt>
    <dgm:pt modelId="{BF0D6739-9CEE-4AB9-9962-F879E793B45C}" type="sibTrans" cxnId="{58161368-E213-4B1D-9999-E68B4298C765}">
      <dgm:prSet/>
      <dgm:spPr/>
      <dgm:t>
        <a:bodyPr/>
        <a:lstStyle/>
        <a:p>
          <a:endParaRPr lang="en-US"/>
        </a:p>
      </dgm:t>
    </dgm:pt>
    <dgm:pt modelId="{5EBB8A58-DE26-4CDF-86E1-B09B7DF696A3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თბილისი (</a:t>
          </a:r>
          <a:r>
            <a:rPr lang="ka-GE" b="1" dirty="0" smtClean="0">
              <a:solidFill>
                <a:srgbClr val="FF0000"/>
              </a:solidFill>
            </a:rPr>
            <a:t>19</a:t>
          </a:r>
          <a:r>
            <a:rPr lang="ka-GE" b="1" dirty="0" smtClean="0"/>
            <a:t>)</a:t>
          </a:r>
          <a:endParaRPr lang="en-US" b="1" dirty="0"/>
        </a:p>
      </dgm:t>
    </dgm:pt>
    <dgm:pt modelId="{4DC941C9-CDCE-42C1-B9EB-B8FAF2A7D152}" type="parTrans" cxnId="{F4931058-8BCC-4B33-AC33-E4BE05C57F35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CEB2D814-2C6A-40D6-9C55-03D9175287F2}" type="sibTrans" cxnId="{F4931058-8BCC-4B33-AC33-E4BE05C57F35}">
      <dgm:prSet/>
      <dgm:spPr/>
      <dgm:t>
        <a:bodyPr/>
        <a:lstStyle/>
        <a:p>
          <a:endParaRPr lang="en-US"/>
        </a:p>
      </dgm:t>
    </dgm:pt>
    <dgm:pt modelId="{50C3E232-5888-48C9-9C92-79095578C91B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676EB2D3-1EA8-49C4-8EBA-F03BE8D72171}" type="parTrans" cxnId="{EF8AF21F-3595-4B0D-986F-AC306E8E1CD0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E5C0A02C-C8CA-42F4-8E31-03D16A96CA50}" type="sibTrans" cxnId="{EF8AF21F-3595-4B0D-986F-AC306E8E1CD0}">
      <dgm:prSet/>
      <dgm:spPr/>
      <dgm:t>
        <a:bodyPr/>
        <a:lstStyle/>
        <a:p>
          <a:endParaRPr lang="en-US"/>
        </a:p>
      </dgm:t>
    </dgm:pt>
    <dgm:pt modelId="{83A09863-BACD-4307-B866-EA5AA5C18607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BD335CFB-4E19-418B-81F8-C2D7C7B465C5}" type="parTrans" cxnId="{C4784A7B-1E6E-4B21-B18D-178D7E601059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8C388428-2B6B-48C2-912D-96EB0AD15E00}" type="sibTrans" cxnId="{C4784A7B-1E6E-4B21-B18D-178D7E601059}">
      <dgm:prSet/>
      <dgm:spPr/>
      <dgm:t>
        <a:bodyPr/>
        <a:lstStyle/>
        <a:p>
          <a:endParaRPr lang="en-US"/>
        </a:p>
      </dgm:t>
    </dgm:pt>
    <dgm:pt modelId="{546149F8-09D7-4BBA-A521-0493C8389819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რეგიონები (</a:t>
          </a:r>
          <a:r>
            <a:rPr lang="ka-GE" b="1" dirty="0" smtClean="0">
              <a:solidFill>
                <a:srgbClr val="FF0000"/>
              </a:solidFill>
            </a:rPr>
            <a:t>65</a:t>
          </a:r>
          <a:r>
            <a:rPr lang="ka-GE" b="1" dirty="0" smtClean="0"/>
            <a:t>)</a:t>
          </a:r>
          <a:endParaRPr lang="en-US" b="1" dirty="0"/>
        </a:p>
      </dgm:t>
    </dgm:pt>
    <dgm:pt modelId="{A075C81C-BB13-449F-8506-BF5A39C92D9D}" type="parTrans" cxnId="{DB08617A-9DD1-4DAC-A897-4293058876E8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B492A3F2-26EA-42EE-B230-3BEFC788E9CF}" type="sibTrans" cxnId="{DB08617A-9DD1-4DAC-A897-4293058876E8}">
      <dgm:prSet/>
      <dgm:spPr/>
      <dgm:t>
        <a:bodyPr/>
        <a:lstStyle/>
        <a:p>
          <a:endParaRPr lang="en-US"/>
        </a:p>
      </dgm:t>
    </dgm:pt>
    <dgm:pt modelId="{81A0A2D3-D14E-4076-B7EE-5BFCDC7E987A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0A9D6792-7517-4E8E-AB75-252CCC009F65}" type="parTrans" cxnId="{2DD52AC5-6CCB-4CE2-8307-6D89E6D5561E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6D91D7A2-9BDE-4CED-9A12-BFD42F265D7C}" type="sibTrans" cxnId="{2DD52AC5-6CCB-4CE2-8307-6D89E6D5561E}">
      <dgm:prSet/>
      <dgm:spPr/>
      <dgm:t>
        <a:bodyPr/>
        <a:lstStyle/>
        <a:p>
          <a:endParaRPr lang="en-US"/>
        </a:p>
      </dgm:t>
    </dgm:pt>
    <dgm:pt modelId="{FA8A4BA2-1C80-436E-8A29-A36850B2079D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ლოჯისტიკა</a:t>
          </a:r>
        </a:p>
        <a:p>
          <a:r>
            <a:rPr lang="ka-GE" b="1" dirty="0" smtClean="0"/>
            <a:t>(განბაჟება, საწყობი, ტრანსპორტირება)</a:t>
          </a:r>
        </a:p>
        <a:p>
          <a:endParaRPr lang="en-US" b="1" dirty="0"/>
        </a:p>
      </dgm:t>
    </dgm:pt>
    <dgm:pt modelId="{096A693A-DB4C-4681-B36B-086AA8545A72}" type="parTrans" cxnId="{0D3A4E00-500D-4112-B835-C1DE5DC78853}">
      <dgm:prSet/>
      <dgm:spPr/>
      <dgm:t>
        <a:bodyPr/>
        <a:lstStyle/>
        <a:p>
          <a:endParaRPr lang="en-US"/>
        </a:p>
      </dgm:t>
    </dgm:pt>
    <dgm:pt modelId="{CD0E9D15-DB61-4CE2-B859-8D86B6F0A115}" type="sibTrans" cxnId="{0D3A4E00-500D-4112-B835-C1DE5DC78853}">
      <dgm:prSet/>
      <dgm:spPr/>
      <dgm:t>
        <a:bodyPr/>
        <a:lstStyle/>
        <a:p>
          <a:endParaRPr lang="en-US"/>
        </a:p>
      </dgm:t>
    </dgm:pt>
    <dgm:pt modelId="{8A3DC3CA-F8D1-4AE2-8ED3-7B67F33E0EC8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აფთიაქები (</a:t>
          </a:r>
          <a:r>
            <a:rPr lang="ka-GE" b="1" dirty="0" smtClean="0">
              <a:solidFill>
                <a:srgbClr val="FF0000"/>
              </a:solidFill>
            </a:rPr>
            <a:t>84</a:t>
          </a:r>
          <a:r>
            <a:rPr lang="ka-GE" b="1" dirty="0" smtClean="0"/>
            <a:t>)</a:t>
          </a:r>
          <a:endParaRPr lang="en-US" b="1" dirty="0"/>
        </a:p>
      </dgm:t>
    </dgm:pt>
    <dgm:pt modelId="{F7F3603C-24FB-4D32-A276-3B9B25C4C2F8}" type="parTrans" cxnId="{B90F62B9-3119-47E7-8F1F-C096E7CFD5F8}">
      <dgm:prSet/>
      <dgm:spPr/>
      <dgm:t>
        <a:bodyPr/>
        <a:lstStyle/>
        <a:p>
          <a:endParaRPr lang="en-US"/>
        </a:p>
      </dgm:t>
    </dgm:pt>
    <dgm:pt modelId="{0CBBADA1-EA67-4545-B765-FE522CD681AD}" type="sibTrans" cxnId="{B90F62B9-3119-47E7-8F1F-C096E7CFD5F8}">
      <dgm:prSet/>
      <dgm:spPr/>
      <dgm:t>
        <a:bodyPr/>
        <a:lstStyle/>
        <a:p>
          <a:endParaRPr lang="en-US"/>
        </a:p>
      </dgm:t>
    </dgm:pt>
    <dgm:pt modelId="{76EE8848-3B46-44B5-83F9-B55846C7F0B6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მედიკამენტები (</a:t>
          </a:r>
          <a:r>
            <a:rPr lang="ka-GE" b="1" dirty="0" smtClean="0">
              <a:solidFill>
                <a:srgbClr val="FF0000"/>
              </a:solidFill>
            </a:rPr>
            <a:t>40</a:t>
          </a:r>
          <a:r>
            <a:rPr lang="ka-GE" b="1" dirty="0" smtClean="0"/>
            <a:t>)</a:t>
          </a:r>
          <a:endParaRPr lang="en-US" b="1" dirty="0"/>
        </a:p>
      </dgm:t>
    </dgm:pt>
    <dgm:pt modelId="{2FE46132-19DB-4DD8-A211-D9DA25DA95F6}" type="parTrans" cxnId="{7C03FFE9-ACAA-4439-AFE0-1BDC1A927D95}">
      <dgm:prSet/>
      <dgm:spPr/>
      <dgm:t>
        <a:bodyPr/>
        <a:lstStyle/>
        <a:p>
          <a:endParaRPr lang="en-US"/>
        </a:p>
      </dgm:t>
    </dgm:pt>
    <dgm:pt modelId="{7B046969-315F-43E7-A4B0-5895124FF849}" type="sibTrans" cxnId="{7C03FFE9-ACAA-4439-AFE0-1BDC1A927D95}">
      <dgm:prSet/>
      <dgm:spPr/>
      <dgm:t>
        <a:bodyPr/>
        <a:lstStyle/>
        <a:p>
          <a:endParaRPr lang="en-US"/>
        </a:p>
      </dgm:t>
    </dgm:pt>
    <dgm:pt modelId="{0FD561A0-08F7-424D-B2AE-607265A2CD56}" type="pres">
      <dgm:prSet presAssocID="{49A375C1-88FB-48E1-9D74-665340D45B6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4FEE9A-8462-4155-9333-A82648FB3CAD}" type="pres">
      <dgm:prSet presAssocID="{49A375C1-88FB-48E1-9D74-665340D45B67}" presName="hierFlow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C240788-2AC5-4902-A67E-6570D1196DE2}" type="pres">
      <dgm:prSet presAssocID="{49A375C1-88FB-48E1-9D74-665340D45B67}" presName="firstBuf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DE0A19FA-3792-421E-B5AF-63F448B3D06A}" type="pres">
      <dgm:prSet presAssocID="{49A375C1-88FB-48E1-9D74-665340D45B67}" presName="hierChild1" presStyleCnt="0">
        <dgm:presLayoutVars>
          <dgm:chPref val="1"/>
          <dgm:animOne val="branch"/>
          <dgm:animLvl val="lvl"/>
        </dgm:presLayoutVars>
      </dgm:prSet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9F05A03-4565-4450-A6F1-1E9D9DF6B807}" type="pres">
      <dgm:prSet presAssocID="{8B4B2D06-5770-4B40-BEDA-4C945B5CCF41}" presName="Name17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338DE0C6-A04A-4D1A-BBFF-DCDD6BEDC749}" type="pres">
      <dgm:prSet presAssocID="{8B4B2D06-5770-4B40-BEDA-4C945B5CCF41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D827AD-7622-462D-8571-98682D19A58B}" type="pres">
      <dgm:prSet presAssocID="{8B4B2D06-5770-4B40-BEDA-4C945B5CCF41}" presName="hierChild2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59EDBB7C-5A97-47A8-86B4-CDE262EA9750}" type="pres">
      <dgm:prSet presAssocID="{4DC941C9-CDCE-42C1-B9EB-B8FAF2A7D152}" presName="Name25" presStyleLbl="parChTrans1D2" presStyleIdx="0" presStyleCnt="2"/>
      <dgm:spPr/>
      <dgm:t>
        <a:bodyPr/>
        <a:lstStyle/>
        <a:p>
          <a:endParaRPr lang="en-US"/>
        </a:p>
      </dgm:t>
    </dgm:pt>
    <dgm:pt modelId="{F5D7C46B-99E0-49BA-A8E2-AE4967ADA572}" type="pres">
      <dgm:prSet presAssocID="{4DC941C9-CDCE-42C1-B9EB-B8FAF2A7D152}" presName="connTx" presStyleLbl="parChTrans1D2" presStyleIdx="0" presStyleCnt="2"/>
      <dgm:spPr/>
      <dgm:t>
        <a:bodyPr/>
        <a:lstStyle/>
        <a:p>
          <a:endParaRPr lang="en-US"/>
        </a:p>
      </dgm:t>
    </dgm:pt>
    <dgm:pt modelId="{9B5C8982-044A-4C8A-9776-AA6503A350D0}" type="pres">
      <dgm:prSet presAssocID="{5EBB8A58-DE26-4CDF-86E1-B09B7DF696A3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38ECC81-187A-4A09-AB36-930BE3FE13DA}" type="pres">
      <dgm:prSet presAssocID="{5EBB8A58-DE26-4CDF-86E1-B09B7DF696A3}" presName="level2Shape" presStyleLbl="node2" presStyleIdx="0" presStyleCnt="2"/>
      <dgm:spPr/>
      <dgm:t>
        <a:bodyPr/>
        <a:lstStyle/>
        <a:p>
          <a:endParaRPr lang="en-US"/>
        </a:p>
      </dgm:t>
    </dgm:pt>
    <dgm:pt modelId="{1E99445F-C9BA-479A-8336-D0C113249112}" type="pres">
      <dgm:prSet presAssocID="{5EBB8A58-DE26-4CDF-86E1-B09B7DF696A3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0F96C6D6-9A38-49A8-B537-D1110A8B515F}" type="pres">
      <dgm:prSet presAssocID="{676EB2D3-1EA8-49C4-8EBA-F03BE8D72171}" presName="Name25" presStyleLbl="parChTrans1D3" presStyleIdx="0" presStyleCnt="3"/>
      <dgm:spPr/>
      <dgm:t>
        <a:bodyPr/>
        <a:lstStyle/>
        <a:p>
          <a:endParaRPr lang="en-US"/>
        </a:p>
      </dgm:t>
    </dgm:pt>
    <dgm:pt modelId="{2474AE2B-F3C4-47E8-8ED8-9724834B9233}" type="pres">
      <dgm:prSet presAssocID="{676EB2D3-1EA8-49C4-8EBA-F03BE8D72171}" presName="connTx" presStyleLbl="parChTrans1D3" presStyleIdx="0" presStyleCnt="3"/>
      <dgm:spPr/>
      <dgm:t>
        <a:bodyPr/>
        <a:lstStyle/>
        <a:p>
          <a:endParaRPr lang="en-US"/>
        </a:p>
      </dgm:t>
    </dgm:pt>
    <dgm:pt modelId="{D3EDF3C6-8925-4227-8D54-F9B7B540AA28}" type="pres">
      <dgm:prSet presAssocID="{50C3E232-5888-48C9-9C92-79095578C91B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FA3B05E-8A25-4E01-8546-D7D4570C4E19}" type="pres">
      <dgm:prSet presAssocID="{50C3E232-5888-48C9-9C92-79095578C91B}" presName="level2Shape" presStyleLbl="node3" presStyleIdx="0" presStyleCnt="3"/>
      <dgm:spPr/>
      <dgm:t>
        <a:bodyPr/>
        <a:lstStyle/>
        <a:p>
          <a:endParaRPr lang="en-US"/>
        </a:p>
      </dgm:t>
    </dgm:pt>
    <dgm:pt modelId="{4FF38E8D-4CB5-4E24-B295-8C8F951F5111}" type="pres">
      <dgm:prSet presAssocID="{50C3E232-5888-48C9-9C92-79095578C91B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2F2B8EF0-B4FB-4138-BD09-040C227FDF63}" type="pres">
      <dgm:prSet presAssocID="{BD335CFB-4E19-418B-81F8-C2D7C7B465C5}" presName="Name25" presStyleLbl="parChTrans1D3" presStyleIdx="1" presStyleCnt="3"/>
      <dgm:spPr/>
      <dgm:t>
        <a:bodyPr/>
        <a:lstStyle/>
        <a:p>
          <a:endParaRPr lang="en-US"/>
        </a:p>
      </dgm:t>
    </dgm:pt>
    <dgm:pt modelId="{5E99BBBD-D8FD-4455-8A4C-4E1381C5946E}" type="pres">
      <dgm:prSet presAssocID="{BD335CFB-4E19-418B-81F8-C2D7C7B465C5}" presName="connTx" presStyleLbl="parChTrans1D3" presStyleIdx="1" presStyleCnt="3"/>
      <dgm:spPr/>
      <dgm:t>
        <a:bodyPr/>
        <a:lstStyle/>
        <a:p>
          <a:endParaRPr lang="en-US"/>
        </a:p>
      </dgm:t>
    </dgm:pt>
    <dgm:pt modelId="{EB59C052-B9E0-4AC3-A1A7-9E67D6CB7564}" type="pres">
      <dgm:prSet presAssocID="{83A09863-BACD-4307-B866-EA5AA5C18607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4BC4B391-B901-43AA-877B-5D1F8A37E0D4}" type="pres">
      <dgm:prSet presAssocID="{83A09863-BACD-4307-B866-EA5AA5C18607}" presName="level2Shape" presStyleLbl="node3" presStyleIdx="1" presStyleCnt="3"/>
      <dgm:spPr/>
      <dgm:t>
        <a:bodyPr/>
        <a:lstStyle/>
        <a:p>
          <a:endParaRPr lang="en-US"/>
        </a:p>
      </dgm:t>
    </dgm:pt>
    <dgm:pt modelId="{DFA41265-2058-4F7E-822C-1A82AB8D0076}" type="pres">
      <dgm:prSet presAssocID="{83A09863-BACD-4307-B866-EA5AA5C18607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E122BAF4-B635-41BA-B320-2D34620DE4D2}" type="pres">
      <dgm:prSet presAssocID="{A075C81C-BB13-449F-8506-BF5A39C92D9D}" presName="Name25" presStyleLbl="parChTrans1D2" presStyleIdx="1" presStyleCnt="2"/>
      <dgm:spPr/>
      <dgm:t>
        <a:bodyPr/>
        <a:lstStyle/>
        <a:p>
          <a:endParaRPr lang="en-US"/>
        </a:p>
      </dgm:t>
    </dgm:pt>
    <dgm:pt modelId="{6505EBEA-14D2-4385-93D9-668397474EBB}" type="pres">
      <dgm:prSet presAssocID="{A075C81C-BB13-449F-8506-BF5A39C92D9D}" presName="connTx" presStyleLbl="parChTrans1D2" presStyleIdx="1" presStyleCnt="2"/>
      <dgm:spPr/>
      <dgm:t>
        <a:bodyPr/>
        <a:lstStyle/>
        <a:p>
          <a:endParaRPr lang="en-US"/>
        </a:p>
      </dgm:t>
    </dgm:pt>
    <dgm:pt modelId="{702B007C-1DBF-4AA7-B3C1-2794DA4DFC51}" type="pres">
      <dgm:prSet presAssocID="{546149F8-09D7-4BBA-A521-0493C8389819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644DACCF-0AFD-4C6C-A108-ED822B7BD4EB}" type="pres">
      <dgm:prSet presAssocID="{546149F8-09D7-4BBA-A521-0493C8389819}" presName="level2Shape" presStyleLbl="node2" presStyleIdx="1" presStyleCnt="2"/>
      <dgm:spPr/>
      <dgm:t>
        <a:bodyPr/>
        <a:lstStyle/>
        <a:p>
          <a:endParaRPr lang="en-US"/>
        </a:p>
      </dgm:t>
    </dgm:pt>
    <dgm:pt modelId="{8C036090-90C2-4F9A-B58C-2812EEF0AE94}" type="pres">
      <dgm:prSet presAssocID="{546149F8-09D7-4BBA-A521-0493C8389819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00BE7E96-0A97-40F8-9133-4E3268E881AF}" type="pres">
      <dgm:prSet presAssocID="{0A9D6792-7517-4E8E-AB75-252CCC009F65}" presName="Name25" presStyleLbl="parChTrans1D3" presStyleIdx="2" presStyleCnt="3"/>
      <dgm:spPr/>
      <dgm:t>
        <a:bodyPr/>
        <a:lstStyle/>
        <a:p>
          <a:endParaRPr lang="en-US"/>
        </a:p>
      </dgm:t>
    </dgm:pt>
    <dgm:pt modelId="{82181EE0-4FE1-465E-95CF-65EEDD364257}" type="pres">
      <dgm:prSet presAssocID="{0A9D6792-7517-4E8E-AB75-252CCC009F65}" presName="connTx" presStyleLbl="parChTrans1D3" presStyleIdx="2" presStyleCnt="3"/>
      <dgm:spPr/>
      <dgm:t>
        <a:bodyPr/>
        <a:lstStyle/>
        <a:p>
          <a:endParaRPr lang="en-US"/>
        </a:p>
      </dgm:t>
    </dgm:pt>
    <dgm:pt modelId="{62B16250-9481-46B0-9AC4-A5DFA8E9A369}" type="pres">
      <dgm:prSet presAssocID="{81A0A2D3-D14E-4076-B7EE-5BFCDC7E987A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4F5A49B-C08D-4BA9-A5F2-D74FA372A0BD}" type="pres">
      <dgm:prSet presAssocID="{81A0A2D3-D14E-4076-B7EE-5BFCDC7E987A}" presName="level2Shape" presStyleLbl="node3" presStyleIdx="2" presStyleCnt="3"/>
      <dgm:spPr/>
      <dgm:t>
        <a:bodyPr/>
        <a:lstStyle/>
        <a:p>
          <a:endParaRPr lang="en-US"/>
        </a:p>
      </dgm:t>
    </dgm:pt>
    <dgm:pt modelId="{4370DC9B-8C96-49ED-B1F4-FB9E4353E57A}" type="pres">
      <dgm:prSet presAssocID="{81A0A2D3-D14E-4076-B7EE-5BFCDC7E987A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3127D7A0-86A7-48B5-B334-8F0B876C9E01}" type="pres">
      <dgm:prSet presAssocID="{49A375C1-88FB-48E1-9D74-665340D45B67}" presName="bgShapesFlow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58B914BB-2057-4012-91AA-20DE2EC1B6F5}" type="pres">
      <dgm:prSet presAssocID="{FA8A4BA2-1C80-436E-8A29-A36850B2079D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BD88D30-79A1-4423-A85D-10F783FB809F}" type="pres">
      <dgm:prSet presAssocID="{FA8A4BA2-1C80-436E-8A29-A36850B2079D}" presName="bgRect" presStyleLbl="bgShp" presStyleIdx="0" presStyleCnt="3"/>
      <dgm:spPr/>
      <dgm:t>
        <a:bodyPr/>
        <a:lstStyle/>
        <a:p>
          <a:endParaRPr lang="en-US"/>
        </a:p>
      </dgm:t>
    </dgm:pt>
    <dgm:pt modelId="{63754F4E-7092-4015-9521-405AE1121984}" type="pres">
      <dgm:prSet presAssocID="{FA8A4BA2-1C80-436E-8A29-A36850B2079D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43D25-7D84-4A6E-AC88-13E0EC21C9E0}" type="pres">
      <dgm:prSet presAssocID="{FA8A4BA2-1C80-436E-8A29-A36850B2079D}" presName="sp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E034CF1F-19D4-4CDF-92FC-85EDE848259D}" type="pres">
      <dgm:prSet presAssocID="{FA8A4BA2-1C80-436E-8A29-A36850B2079D}" presName="hS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F869D753-605E-45CF-AD0A-86798C3399C3}" type="pres">
      <dgm:prSet presAssocID="{8A3DC3CA-F8D1-4AE2-8ED3-7B67F33E0EC8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8313282-B88C-42DA-929B-25DF20F50492}" type="pres">
      <dgm:prSet presAssocID="{8A3DC3CA-F8D1-4AE2-8ED3-7B67F33E0EC8}" presName="bgRect" presStyleLbl="bgShp" presStyleIdx="1" presStyleCnt="3" custLinFactNeighborX="0"/>
      <dgm:spPr/>
      <dgm:t>
        <a:bodyPr/>
        <a:lstStyle/>
        <a:p>
          <a:endParaRPr lang="en-US"/>
        </a:p>
      </dgm:t>
    </dgm:pt>
    <dgm:pt modelId="{685ADA01-651A-4F9E-B00A-E741E0CF71E5}" type="pres">
      <dgm:prSet presAssocID="{8A3DC3CA-F8D1-4AE2-8ED3-7B67F33E0EC8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598258-B7B0-456D-A03F-76116BB26F76}" type="pres">
      <dgm:prSet presAssocID="{8A3DC3CA-F8D1-4AE2-8ED3-7B67F33E0EC8}" presName="sp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BFE78428-68D0-4DB8-A2E3-2F44DD8281A0}" type="pres">
      <dgm:prSet presAssocID="{8A3DC3CA-F8D1-4AE2-8ED3-7B67F33E0EC8}" presName="hS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E8D3310E-9C90-413C-9F9F-F246EC34B424}" type="pres">
      <dgm:prSet presAssocID="{76EE8848-3B46-44B5-83F9-B55846C7F0B6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DC13B16-3CA6-4AF0-9565-02918E3ABCDD}" type="pres">
      <dgm:prSet presAssocID="{76EE8848-3B46-44B5-83F9-B55846C7F0B6}" presName="bgRect" presStyleLbl="bgShp" presStyleIdx="2" presStyleCnt="3"/>
      <dgm:spPr/>
      <dgm:t>
        <a:bodyPr/>
        <a:lstStyle/>
        <a:p>
          <a:endParaRPr lang="en-US"/>
        </a:p>
      </dgm:t>
    </dgm:pt>
    <dgm:pt modelId="{766593CB-CBC6-4050-A51E-D8A140E3D3DE}" type="pres">
      <dgm:prSet presAssocID="{76EE8848-3B46-44B5-83F9-B55846C7F0B6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8875CF-9378-4D10-A554-F180075C64D9}" type="presOf" srcId="{8A3DC3CA-F8D1-4AE2-8ED3-7B67F33E0EC8}" destId="{98313282-B88C-42DA-929B-25DF20F50492}" srcOrd="0" destOrd="0" presId="urn:microsoft.com/office/officeart/2005/8/layout/hierarchy5"/>
    <dgm:cxn modelId="{2D1522D7-5B9B-4C00-B812-32727E5516DC}" type="presOf" srcId="{8A3DC3CA-F8D1-4AE2-8ED3-7B67F33E0EC8}" destId="{685ADA01-651A-4F9E-B00A-E741E0CF71E5}" srcOrd="1" destOrd="0" presId="urn:microsoft.com/office/officeart/2005/8/layout/hierarchy5"/>
    <dgm:cxn modelId="{6F95735E-3326-4021-8BCB-256041E034FB}" type="presOf" srcId="{4DC941C9-CDCE-42C1-B9EB-B8FAF2A7D152}" destId="{59EDBB7C-5A97-47A8-86B4-CDE262EA9750}" srcOrd="0" destOrd="0" presId="urn:microsoft.com/office/officeart/2005/8/layout/hierarchy5"/>
    <dgm:cxn modelId="{E1015A52-95F3-4498-8E32-E10C082079F2}" type="presOf" srcId="{FA8A4BA2-1C80-436E-8A29-A36850B2079D}" destId="{9BD88D30-79A1-4423-A85D-10F783FB809F}" srcOrd="0" destOrd="0" presId="urn:microsoft.com/office/officeart/2005/8/layout/hierarchy5"/>
    <dgm:cxn modelId="{C4784A7B-1E6E-4B21-B18D-178D7E601059}" srcId="{5EBB8A58-DE26-4CDF-86E1-B09B7DF696A3}" destId="{83A09863-BACD-4307-B866-EA5AA5C18607}" srcOrd="1" destOrd="0" parTransId="{BD335CFB-4E19-418B-81F8-C2D7C7B465C5}" sibTransId="{8C388428-2B6B-48C2-912D-96EB0AD15E00}"/>
    <dgm:cxn modelId="{0D3A4E00-500D-4112-B835-C1DE5DC78853}" srcId="{49A375C1-88FB-48E1-9D74-665340D45B67}" destId="{FA8A4BA2-1C80-436E-8A29-A36850B2079D}" srcOrd="1" destOrd="0" parTransId="{096A693A-DB4C-4681-B36B-086AA8545A72}" sibTransId="{CD0E9D15-DB61-4CE2-B859-8D86B6F0A115}"/>
    <dgm:cxn modelId="{DB08617A-9DD1-4DAC-A897-4293058876E8}" srcId="{8B4B2D06-5770-4B40-BEDA-4C945B5CCF41}" destId="{546149F8-09D7-4BBA-A521-0493C8389819}" srcOrd="1" destOrd="0" parTransId="{A075C81C-BB13-449F-8506-BF5A39C92D9D}" sibTransId="{B492A3F2-26EA-42EE-B230-3BEFC788E9CF}"/>
    <dgm:cxn modelId="{A41B5449-090A-4EED-B020-D2B92805C2E0}" type="presOf" srcId="{BD335CFB-4E19-418B-81F8-C2D7C7B465C5}" destId="{5E99BBBD-D8FD-4455-8A4C-4E1381C5946E}" srcOrd="1" destOrd="0" presId="urn:microsoft.com/office/officeart/2005/8/layout/hierarchy5"/>
    <dgm:cxn modelId="{006A5026-9021-4F32-B333-9D2B69DFBC2C}" type="presOf" srcId="{4DC941C9-CDCE-42C1-B9EB-B8FAF2A7D152}" destId="{F5D7C46B-99E0-49BA-A8E2-AE4967ADA572}" srcOrd="1" destOrd="0" presId="urn:microsoft.com/office/officeart/2005/8/layout/hierarchy5"/>
    <dgm:cxn modelId="{4BCA2C6B-58F3-4855-AFCC-EBA65883764A}" type="presOf" srcId="{0A9D6792-7517-4E8E-AB75-252CCC009F65}" destId="{82181EE0-4FE1-465E-95CF-65EEDD364257}" srcOrd="1" destOrd="0" presId="urn:microsoft.com/office/officeart/2005/8/layout/hierarchy5"/>
    <dgm:cxn modelId="{58161368-E213-4B1D-9999-E68B4298C765}" srcId="{49A375C1-88FB-48E1-9D74-665340D45B67}" destId="{8B4B2D06-5770-4B40-BEDA-4C945B5CCF41}" srcOrd="0" destOrd="0" parTransId="{B1776AB1-8295-4638-A5E0-39F35A7CEB36}" sibTransId="{BF0D6739-9CEE-4AB9-9962-F879E793B45C}"/>
    <dgm:cxn modelId="{B137138F-7586-4E62-A8D7-83B2C8C2AEF3}" type="presOf" srcId="{5EBB8A58-DE26-4CDF-86E1-B09B7DF696A3}" destId="{938ECC81-187A-4A09-AB36-930BE3FE13DA}" srcOrd="0" destOrd="0" presId="urn:microsoft.com/office/officeart/2005/8/layout/hierarchy5"/>
    <dgm:cxn modelId="{43020ACB-CC79-430D-93CC-F105C7586400}" type="presOf" srcId="{A075C81C-BB13-449F-8506-BF5A39C92D9D}" destId="{6505EBEA-14D2-4385-93D9-668397474EBB}" srcOrd="1" destOrd="0" presId="urn:microsoft.com/office/officeart/2005/8/layout/hierarchy5"/>
    <dgm:cxn modelId="{2DD52AC5-6CCB-4CE2-8307-6D89E6D5561E}" srcId="{546149F8-09D7-4BBA-A521-0493C8389819}" destId="{81A0A2D3-D14E-4076-B7EE-5BFCDC7E987A}" srcOrd="0" destOrd="0" parTransId="{0A9D6792-7517-4E8E-AB75-252CCC009F65}" sibTransId="{6D91D7A2-9BDE-4CED-9A12-BFD42F265D7C}"/>
    <dgm:cxn modelId="{9BF8CF63-17B0-4F87-B92E-E8FCDB2C4CC8}" type="presOf" srcId="{49A375C1-88FB-48E1-9D74-665340D45B67}" destId="{0FD561A0-08F7-424D-B2AE-607265A2CD56}" srcOrd="0" destOrd="0" presId="urn:microsoft.com/office/officeart/2005/8/layout/hierarchy5"/>
    <dgm:cxn modelId="{A44ABADD-CAD0-47D5-B877-4EA8B71FC5CD}" type="presOf" srcId="{546149F8-09D7-4BBA-A521-0493C8389819}" destId="{644DACCF-0AFD-4C6C-A108-ED822B7BD4EB}" srcOrd="0" destOrd="0" presId="urn:microsoft.com/office/officeart/2005/8/layout/hierarchy5"/>
    <dgm:cxn modelId="{99E570F8-7DCA-41A6-848C-368A7B84DF81}" type="presOf" srcId="{76EE8848-3B46-44B5-83F9-B55846C7F0B6}" destId="{9DC13B16-3CA6-4AF0-9565-02918E3ABCDD}" srcOrd="0" destOrd="0" presId="urn:microsoft.com/office/officeart/2005/8/layout/hierarchy5"/>
    <dgm:cxn modelId="{F39D8F12-E5FE-453F-81B9-F290885B00C8}" type="presOf" srcId="{83A09863-BACD-4307-B866-EA5AA5C18607}" destId="{4BC4B391-B901-43AA-877B-5D1F8A37E0D4}" srcOrd="0" destOrd="0" presId="urn:microsoft.com/office/officeart/2005/8/layout/hierarchy5"/>
    <dgm:cxn modelId="{E2448C42-7361-4346-A208-5410BE12AA49}" type="presOf" srcId="{81A0A2D3-D14E-4076-B7EE-5BFCDC7E987A}" destId="{A4F5A49B-C08D-4BA9-A5F2-D74FA372A0BD}" srcOrd="0" destOrd="0" presId="urn:microsoft.com/office/officeart/2005/8/layout/hierarchy5"/>
    <dgm:cxn modelId="{B90F62B9-3119-47E7-8F1F-C096E7CFD5F8}" srcId="{49A375C1-88FB-48E1-9D74-665340D45B67}" destId="{8A3DC3CA-F8D1-4AE2-8ED3-7B67F33E0EC8}" srcOrd="2" destOrd="0" parTransId="{F7F3603C-24FB-4D32-A276-3B9B25C4C2F8}" sibTransId="{0CBBADA1-EA67-4545-B765-FE522CD681AD}"/>
    <dgm:cxn modelId="{91E651FE-AEA4-40E8-AACA-A5470240DD44}" type="presOf" srcId="{BD335CFB-4E19-418B-81F8-C2D7C7B465C5}" destId="{2F2B8EF0-B4FB-4138-BD09-040C227FDF63}" srcOrd="0" destOrd="0" presId="urn:microsoft.com/office/officeart/2005/8/layout/hierarchy5"/>
    <dgm:cxn modelId="{EF8AF21F-3595-4B0D-986F-AC306E8E1CD0}" srcId="{5EBB8A58-DE26-4CDF-86E1-B09B7DF696A3}" destId="{50C3E232-5888-48C9-9C92-79095578C91B}" srcOrd="0" destOrd="0" parTransId="{676EB2D3-1EA8-49C4-8EBA-F03BE8D72171}" sibTransId="{E5C0A02C-C8CA-42F4-8E31-03D16A96CA50}"/>
    <dgm:cxn modelId="{63A89D46-1EE1-42D0-9027-2404B30CA602}" type="presOf" srcId="{50C3E232-5888-48C9-9C92-79095578C91B}" destId="{AFA3B05E-8A25-4E01-8546-D7D4570C4E19}" srcOrd="0" destOrd="0" presId="urn:microsoft.com/office/officeart/2005/8/layout/hierarchy5"/>
    <dgm:cxn modelId="{56091DA7-5FD6-4DC8-B26D-55BD0CCCFB8D}" type="presOf" srcId="{8B4B2D06-5770-4B40-BEDA-4C945B5CCF41}" destId="{338DE0C6-A04A-4D1A-BBFF-DCDD6BEDC749}" srcOrd="0" destOrd="0" presId="urn:microsoft.com/office/officeart/2005/8/layout/hierarchy5"/>
    <dgm:cxn modelId="{7C03FFE9-ACAA-4439-AFE0-1BDC1A927D95}" srcId="{49A375C1-88FB-48E1-9D74-665340D45B67}" destId="{76EE8848-3B46-44B5-83F9-B55846C7F0B6}" srcOrd="3" destOrd="0" parTransId="{2FE46132-19DB-4DD8-A211-D9DA25DA95F6}" sibTransId="{7B046969-315F-43E7-A4B0-5895124FF849}"/>
    <dgm:cxn modelId="{FE391454-A171-46A3-B1EF-90B5C10D88BD}" type="presOf" srcId="{76EE8848-3B46-44B5-83F9-B55846C7F0B6}" destId="{766593CB-CBC6-4050-A51E-D8A140E3D3DE}" srcOrd="1" destOrd="0" presId="urn:microsoft.com/office/officeart/2005/8/layout/hierarchy5"/>
    <dgm:cxn modelId="{48302239-5BDC-40DB-AB87-35E44DC238B0}" type="presOf" srcId="{676EB2D3-1EA8-49C4-8EBA-F03BE8D72171}" destId="{0F96C6D6-9A38-49A8-B537-D1110A8B515F}" srcOrd="0" destOrd="0" presId="urn:microsoft.com/office/officeart/2005/8/layout/hierarchy5"/>
    <dgm:cxn modelId="{9F9951FA-5A27-42FA-A5A7-EF37736CE671}" type="presOf" srcId="{A075C81C-BB13-449F-8506-BF5A39C92D9D}" destId="{E122BAF4-B635-41BA-B320-2D34620DE4D2}" srcOrd="0" destOrd="0" presId="urn:microsoft.com/office/officeart/2005/8/layout/hierarchy5"/>
    <dgm:cxn modelId="{F4931058-8BCC-4B33-AC33-E4BE05C57F35}" srcId="{8B4B2D06-5770-4B40-BEDA-4C945B5CCF41}" destId="{5EBB8A58-DE26-4CDF-86E1-B09B7DF696A3}" srcOrd="0" destOrd="0" parTransId="{4DC941C9-CDCE-42C1-B9EB-B8FAF2A7D152}" sibTransId="{CEB2D814-2C6A-40D6-9C55-03D9175287F2}"/>
    <dgm:cxn modelId="{A21B6751-1C52-49B5-8A0C-429B61D12CFD}" type="presOf" srcId="{676EB2D3-1EA8-49C4-8EBA-F03BE8D72171}" destId="{2474AE2B-F3C4-47E8-8ED8-9724834B9233}" srcOrd="1" destOrd="0" presId="urn:microsoft.com/office/officeart/2005/8/layout/hierarchy5"/>
    <dgm:cxn modelId="{3375FC15-5F63-4E5D-A605-C5A5FE6B4F39}" type="presOf" srcId="{0A9D6792-7517-4E8E-AB75-252CCC009F65}" destId="{00BE7E96-0A97-40F8-9133-4E3268E881AF}" srcOrd="0" destOrd="0" presId="urn:microsoft.com/office/officeart/2005/8/layout/hierarchy5"/>
    <dgm:cxn modelId="{A3EFA99E-7D58-41E4-838E-BDC8BBF870E6}" type="presOf" srcId="{FA8A4BA2-1C80-436E-8A29-A36850B2079D}" destId="{63754F4E-7092-4015-9521-405AE1121984}" srcOrd="1" destOrd="0" presId="urn:microsoft.com/office/officeart/2005/8/layout/hierarchy5"/>
    <dgm:cxn modelId="{B48ACBCA-060D-4928-8298-CBDC2CCCBA80}" type="presParOf" srcId="{0FD561A0-08F7-424D-B2AE-607265A2CD56}" destId="{184FEE9A-8462-4155-9333-A82648FB3CAD}" srcOrd="0" destOrd="0" presId="urn:microsoft.com/office/officeart/2005/8/layout/hierarchy5"/>
    <dgm:cxn modelId="{3F2D64E9-690C-401B-8C97-ECC348CD5841}" type="presParOf" srcId="{184FEE9A-8462-4155-9333-A82648FB3CAD}" destId="{AC240788-2AC5-4902-A67E-6570D1196DE2}" srcOrd="0" destOrd="0" presId="urn:microsoft.com/office/officeart/2005/8/layout/hierarchy5"/>
    <dgm:cxn modelId="{3178E823-FF48-4E2B-9C81-AE86AD78B983}" type="presParOf" srcId="{184FEE9A-8462-4155-9333-A82648FB3CAD}" destId="{DE0A19FA-3792-421E-B5AF-63F448B3D06A}" srcOrd="1" destOrd="0" presId="urn:microsoft.com/office/officeart/2005/8/layout/hierarchy5"/>
    <dgm:cxn modelId="{5E8B5D70-FA41-47F7-A06F-85906BDD0366}" type="presParOf" srcId="{DE0A19FA-3792-421E-B5AF-63F448B3D06A}" destId="{99F05A03-4565-4450-A6F1-1E9D9DF6B807}" srcOrd="0" destOrd="0" presId="urn:microsoft.com/office/officeart/2005/8/layout/hierarchy5"/>
    <dgm:cxn modelId="{F7E2ED2F-8E59-4C69-B671-357C075D3BA4}" type="presParOf" srcId="{99F05A03-4565-4450-A6F1-1E9D9DF6B807}" destId="{338DE0C6-A04A-4D1A-BBFF-DCDD6BEDC749}" srcOrd="0" destOrd="0" presId="urn:microsoft.com/office/officeart/2005/8/layout/hierarchy5"/>
    <dgm:cxn modelId="{6E021F6E-9D69-4AE0-A96A-054672B75EE4}" type="presParOf" srcId="{99F05A03-4565-4450-A6F1-1E9D9DF6B807}" destId="{1AD827AD-7622-462D-8571-98682D19A58B}" srcOrd="1" destOrd="0" presId="urn:microsoft.com/office/officeart/2005/8/layout/hierarchy5"/>
    <dgm:cxn modelId="{91580F24-D000-4F33-938D-AD8ED823CD40}" type="presParOf" srcId="{1AD827AD-7622-462D-8571-98682D19A58B}" destId="{59EDBB7C-5A97-47A8-86B4-CDE262EA9750}" srcOrd="0" destOrd="0" presId="urn:microsoft.com/office/officeart/2005/8/layout/hierarchy5"/>
    <dgm:cxn modelId="{A146A0B6-96B3-4AA6-9BA8-9D7167F6857E}" type="presParOf" srcId="{59EDBB7C-5A97-47A8-86B4-CDE262EA9750}" destId="{F5D7C46B-99E0-49BA-A8E2-AE4967ADA572}" srcOrd="0" destOrd="0" presId="urn:microsoft.com/office/officeart/2005/8/layout/hierarchy5"/>
    <dgm:cxn modelId="{62DC1A90-EC78-4216-BD30-98248692AB9B}" type="presParOf" srcId="{1AD827AD-7622-462D-8571-98682D19A58B}" destId="{9B5C8982-044A-4C8A-9776-AA6503A350D0}" srcOrd="1" destOrd="0" presId="urn:microsoft.com/office/officeart/2005/8/layout/hierarchy5"/>
    <dgm:cxn modelId="{5FD711B6-190D-4C17-93EE-9CB7B0CFCF1A}" type="presParOf" srcId="{9B5C8982-044A-4C8A-9776-AA6503A350D0}" destId="{938ECC81-187A-4A09-AB36-930BE3FE13DA}" srcOrd="0" destOrd="0" presId="urn:microsoft.com/office/officeart/2005/8/layout/hierarchy5"/>
    <dgm:cxn modelId="{453F34A7-9488-49BB-9D57-8FC8EAF44AC0}" type="presParOf" srcId="{9B5C8982-044A-4C8A-9776-AA6503A350D0}" destId="{1E99445F-C9BA-479A-8336-D0C113249112}" srcOrd="1" destOrd="0" presId="urn:microsoft.com/office/officeart/2005/8/layout/hierarchy5"/>
    <dgm:cxn modelId="{02E70907-6357-4D36-877D-90E4ECFCFF7D}" type="presParOf" srcId="{1E99445F-C9BA-479A-8336-D0C113249112}" destId="{0F96C6D6-9A38-49A8-B537-D1110A8B515F}" srcOrd="0" destOrd="0" presId="urn:microsoft.com/office/officeart/2005/8/layout/hierarchy5"/>
    <dgm:cxn modelId="{778BCF9B-1C33-4C67-99F5-046765FAE9F8}" type="presParOf" srcId="{0F96C6D6-9A38-49A8-B537-D1110A8B515F}" destId="{2474AE2B-F3C4-47E8-8ED8-9724834B9233}" srcOrd="0" destOrd="0" presId="urn:microsoft.com/office/officeart/2005/8/layout/hierarchy5"/>
    <dgm:cxn modelId="{698295CD-D330-438B-9097-8967C84369FD}" type="presParOf" srcId="{1E99445F-C9BA-479A-8336-D0C113249112}" destId="{D3EDF3C6-8925-4227-8D54-F9B7B540AA28}" srcOrd="1" destOrd="0" presId="urn:microsoft.com/office/officeart/2005/8/layout/hierarchy5"/>
    <dgm:cxn modelId="{F21D066B-8DA6-498B-BE7C-A421BF0A15C9}" type="presParOf" srcId="{D3EDF3C6-8925-4227-8D54-F9B7B540AA28}" destId="{AFA3B05E-8A25-4E01-8546-D7D4570C4E19}" srcOrd="0" destOrd="0" presId="urn:microsoft.com/office/officeart/2005/8/layout/hierarchy5"/>
    <dgm:cxn modelId="{D76252A5-2C34-4AB6-8893-90F22C5D07A0}" type="presParOf" srcId="{D3EDF3C6-8925-4227-8D54-F9B7B540AA28}" destId="{4FF38E8D-4CB5-4E24-B295-8C8F951F5111}" srcOrd="1" destOrd="0" presId="urn:microsoft.com/office/officeart/2005/8/layout/hierarchy5"/>
    <dgm:cxn modelId="{D7D4E6D0-50F3-4DC8-AB24-E0236A595266}" type="presParOf" srcId="{1E99445F-C9BA-479A-8336-D0C113249112}" destId="{2F2B8EF0-B4FB-4138-BD09-040C227FDF63}" srcOrd="2" destOrd="0" presId="urn:microsoft.com/office/officeart/2005/8/layout/hierarchy5"/>
    <dgm:cxn modelId="{AA734BF8-0CBF-40AB-85E1-B43AC5C4A69C}" type="presParOf" srcId="{2F2B8EF0-B4FB-4138-BD09-040C227FDF63}" destId="{5E99BBBD-D8FD-4455-8A4C-4E1381C5946E}" srcOrd="0" destOrd="0" presId="urn:microsoft.com/office/officeart/2005/8/layout/hierarchy5"/>
    <dgm:cxn modelId="{BB79A01C-81B2-4147-8F72-0B82B751557E}" type="presParOf" srcId="{1E99445F-C9BA-479A-8336-D0C113249112}" destId="{EB59C052-B9E0-4AC3-A1A7-9E67D6CB7564}" srcOrd="3" destOrd="0" presId="urn:microsoft.com/office/officeart/2005/8/layout/hierarchy5"/>
    <dgm:cxn modelId="{A04967C2-7093-4861-B599-1575B05DF06C}" type="presParOf" srcId="{EB59C052-B9E0-4AC3-A1A7-9E67D6CB7564}" destId="{4BC4B391-B901-43AA-877B-5D1F8A37E0D4}" srcOrd="0" destOrd="0" presId="urn:microsoft.com/office/officeart/2005/8/layout/hierarchy5"/>
    <dgm:cxn modelId="{BDE5F5E7-6D04-435F-BF87-D3908AE98221}" type="presParOf" srcId="{EB59C052-B9E0-4AC3-A1A7-9E67D6CB7564}" destId="{DFA41265-2058-4F7E-822C-1A82AB8D0076}" srcOrd="1" destOrd="0" presId="urn:microsoft.com/office/officeart/2005/8/layout/hierarchy5"/>
    <dgm:cxn modelId="{E14AD3AF-37D0-43B7-A89A-EEA99E23D200}" type="presParOf" srcId="{1AD827AD-7622-462D-8571-98682D19A58B}" destId="{E122BAF4-B635-41BA-B320-2D34620DE4D2}" srcOrd="2" destOrd="0" presId="urn:microsoft.com/office/officeart/2005/8/layout/hierarchy5"/>
    <dgm:cxn modelId="{6C1BC530-1E57-486F-BE91-A93D6C4EC718}" type="presParOf" srcId="{E122BAF4-B635-41BA-B320-2D34620DE4D2}" destId="{6505EBEA-14D2-4385-93D9-668397474EBB}" srcOrd="0" destOrd="0" presId="urn:microsoft.com/office/officeart/2005/8/layout/hierarchy5"/>
    <dgm:cxn modelId="{AE6E7C1F-51A3-4FA1-8F86-ECA87B597FDC}" type="presParOf" srcId="{1AD827AD-7622-462D-8571-98682D19A58B}" destId="{702B007C-1DBF-4AA7-B3C1-2794DA4DFC51}" srcOrd="3" destOrd="0" presId="urn:microsoft.com/office/officeart/2005/8/layout/hierarchy5"/>
    <dgm:cxn modelId="{24A9115B-D112-4F19-AD75-BE4F9AAEBB56}" type="presParOf" srcId="{702B007C-1DBF-4AA7-B3C1-2794DA4DFC51}" destId="{644DACCF-0AFD-4C6C-A108-ED822B7BD4EB}" srcOrd="0" destOrd="0" presId="urn:microsoft.com/office/officeart/2005/8/layout/hierarchy5"/>
    <dgm:cxn modelId="{B69AA03F-ED5B-4014-AC51-4320B03B43BF}" type="presParOf" srcId="{702B007C-1DBF-4AA7-B3C1-2794DA4DFC51}" destId="{8C036090-90C2-4F9A-B58C-2812EEF0AE94}" srcOrd="1" destOrd="0" presId="urn:microsoft.com/office/officeart/2005/8/layout/hierarchy5"/>
    <dgm:cxn modelId="{2D0AE0E6-AD5D-4C0C-A59E-FDEA1CD50E2E}" type="presParOf" srcId="{8C036090-90C2-4F9A-B58C-2812EEF0AE94}" destId="{00BE7E96-0A97-40F8-9133-4E3268E881AF}" srcOrd="0" destOrd="0" presId="urn:microsoft.com/office/officeart/2005/8/layout/hierarchy5"/>
    <dgm:cxn modelId="{F0658647-B8AA-4DD7-853F-BBEF731FFF14}" type="presParOf" srcId="{00BE7E96-0A97-40F8-9133-4E3268E881AF}" destId="{82181EE0-4FE1-465E-95CF-65EEDD364257}" srcOrd="0" destOrd="0" presId="urn:microsoft.com/office/officeart/2005/8/layout/hierarchy5"/>
    <dgm:cxn modelId="{6EB7E861-8783-4189-A93D-7619D137B848}" type="presParOf" srcId="{8C036090-90C2-4F9A-B58C-2812EEF0AE94}" destId="{62B16250-9481-46B0-9AC4-A5DFA8E9A369}" srcOrd="1" destOrd="0" presId="urn:microsoft.com/office/officeart/2005/8/layout/hierarchy5"/>
    <dgm:cxn modelId="{97FF90C3-4210-4A00-AA2C-943F32F44B54}" type="presParOf" srcId="{62B16250-9481-46B0-9AC4-A5DFA8E9A369}" destId="{A4F5A49B-C08D-4BA9-A5F2-D74FA372A0BD}" srcOrd="0" destOrd="0" presId="urn:microsoft.com/office/officeart/2005/8/layout/hierarchy5"/>
    <dgm:cxn modelId="{F26FADDF-D1D7-42BB-BB8C-581FCEEFD78B}" type="presParOf" srcId="{62B16250-9481-46B0-9AC4-A5DFA8E9A369}" destId="{4370DC9B-8C96-49ED-B1F4-FB9E4353E57A}" srcOrd="1" destOrd="0" presId="urn:microsoft.com/office/officeart/2005/8/layout/hierarchy5"/>
    <dgm:cxn modelId="{49875F87-4051-4317-A344-209294FE3DDC}" type="presParOf" srcId="{0FD561A0-08F7-424D-B2AE-607265A2CD56}" destId="{3127D7A0-86A7-48B5-B334-8F0B876C9E01}" srcOrd="1" destOrd="0" presId="urn:microsoft.com/office/officeart/2005/8/layout/hierarchy5"/>
    <dgm:cxn modelId="{38133DAC-3CFE-407A-BDFB-12C60F5043D6}" type="presParOf" srcId="{3127D7A0-86A7-48B5-B334-8F0B876C9E01}" destId="{58B914BB-2057-4012-91AA-20DE2EC1B6F5}" srcOrd="0" destOrd="0" presId="urn:microsoft.com/office/officeart/2005/8/layout/hierarchy5"/>
    <dgm:cxn modelId="{1F763127-89C3-4FD3-855B-2660C4C98DE6}" type="presParOf" srcId="{58B914BB-2057-4012-91AA-20DE2EC1B6F5}" destId="{9BD88D30-79A1-4423-A85D-10F783FB809F}" srcOrd="0" destOrd="0" presId="urn:microsoft.com/office/officeart/2005/8/layout/hierarchy5"/>
    <dgm:cxn modelId="{5856440E-98FC-433A-8D7A-7BC84FC50A09}" type="presParOf" srcId="{58B914BB-2057-4012-91AA-20DE2EC1B6F5}" destId="{63754F4E-7092-4015-9521-405AE1121984}" srcOrd="1" destOrd="0" presId="urn:microsoft.com/office/officeart/2005/8/layout/hierarchy5"/>
    <dgm:cxn modelId="{2DC7EC24-2FE7-4455-8DA3-090D384D6577}" type="presParOf" srcId="{3127D7A0-86A7-48B5-B334-8F0B876C9E01}" destId="{01A43D25-7D84-4A6E-AC88-13E0EC21C9E0}" srcOrd="1" destOrd="0" presId="urn:microsoft.com/office/officeart/2005/8/layout/hierarchy5"/>
    <dgm:cxn modelId="{68C9AEB8-911E-4F9D-BBD2-99BFCFAD4616}" type="presParOf" srcId="{01A43D25-7D84-4A6E-AC88-13E0EC21C9E0}" destId="{E034CF1F-19D4-4CDF-92FC-85EDE848259D}" srcOrd="0" destOrd="0" presId="urn:microsoft.com/office/officeart/2005/8/layout/hierarchy5"/>
    <dgm:cxn modelId="{B37D4D42-5FB0-402A-8DA1-7DAD31E6C5FB}" type="presParOf" srcId="{3127D7A0-86A7-48B5-B334-8F0B876C9E01}" destId="{F869D753-605E-45CF-AD0A-86798C3399C3}" srcOrd="2" destOrd="0" presId="urn:microsoft.com/office/officeart/2005/8/layout/hierarchy5"/>
    <dgm:cxn modelId="{B50C78DD-8A3E-4462-A4C2-C9043B793049}" type="presParOf" srcId="{F869D753-605E-45CF-AD0A-86798C3399C3}" destId="{98313282-B88C-42DA-929B-25DF20F50492}" srcOrd="0" destOrd="0" presId="urn:microsoft.com/office/officeart/2005/8/layout/hierarchy5"/>
    <dgm:cxn modelId="{18B93BA1-94B8-4600-A165-E9D4EE8D8DDB}" type="presParOf" srcId="{F869D753-605E-45CF-AD0A-86798C3399C3}" destId="{685ADA01-651A-4F9E-B00A-E741E0CF71E5}" srcOrd="1" destOrd="0" presId="urn:microsoft.com/office/officeart/2005/8/layout/hierarchy5"/>
    <dgm:cxn modelId="{D16B6F77-A961-4410-A13E-49273A8E0707}" type="presParOf" srcId="{3127D7A0-86A7-48B5-B334-8F0B876C9E01}" destId="{E9598258-B7B0-456D-A03F-76116BB26F76}" srcOrd="3" destOrd="0" presId="urn:microsoft.com/office/officeart/2005/8/layout/hierarchy5"/>
    <dgm:cxn modelId="{6947422B-3E31-46FF-A5F9-D43075985278}" type="presParOf" srcId="{E9598258-B7B0-456D-A03F-76116BB26F76}" destId="{BFE78428-68D0-4DB8-A2E3-2F44DD8281A0}" srcOrd="0" destOrd="0" presId="urn:microsoft.com/office/officeart/2005/8/layout/hierarchy5"/>
    <dgm:cxn modelId="{79553B7F-3EB1-4F71-B52C-879B82178C1F}" type="presParOf" srcId="{3127D7A0-86A7-48B5-B334-8F0B876C9E01}" destId="{E8D3310E-9C90-413C-9F9F-F246EC34B424}" srcOrd="4" destOrd="0" presId="urn:microsoft.com/office/officeart/2005/8/layout/hierarchy5"/>
    <dgm:cxn modelId="{2A0FFC53-E7A7-42DF-B824-71E00BC6C651}" type="presParOf" srcId="{E8D3310E-9C90-413C-9F9F-F246EC34B424}" destId="{9DC13B16-3CA6-4AF0-9565-02918E3ABCDD}" srcOrd="0" destOrd="0" presId="urn:microsoft.com/office/officeart/2005/8/layout/hierarchy5"/>
    <dgm:cxn modelId="{04AB6DDB-38C2-49E2-B40B-318F0A7008A4}" type="presParOf" srcId="{E8D3310E-9C90-413C-9F9F-F246EC34B424}" destId="{766593CB-CBC6-4050-A51E-D8A140E3D3DE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A375C1-88FB-48E1-9D74-665340D45B67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A09863-BACD-4307-B866-EA5AA5C18607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BD335CFB-4E19-418B-81F8-C2D7C7B465C5}" type="parTrans" cxnId="{C4784A7B-1E6E-4B21-B18D-178D7E601059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8C388428-2B6B-48C2-912D-96EB0AD15E00}" type="sibTrans" cxnId="{C4784A7B-1E6E-4B21-B18D-178D7E601059}">
      <dgm:prSet/>
      <dgm:spPr/>
      <dgm:t>
        <a:bodyPr/>
        <a:lstStyle/>
        <a:p>
          <a:endParaRPr lang="en-US"/>
        </a:p>
      </dgm:t>
    </dgm:pt>
    <dgm:pt modelId="{546149F8-09D7-4BBA-A521-0493C8389819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რეგიონები</a:t>
          </a:r>
          <a:endParaRPr lang="en-US" b="1" dirty="0"/>
        </a:p>
      </dgm:t>
    </dgm:pt>
    <dgm:pt modelId="{A075C81C-BB13-449F-8506-BF5A39C92D9D}" type="parTrans" cxnId="{DB08617A-9DD1-4DAC-A897-4293058876E8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B492A3F2-26EA-42EE-B230-3BEFC788E9CF}" type="sibTrans" cxnId="{DB08617A-9DD1-4DAC-A897-4293058876E8}">
      <dgm:prSet/>
      <dgm:spPr/>
      <dgm:t>
        <a:bodyPr/>
        <a:lstStyle/>
        <a:p>
          <a:endParaRPr lang="en-US"/>
        </a:p>
      </dgm:t>
    </dgm:pt>
    <dgm:pt modelId="{81A0A2D3-D14E-4076-B7EE-5BFCDC7E987A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0A9D6792-7517-4E8E-AB75-252CCC009F65}" type="parTrans" cxnId="{2DD52AC5-6CCB-4CE2-8307-6D89E6D5561E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6D91D7A2-9BDE-4CED-9A12-BFD42F265D7C}" type="sibTrans" cxnId="{2DD52AC5-6CCB-4CE2-8307-6D89E6D5561E}">
      <dgm:prSet/>
      <dgm:spPr/>
      <dgm:t>
        <a:bodyPr/>
        <a:lstStyle/>
        <a:p>
          <a:endParaRPr lang="en-US"/>
        </a:p>
      </dgm:t>
    </dgm:pt>
    <dgm:pt modelId="{8A3DC3CA-F8D1-4AE2-8ED3-7B67F33E0EC8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ლოკაცია</a:t>
          </a:r>
          <a:endParaRPr lang="en-US" b="1" dirty="0"/>
        </a:p>
      </dgm:t>
    </dgm:pt>
    <dgm:pt modelId="{F7F3603C-24FB-4D32-A276-3B9B25C4C2F8}" type="parTrans" cxnId="{B90F62B9-3119-47E7-8F1F-C096E7CFD5F8}">
      <dgm:prSet/>
      <dgm:spPr/>
      <dgm:t>
        <a:bodyPr/>
        <a:lstStyle/>
        <a:p>
          <a:endParaRPr lang="en-US"/>
        </a:p>
      </dgm:t>
    </dgm:pt>
    <dgm:pt modelId="{0CBBADA1-EA67-4545-B765-FE522CD681AD}" type="sibTrans" cxnId="{B90F62B9-3119-47E7-8F1F-C096E7CFD5F8}">
      <dgm:prSet/>
      <dgm:spPr/>
      <dgm:t>
        <a:bodyPr/>
        <a:lstStyle/>
        <a:p>
          <a:endParaRPr lang="en-US"/>
        </a:p>
      </dgm:t>
    </dgm:pt>
    <dgm:pt modelId="{76EE8848-3B46-44B5-83F9-B55846C7F0B6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მედიკამენტები</a:t>
          </a:r>
          <a:endParaRPr lang="en-US" b="1" dirty="0"/>
        </a:p>
      </dgm:t>
    </dgm:pt>
    <dgm:pt modelId="{2FE46132-19DB-4DD8-A211-D9DA25DA95F6}" type="parTrans" cxnId="{7C03FFE9-ACAA-4439-AFE0-1BDC1A927D95}">
      <dgm:prSet/>
      <dgm:spPr/>
      <dgm:t>
        <a:bodyPr/>
        <a:lstStyle/>
        <a:p>
          <a:endParaRPr lang="en-US"/>
        </a:p>
      </dgm:t>
    </dgm:pt>
    <dgm:pt modelId="{7B046969-315F-43E7-A4B0-5895124FF849}" type="sibTrans" cxnId="{7C03FFE9-ACAA-4439-AFE0-1BDC1A927D95}">
      <dgm:prSet/>
      <dgm:spPr/>
      <dgm:t>
        <a:bodyPr/>
        <a:lstStyle/>
        <a:p>
          <a:endParaRPr lang="en-US"/>
        </a:p>
      </dgm:t>
    </dgm:pt>
    <dgm:pt modelId="{B8BCE922-B95C-4BC1-995B-B1A32A8E5E35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70E71E64-7072-48CF-993F-AAE338EB398A}" type="parTrans" cxnId="{95BCAC34-702A-4343-A459-9ED8E2EA8575}">
      <dgm:prSet/>
      <dgm:spPr/>
      <dgm:t>
        <a:bodyPr/>
        <a:lstStyle/>
        <a:p>
          <a:endParaRPr lang="en-US"/>
        </a:p>
      </dgm:t>
    </dgm:pt>
    <dgm:pt modelId="{F8D672CA-A1D1-486D-AC5C-A315A95503D1}" type="sibTrans" cxnId="{95BCAC34-702A-4343-A459-9ED8E2EA8575}">
      <dgm:prSet/>
      <dgm:spPr/>
      <dgm:t>
        <a:bodyPr/>
        <a:lstStyle/>
        <a:p>
          <a:endParaRPr lang="en-US"/>
        </a:p>
      </dgm:t>
    </dgm:pt>
    <dgm:pt modelId="{8B4B2D06-5770-4B40-BEDA-4C945B5CCF41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გეფა</a:t>
          </a:r>
          <a:endParaRPr lang="en-US" b="1" dirty="0"/>
        </a:p>
      </dgm:t>
    </dgm:pt>
    <dgm:pt modelId="{BF0D6739-9CEE-4AB9-9962-F879E793B45C}" type="sibTrans" cxnId="{58161368-E213-4B1D-9999-E68B4298C765}">
      <dgm:prSet/>
      <dgm:spPr/>
      <dgm:t>
        <a:bodyPr/>
        <a:lstStyle/>
        <a:p>
          <a:endParaRPr lang="en-US"/>
        </a:p>
      </dgm:t>
    </dgm:pt>
    <dgm:pt modelId="{B1776AB1-8295-4638-A5E0-39F35A7CEB36}" type="parTrans" cxnId="{58161368-E213-4B1D-9999-E68B4298C765}">
      <dgm:prSet/>
      <dgm:spPr/>
      <dgm:t>
        <a:bodyPr/>
        <a:lstStyle/>
        <a:p>
          <a:endParaRPr lang="en-US"/>
        </a:p>
      </dgm:t>
    </dgm:pt>
    <dgm:pt modelId="{FA8A4BA2-1C80-436E-8A29-A36850B2079D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აფთიაქები</a:t>
          </a:r>
          <a:endParaRPr lang="en-US" b="1" dirty="0"/>
        </a:p>
      </dgm:t>
    </dgm:pt>
    <dgm:pt modelId="{CD0E9D15-DB61-4CE2-B859-8D86B6F0A115}" type="sibTrans" cxnId="{0D3A4E00-500D-4112-B835-C1DE5DC78853}">
      <dgm:prSet/>
      <dgm:spPr/>
      <dgm:t>
        <a:bodyPr/>
        <a:lstStyle/>
        <a:p>
          <a:endParaRPr lang="en-US"/>
        </a:p>
      </dgm:t>
    </dgm:pt>
    <dgm:pt modelId="{096A693A-DB4C-4681-B36B-086AA8545A72}" type="parTrans" cxnId="{0D3A4E00-500D-4112-B835-C1DE5DC78853}">
      <dgm:prSet/>
      <dgm:spPr/>
      <dgm:t>
        <a:bodyPr/>
        <a:lstStyle/>
        <a:p>
          <a:endParaRPr lang="en-US"/>
        </a:p>
      </dgm:t>
    </dgm:pt>
    <dgm:pt modelId="{5EBB8A58-DE26-4CDF-86E1-B09B7DF696A3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თბილისი</a:t>
          </a:r>
          <a:endParaRPr lang="en-US" b="1" dirty="0"/>
        </a:p>
      </dgm:t>
    </dgm:pt>
    <dgm:pt modelId="{CEB2D814-2C6A-40D6-9C55-03D9175287F2}" type="sibTrans" cxnId="{F4931058-8BCC-4B33-AC33-E4BE05C57F35}">
      <dgm:prSet/>
      <dgm:spPr/>
      <dgm:t>
        <a:bodyPr/>
        <a:lstStyle/>
        <a:p>
          <a:endParaRPr lang="en-US"/>
        </a:p>
      </dgm:t>
    </dgm:pt>
    <dgm:pt modelId="{4DC941C9-CDCE-42C1-B9EB-B8FAF2A7D152}" type="parTrans" cxnId="{F4931058-8BCC-4B33-AC33-E4BE05C57F35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B21010AD-8878-411A-BB6E-FA6BF0B2EC14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FE73440B-A7E8-498B-8DB6-40F80524FCA7}" type="parTrans" cxnId="{F465A2F6-DE84-40B1-9282-7D7F7FA9E80C}">
      <dgm:prSet/>
      <dgm:spPr/>
      <dgm:t>
        <a:bodyPr/>
        <a:lstStyle/>
        <a:p>
          <a:endParaRPr lang="en-US"/>
        </a:p>
      </dgm:t>
    </dgm:pt>
    <dgm:pt modelId="{A9CD815A-9F1C-4009-9560-2438143F2BD9}" type="sibTrans" cxnId="{F465A2F6-DE84-40B1-9282-7D7F7FA9E80C}">
      <dgm:prSet/>
      <dgm:spPr/>
      <dgm:t>
        <a:bodyPr/>
        <a:lstStyle/>
        <a:p>
          <a:endParaRPr lang="en-US"/>
        </a:p>
      </dgm:t>
    </dgm:pt>
    <dgm:pt modelId="{0FD561A0-08F7-424D-B2AE-607265A2CD56}" type="pres">
      <dgm:prSet presAssocID="{49A375C1-88FB-48E1-9D74-665340D45B6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4FEE9A-8462-4155-9333-A82648FB3CAD}" type="pres">
      <dgm:prSet presAssocID="{49A375C1-88FB-48E1-9D74-665340D45B67}" presName="hierFlow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C240788-2AC5-4902-A67E-6570D1196DE2}" type="pres">
      <dgm:prSet presAssocID="{49A375C1-88FB-48E1-9D74-665340D45B67}" presName="firstBuf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DE0A19FA-3792-421E-B5AF-63F448B3D06A}" type="pres">
      <dgm:prSet presAssocID="{49A375C1-88FB-48E1-9D74-665340D45B67}" presName="hierChild1" presStyleCnt="0">
        <dgm:presLayoutVars>
          <dgm:chPref val="1"/>
          <dgm:animOne val="branch"/>
          <dgm:animLvl val="lvl"/>
        </dgm:presLayoutVars>
      </dgm:prSet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9F05A03-4565-4450-A6F1-1E9D9DF6B807}" type="pres">
      <dgm:prSet presAssocID="{8B4B2D06-5770-4B40-BEDA-4C945B5CCF41}" presName="Name17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338DE0C6-A04A-4D1A-BBFF-DCDD6BEDC749}" type="pres">
      <dgm:prSet presAssocID="{8B4B2D06-5770-4B40-BEDA-4C945B5CCF41}" presName="level1Shape" presStyleLbl="node0" presStyleIdx="0" presStyleCnt="1" custLinFactNeighborX="-9705" custLinFactNeighborY="126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D827AD-7622-462D-8571-98682D19A58B}" type="pres">
      <dgm:prSet presAssocID="{8B4B2D06-5770-4B40-BEDA-4C945B5CCF41}" presName="hierChild2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59EDBB7C-5A97-47A8-86B4-CDE262EA9750}" type="pres">
      <dgm:prSet presAssocID="{4DC941C9-CDCE-42C1-B9EB-B8FAF2A7D152}" presName="Name25" presStyleLbl="parChTrans1D2" presStyleIdx="0" presStyleCnt="2"/>
      <dgm:spPr/>
      <dgm:t>
        <a:bodyPr/>
        <a:lstStyle/>
        <a:p>
          <a:endParaRPr lang="en-US"/>
        </a:p>
      </dgm:t>
    </dgm:pt>
    <dgm:pt modelId="{F5D7C46B-99E0-49BA-A8E2-AE4967ADA572}" type="pres">
      <dgm:prSet presAssocID="{4DC941C9-CDCE-42C1-B9EB-B8FAF2A7D152}" presName="connTx" presStyleLbl="parChTrans1D2" presStyleIdx="0" presStyleCnt="2"/>
      <dgm:spPr/>
      <dgm:t>
        <a:bodyPr/>
        <a:lstStyle/>
        <a:p>
          <a:endParaRPr lang="en-US"/>
        </a:p>
      </dgm:t>
    </dgm:pt>
    <dgm:pt modelId="{9B5C8982-044A-4C8A-9776-AA6503A350D0}" type="pres">
      <dgm:prSet presAssocID="{5EBB8A58-DE26-4CDF-86E1-B09B7DF696A3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38ECC81-187A-4A09-AB36-930BE3FE13DA}" type="pres">
      <dgm:prSet presAssocID="{5EBB8A58-DE26-4CDF-86E1-B09B7DF696A3}" presName="level2Shape" presStyleLbl="node2" presStyleIdx="0" presStyleCnt="2" custAng="0" custLinFactNeighborX="10898" custLinFactNeighborY="-34616"/>
      <dgm:spPr/>
      <dgm:t>
        <a:bodyPr/>
        <a:lstStyle/>
        <a:p>
          <a:endParaRPr lang="en-US"/>
        </a:p>
      </dgm:t>
    </dgm:pt>
    <dgm:pt modelId="{1E99445F-C9BA-479A-8336-D0C113249112}" type="pres">
      <dgm:prSet presAssocID="{5EBB8A58-DE26-4CDF-86E1-B09B7DF696A3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2F2B8EF0-B4FB-4138-BD09-040C227FDF63}" type="pres">
      <dgm:prSet presAssocID="{BD335CFB-4E19-418B-81F8-C2D7C7B465C5}" presName="Name25" presStyleLbl="parChTrans1D3" presStyleIdx="0" presStyleCnt="4"/>
      <dgm:spPr/>
      <dgm:t>
        <a:bodyPr/>
        <a:lstStyle/>
        <a:p>
          <a:endParaRPr lang="en-US"/>
        </a:p>
      </dgm:t>
    </dgm:pt>
    <dgm:pt modelId="{5E99BBBD-D8FD-4455-8A4C-4E1381C5946E}" type="pres">
      <dgm:prSet presAssocID="{BD335CFB-4E19-418B-81F8-C2D7C7B465C5}" presName="connTx" presStyleLbl="parChTrans1D3" presStyleIdx="0" presStyleCnt="4"/>
      <dgm:spPr/>
      <dgm:t>
        <a:bodyPr/>
        <a:lstStyle/>
        <a:p>
          <a:endParaRPr lang="en-US"/>
        </a:p>
      </dgm:t>
    </dgm:pt>
    <dgm:pt modelId="{EB59C052-B9E0-4AC3-A1A7-9E67D6CB7564}" type="pres">
      <dgm:prSet presAssocID="{83A09863-BACD-4307-B866-EA5AA5C18607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4BC4B391-B901-43AA-877B-5D1F8A37E0D4}" type="pres">
      <dgm:prSet presAssocID="{83A09863-BACD-4307-B866-EA5AA5C18607}" presName="level2Shape" presStyleLbl="node3" presStyleIdx="0" presStyleCnt="4" custLinFactNeighborX="69776" custLinFactNeighborY="6752"/>
      <dgm:spPr/>
      <dgm:t>
        <a:bodyPr/>
        <a:lstStyle/>
        <a:p>
          <a:endParaRPr lang="en-US"/>
        </a:p>
      </dgm:t>
    </dgm:pt>
    <dgm:pt modelId="{DFA41265-2058-4F7E-822C-1A82AB8D0076}" type="pres">
      <dgm:prSet presAssocID="{83A09863-BACD-4307-B866-EA5AA5C18607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6A40D04A-6B51-4BF7-8F64-394912CA2353}" type="pres">
      <dgm:prSet presAssocID="{FE73440B-A7E8-498B-8DB6-40F80524FCA7}" presName="Name25" presStyleLbl="parChTrans1D3" presStyleIdx="1" presStyleCnt="4"/>
      <dgm:spPr/>
      <dgm:t>
        <a:bodyPr/>
        <a:lstStyle/>
        <a:p>
          <a:endParaRPr lang="en-US"/>
        </a:p>
      </dgm:t>
    </dgm:pt>
    <dgm:pt modelId="{CB40E844-0BCC-4499-9967-DAC6C36BCB38}" type="pres">
      <dgm:prSet presAssocID="{FE73440B-A7E8-498B-8DB6-40F80524FCA7}" presName="connTx" presStyleLbl="parChTrans1D3" presStyleIdx="1" presStyleCnt="4"/>
      <dgm:spPr/>
      <dgm:t>
        <a:bodyPr/>
        <a:lstStyle/>
        <a:p>
          <a:endParaRPr lang="en-US"/>
        </a:p>
      </dgm:t>
    </dgm:pt>
    <dgm:pt modelId="{3212997B-DE23-4132-A0E0-717281DE060B}" type="pres">
      <dgm:prSet presAssocID="{B21010AD-8878-411A-BB6E-FA6BF0B2EC14}" presName="Name30" presStyleCnt="0"/>
      <dgm:spPr/>
    </dgm:pt>
    <dgm:pt modelId="{5C897A89-29B5-4C57-899D-6249E0BDE444}" type="pres">
      <dgm:prSet presAssocID="{B21010AD-8878-411A-BB6E-FA6BF0B2EC14}" presName="level2Shape" presStyleLbl="node3" presStyleIdx="1" presStyleCnt="4" custLinFactNeighborX="69776" custLinFactNeighborY="6752"/>
      <dgm:spPr/>
      <dgm:t>
        <a:bodyPr/>
        <a:lstStyle/>
        <a:p>
          <a:endParaRPr lang="en-US"/>
        </a:p>
      </dgm:t>
    </dgm:pt>
    <dgm:pt modelId="{3223CD26-4A19-4FF4-B31E-E7C909B23902}" type="pres">
      <dgm:prSet presAssocID="{B21010AD-8878-411A-BB6E-FA6BF0B2EC14}" presName="hierChild3" presStyleCnt="0"/>
      <dgm:spPr/>
    </dgm:pt>
    <dgm:pt modelId="{E122BAF4-B635-41BA-B320-2D34620DE4D2}" type="pres">
      <dgm:prSet presAssocID="{A075C81C-BB13-449F-8506-BF5A39C92D9D}" presName="Name25" presStyleLbl="parChTrans1D2" presStyleIdx="1" presStyleCnt="2"/>
      <dgm:spPr/>
      <dgm:t>
        <a:bodyPr/>
        <a:lstStyle/>
        <a:p>
          <a:endParaRPr lang="en-US"/>
        </a:p>
      </dgm:t>
    </dgm:pt>
    <dgm:pt modelId="{6505EBEA-14D2-4385-93D9-668397474EBB}" type="pres">
      <dgm:prSet presAssocID="{A075C81C-BB13-449F-8506-BF5A39C92D9D}" presName="connTx" presStyleLbl="parChTrans1D2" presStyleIdx="1" presStyleCnt="2"/>
      <dgm:spPr/>
      <dgm:t>
        <a:bodyPr/>
        <a:lstStyle/>
        <a:p>
          <a:endParaRPr lang="en-US"/>
        </a:p>
      </dgm:t>
    </dgm:pt>
    <dgm:pt modelId="{702B007C-1DBF-4AA7-B3C1-2794DA4DFC51}" type="pres">
      <dgm:prSet presAssocID="{546149F8-09D7-4BBA-A521-0493C8389819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644DACCF-0AFD-4C6C-A108-ED822B7BD4EB}" type="pres">
      <dgm:prSet presAssocID="{546149F8-09D7-4BBA-A521-0493C8389819}" presName="level2Shape" presStyleLbl="node2" presStyleIdx="1" presStyleCnt="2" custScaleX="93867" custScaleY="113689" custLinFactNeighborX="16068" custLinFactNeighborY="14078"/>
      <dgm:spPr/>
      <dgm:t>
        <a:bodyPr/>
        <a:lstStyle/>
        <a:p>
          <a:endParaRPr lang="en-US"/>
        </a:p>
      </dgm:t>
    </dgm:pt>
    <dgm:pt modelId="{8C036090-90C2-4F9A-B58C-2812EEF0AE94}" type="pres">
      <dgm:prSet presAssocID="{546149F8-09D7-4BBA-A521-0493C8389819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00BE7E96-0A97-40F8-9133-4E3268E881AF}" type="pres">
      <dgm:prSet presAssocID="{0A9D6792-7517-4E8E-AB75-252CCC009F65}" presName="Name25" presStyleLbl="parChTrans1D3" presStyleIdx="2" presStyleCnt="4"/>
      <dgm:spPr/>
      <dgm:t>
        <a:bodyPr/>
        <a:lstStyle/>
        <a:p>
          <a:endParaRPr lang="en-US"/>
        </a:p>
      </dgm:t>
    </dgm:pt>
    <dgm:pt modelId="{82181EE0-4FE1-465E-95CF-65EEDD364257}" type="pres">
      <dgm:prSet presAssocID="{0A9D6792-7517-4E8E-AB75-252CCC009F65}" presName="connTx" presStyleLbl="parChTrans1D3" presStyleIdx="2" presStyleCnt="4"/>
      <dgm:spPr/>
      <dgm:t>
        <a:bodyPr/>
        <a:lstStyle/>
        <a:p>
          <a:endParaRPr lang="en-US"/>
        </a:p>
      </dgm:t>
    </dgm:pt>
    <dgm:pt modelId="{62B16250-9481-46B0-9AC4-A5DFA8E9A369}" type="pres">
      <dgm:prSet presAssocID="{81A0A2D3-D14E-4076-B7EE-5BFCDC7E987A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4F5A49B-C08D-4BA9-A5F2-D74FA372A0BD}" type="pres">
      <dgm:prSet presAssocID="{81A0A2D3-D14E-4076-B7EE-5BFCDC7E987A}" presName="level2Shape" presStyleLbl="node3" presStyleIdx="2" presStyleCnt="4" custLinFactNeighborX="77181" custLinFactNeighborY="362"/>
      <dgm:spPr/>
      <dgm:t>
        <a:bodyPr/>
        <a:lstStyle/>
        <a:p>
          <a:endParaRPr lang="en-US"/>
        </a:p>
      </dgm:t>
    </dgm:pt>
    <dgm:pt modelId="{4370DC9B-8C96-49ED-B1F4-FB9E4353E57A}" type="pres">
      <dgm:prSet presAssocID="{81A0A2D3-D14E-4076-B7EE-5BFCDC7E987A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D18A6EDB-BE44-4773-BAA2-95BEBC6350C0}" type="pres">
      <dgm:prSet presAssocID="{70E71E64-7072-48CF-993F-AAE338EB398A}" presName="Name25" presStyleLbl="parChTrans1D3" presStyleIdx="3" presStyleCnt="4"/>
      <dgm:spPr/>
      <dgm:t>
        <a:bodyPr/>
        <a:lstStyle/>
        <a:p>
          <a:endParaRPr lang="en-US"/>
        </a:p>
      </dgm:t>
    </dgm:pt>
    <dgm:pt modelId="{D6195ED5-A446-44B7-AD9D-7B7F6AB9412E}" type="pres">
      <dgm:prSet presAssocID="{70E71E64-7072-48CF-993F-AAE338EB398A}" presName="connTx" presStyleLbl="parChTrans1D3" presStyleIdx="3" presStyleCnt="4"/>
      <dgm:spPr/>
      <dgm:t>
        <a:bodyPr/>
        <a:lstStyle/>
        <a:p>
          <a:endParaRPr lang="en-US"/>
        </a:p>
      </dgm:t>
    </dgm:pt>
    <dgm:pt modelId="{08B60362-1F48-4D3B-B852-514F44FA16FA}" type="pres">
      <dgm:prSet presAssocID="{B8BCE922-B95C-4BC1-995B-B1A32A8E5E35}" presName="Name30" presStyleCnt="0"/>
      <dgm:spPr/>
    </dgm:pt>
    <dgm:pt modelId="{EAB58649-2BFA-4C12-B067-7D16C387DAA6}" type="pres">
      <dgm:prSet presAssocID="{B8BCE922-B95C-4BC1-995B-B1A32A8E5E35}" presName="level2Shape" presStyleLbl="node3" presStyleIdx="3" presStyleCnt="4" custLinFactNeighborX="75403" custLinFactNeighborY="6753"/>
      <dgm:spPr/>
      <dgm:t>
        <a:bodyPr/>
        <a:lstStyle/>
        <a:p>
          <a:endParaRPr lang="en-US"/>
        </a:p>
      </dgm:t>
    </dgm:pt>
    <dgm:pt modelId="{0A52AE4A-570C-49D6-8AC7-3BA1511CEF66}" type="pres">
      <dgm:prSet presAssocID="{B8BCE922-B95C-4BC1-995B-B1A32A8E5E35}" presName="hierChild3" presStyleCnt="0"/>
      <dgm:spPr/>
    </dgm:pt>
    <dgm:pt modelId="{3127D7A0-86A7-48B5-B334-8F0B876C9E01}" type="pres">
      <dgm:prSet presAssocID="{49A375C1-88FB-48E1-9D74-665340D45B67}" presName="bgShapesFlow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58B914BB-2057-4012-91AA-20DE2EC1B6F5}" type="pres">
      <dgm:prSet presAssocID="{FA8A4BA2-1C80-436E-8A29-A36850B2079D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BD88D30-79A1-4423-A85D-10F783FB809F}" type="pres">
      <dgm:prSet presAssocID="{FA8A4BA2-1C80-436E-8A29-A36850B2079D}" presName="bgRect" presStyleLbl="bgShp" presStyleIdx="0" presStyleCnt="3" custAng="0" custScaleX="121519" custLinFactNeighborX="-28704"/>
      <dgm:spPr/>
      <dgm:t>
        <a:bodyPr/>
        <a:lstStyle/>
        <a:p>
          <a:endParaRPr lang="en-US"/>
        </a:p>
      </dgm:t>
    </dgm:pt>
    <dgm:pt modelId="{63754F4E-7092-4015-9521-405AE1121984}" type="pres">
      <dgm:prSet presAssocID="{FA8A4BA2-1C80-436E-8A29-A36850B2079D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43D25-7D84-4A6E-AC88-13E0EC21C9E0}" type="pres">
      <dgm:prSet presAssocID="{FA8A4BA2-1C80-436E-8A29-A36850B2079D}" presName="sp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E034CF1F-19D4-4CDF-92FC-85EDE848259D}" type="pres">
      <dgm:prSet presAssocID="{FA8A4BA2-1C80-436E-8A29-A36850B2079D}" presName="hS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F869D753-605E-45CF-AD0A-86798C3399C3}" type="pres">
      <dgm:prSet presAssocID="{8A3DC3CA-F8D1-4AE2-8ED3-7B67F33E0EC8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8313282-B88C-42DA-929B-25DF20F50492}" type="pres">
      <dgm:prSet presAssocID="{8A3DC3CA-F8D1-4AE2-8ED3-7B67F33E0EC8}" presName="bgRect" presStyleLbl="bgShp" presStyleIdx="1" presStyleCnt="3" custScaleX="124458" custLinFactNeighborX="-20265"/>
      <dgm:spPr/>
      <dgm:t>
        <a:bodyPr/>
        <a:lstStyle/>
        <a:p>
          <a:endParaRPr lang="en-US"/>
        </a:p>
      </dgm:t>
    </dgm:pt>
    <dgm:pt modelId="{685ADA01-651A-4F9E-B00A-E741E0CF71E5}" type="pres">
      <dgm:prSet presAssocID="{8A3DC3CA-F8D1-4AE2-8ED3-7B67F33E0EC8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598258-B7B0-456D-A03F-76116BB26F76}" type="pres">
      <dgm:prSet presAssocID="{8A3DC3CA-F8D1-4AE2-8ED3-7B67F33E0EC8}" presName="sp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BFE78428-68D0-4DB8-A2E3-2F44DD8281A0}" type="pres">
      <dgm:prSet presAssocID="{8A3DC3CA-F8D1-4AE2-8ED3-7B67F33E0EC8}" presName="hS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E8D3310E-9C90-413C-9F9F-F246EC34B424}" type="pres">
      <dgm:prSet presAssocID="{76EE8848-3B46-44B5-83F9-B55846C7F0B6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DC13B16-3CA6-4AF0-9565-02918E3ABCDD}" type="pres">
      <dgm:prSet presAssocID="{76EE8848-3B46-44B5-83F9-B55846C7F0B6}" presName="bgRect" presStyleLbl="bgShp" presStyleIdx="2" presStyleCnt="3" custScaleX="120663"/>
      <dgm:spPr/>
      <dgm:t>
        <a:bodyPr/>
        <a:lstStyle/>
        <a:p>
          <a:endParaRPr lang="en-US"/>
        </a:p>
      </dgm:t>
    </dgm:pt>
    <dgm:pt modelId="{766593CB-CBC6-4050-A51E-D8A140E3D3DE}" type="pres">
      <dgm:prSet presAssocID="{76EE8848-3B46-44B5-83F9-B55846C7F0B6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8875CF-9378-4D10-A554-F180075C64D9}" type="presOf" srcId="{8A3DC3CA-F8D1-4AE2-8ED3-7B67F33E0EC8}" destId="{98313282-B88C-42DA-929B-25DF20F50492}" srcOrd="0" destOrd="0" presId="urn:microsoft.com/office/officeart/2005/8/layout/hierarchy5"/>
    <dgm:cxn modelId="{2D1522D7-5B9B-4C00-B812-32727E5516DC}" type="presOf" srcId="{8A3DC3CA-F8D1-4AE2-8ED3-7B67F33E0EC8}" destId="{685ADA01-651A-4F9E-B00A-E741E0CF71E5}" srcOrd="1" destOrd="0" presId="urn:microsoft.com/office/officeart/2005/8/layout/hierarchy5"/>
    <dgm:cxn modelId="{6F95735E-3326-4021-8BCB-256041E034FB}" type="presOf" srcId="{4DC941C9-CDCE-42C1-B9EB-B8FAF2A7D152}" destId="{59EDBB7C-5A97-47A8-86B4-CDE262EA9750}" srcOrd="0" destOrd="0" presId="urn:microsoft.com/office/officeart/2005/8/layout/hierarchy5"/>
    <dgm:cxn modelId="{E1015A52-95F3-4498-8E32-E10C082079F2}" type="presOf" srcId="{FA8A4BA2-1C80-436E-8A29-A36850B2079D}" destId="{9BD88D30-79A1-4423-A85D-10F783FB809F}" srcOrd="0" destOrd="0" presId="urn:microsoft.com/office/officeart/2005/8/layout/hierarchy5"/>
    <dgm:cxn modelId="{C4784A7B-1E6E-4B21-B18D-178D7E601059}" srcId="{5EBB8A58-DE26-4CDF-86E1-B09B7DF696A3}" destId="{83A09863-BACD-4307-B866-EA5AA5C18607}" srcOrd="0" destOrd="0" parTransId="{BD335CFB-4E19-418B-81F8-C2D7C7B465C5}" sibTransId="{8C388428-2B6B-48C2-912D-96EB0AD15E00}"/>
    <dgm:cxn modelId="{0D3A4E00-500D-4112-B835-C1DE5DC78853}" srcId="{49A375C1-88FB-48E1-9D74-665340D45B67}" destId="{FA8A4BA2-1C80-436E-8A29-A36850B2079D}" srcOrd="1" destOrd="0" parTransId="{096A693A-DB4C-4681-B36B-086AA8545A72}" sibTransId="{CD0E9D15-DB61-4CE2-B859-8D86B6F0A115}"/>
    <dgm:cxn modelId="{DB08617A-9DD1-4DAC-A897-4293058876E8}" srcId="{8B4B2D06-5770-4B40-BEDA-4C945B5CCF41}" destId="{546149F8-09D7-4BBA-A521-0493C8389819}" srcOrd="1" destOrd="0" parTransId="{A075C81C-BB13-449F-8506-BF5A39C92D9D}" sibTransId="{B492A3F2-26EA-42EE-B230-3BEFC788E9CF}"/>
    <dgm:cxn modelId="{A41B5449-090A-4EED-B020-D2B92805C2E0}" type="presOf" srcId="{BD335CFB-4E19-418B-81F8-C2D7C7B465C5}" destId="{5E99BBBD-D8FD-4455-8A4C-4E1381C5946E}" srcOrd="1" destOrd="0" presId="urn:microsoft.com/office/officeart/2005/8/layout/hierarchy5"/>
    <dgm:cxn modelId="{006A5026-9021-4F32-B333-9D2B69DFBC2C}" type="presOf" srcId="{4DC941C9-CDCE-42C1-B9EB-B8FAF2A7D152}" destId="{F5D7C46B-99E0-49BA-A8E2-AE4967ADA572}" srcOrd="1" destOrd="0" presId="urn:microsoft.com/office/officeart/2005/8/layout/hierarchy5"/>
    <dgm:cxn modelId="{4BCA2C6B-58F3-4855-AFCC-EBA65883764A}" type="presOf" srcId="{0A9D6792-7517-4E8E-AB75-252CCC009F65}" destId="{82181EE0-4FE1-465E-95CF-65EEDD364257}" srcOrd="1" destOrd="0" presId="urn:microsoft.com/office/officeart/2005/8/layout/hierarchy5"/>
    <dgm:cxn modelId="{F465A2F6-DE84-40B1-9282-7D7F7FA9E80C}" srcId="{5EBB8A58-DE26-4CDF-86E1-B09B7DF696A3}" destId="{B21010AD-8878-411A-BB6E-FA6BF0B2EC14}" srcOrd="1" destOrd="0" parTransId="{FE73440B-A7E8-498B-8DB6-40F80524FCA7}" sibTransId="{A9CD815A-9F1C-4009-9560-2438143F2BD9}"/>
    <dgm:cxn modelId="{58161368-E213-4B1D-9999-E68B4298C765}" srcId="{49A375C1-88FB-48E1-9D74-665340D45B67}" destId="{8B4B2D06-5770-4B40-BEDA-4C945B5CCF41}" srcOrd="0" destOrd="0" parTransId="{B1776AB1-8295-4638-A5E0-39F35A7CEB36}" sibTransId="{BF0D6739-9CEE-4AB9-9962-F879E793B45C}"/>
    <dgm:cxn modelId="{B137138F-7586-4E62-A8D7-83B2C8C2AEF3}" type="presOf" srcId="{5EBB8A58-DE26-4CDF-86E1-B09B7DF696A3}" destId="{938ECC81-187A-4A09-AB36-930BE3FE13DA}" srcOrd="0" destOrd="0" presId="urn:microsoft.com/office/officeart/2005/8/layout/hierarchy5"/>
    <dgm:cxn modelId="{43020ACB-CC79-430D-93CC-F105C7586400}" type="presOf" srcId="{A075C81C-BB13-449F-8506-BF5A39C92D9D}" destId="{6505EBEA-14D2-4385-93D9-668397474EBB}" srcOrd="1" destOrd="0" presId="urn:microsoft.com/office/officeart/2005/8/layout/hierarchy5"/>
    <dgm:cxn modelId="{2DD52AC5-6CCB-4CE2-8307-6D89E6D5561E}" srcId="{546149F8-09D7-4BBA-A521-0493C8389819}" destId="{81A0A2D3-D14E-4076-B7EE-5BFCDC7E987A}" srcOrd="0" destOrd="0" parTransId="{0A9D6792-7517-4E8E-AB75-252CCC009F65}" sibTransId="{6D91D7A2-9BDE-4CED-9A12-BFD42F265D7C}"/>
    <dgm:cxn modelId="{9BF8CF63-17B0-4F87-B92E-E8FCDB2C4CC8}" type="presOf" srcId="{49A375C1-88FB-48E1-9D74-665340D45B67}" destId="{0FD561A0-08F7-424D-B2AE-607265A2CD56}" srcOrd="0" destOrd="0" presId="urn:microsoft.com/office/officeart/2005/8/layout/hierarchy5"/>
    <dgm:cxn modelId="{7F7B9568-4260-4A37-BF64-5804BF6434BA}" type="presOf" srcId="{70E71E64-7072-48CF-993F-AAE338EB398A}" destId="{D18A6EDB-BE44-4773-BAA2-95BEBC6350C0}" srcOrd="0" destOrd="0" presId="urn:microsoft.com/office/officeart/2005/8/layout/hierarchy5"/>
    <dgm:cxn modelId="{B1D599E2-FE30-4C4B-BC28-3B1895C9701A}" type="presOf" srcId="{70E71E64-7072-48CF-993F-AAE338EB398A}" destId="{D6195ED5-A446-44B7-AD9D-7B7F6AB9412E}" srcOrd="1" destOrd="0" presId="urn:microsoft.com/office/officeart/2005/8/layout/hierarchy5"/>
    <dgm:cxn modelId="{E5CFD50A-AA7A-4660-9ED7-EF23A3FFEC81}" type="presOf" srcId="{B8BCE922-B95C-4BC1-995B-B1A32A8E5E35}" destId="{EAB58649-2BFA-4C12-B067-7D16C387DAA6}" srcOrd="0" destOrd="0" presId="urn:microsoft.com/office/officeart/2005/8/layout/hierarchy5"/>
    <dgm:cxn modelId="{A44ABADD-CAD0-47D5-B877-4EA8B71FC5CD}" type="presOf" srcId="{546149F8-09D7-4BBA-A521-0493C8389819}" destId="{644DACCF-0AFD-4C6C-A108-ED822B7BD4EB}" srcOrd="0" destOrd="0" presId="urn:microsoft.com/office/officeart/2005/8/layout/hierarchy5"/>
    <dgm:cxn modelId="{99E570F8-7DCA-41A6-848C-368A7B84DF81}" type="presOf" srcId="{76EE8848-3B46-44B5-83F9-B55846C7F0B6}" destId="{9DC13B16-3CA6-4AF0-9565-02918E3ABCDD}" srcOrd="0" destOrd="0" presId="urn:microsoft.com/office/officeart/2005/8/layout/hierarchy5"/>
    <dgm:cxn modelId="{F39D8F12-E5FE-453F-81B9-F290885B00C8}" type="presOf" srcId="{83A09863-BACD-4307-B866-EA5AA5C18607}" destId="{4BC4B391-B901-43AA-877B-5D1F8A37E0D4}" srcOrd="0" destOrd="0" presId="urn:microsoft.com/office/officeart/2005/8/layout/hierarchy5"/>
    <dgm:cxn modelId="{E2448C42-7361-4346-A208-5410BE12AA49}" type="presOf" srcId="{81A0A2D3-D14E-4076-B7EE-5BFCDC7E987A}" destId="{A4F5A49B-C08D-4BA9-A5F2-D74FA372A0BD}" srcOrd="0" destOrd="0" presId="urn:microsoft.com/office/officeart/2005/8/layout/hierarchy5"/>
    <dgm:cxn modelId="{B90F62B9-3119-47E7-8F1F-C096E7CFD5F8}" srcId="{49A375C1-88FB-48E1-9D74-665340D45B67}" destId="{8A3DC3CA-F8D1-4AE2-8ED3-7B67F33E0EC8}" srcOrd="2" destOrd="0" parTransId="{F7F3603C-24FB-4D32-A276-3B9B25C4C2F8}" sibTransId="{0CBBADA1-EA67-4545-B765-FE522CD681AD}"/>
    <dgm:cxn modelId="{91E651FE-AEA4-40E8-AACA-A5470240DD44}" type="presOf" srcId="{BD335CFB-4E19-418B-81F8-C2D7C7B465C5}" destId="{2F2B8EF0-B4FB-4138-BD09-040C227FDF63}" srcOrd="0" destOrd="0" presId="urn:microsoft.com/office/officeart/2005/8/layout/hierarchy5"/>
    <dgm:cxn modelId="{95BCAC34-702A-4343-A459-9ED8E2EA8575}" srcId="{546149F8-09D7-4BBA-A521-0493C8389819}" destId="{B8BCE922-B95C-4BC1-995B-B1A32A8E5E35}" srcOrd="1" destOrd="0" parTransId="{70E71E64-7072-48CF-993F-AAE338EB398A}" sibTransId="{F8D672CA-A1D1-486D-AC5C-A315A95503D1}"/>
    <dgm:cxn modelId="{56091DA7-5FD6-4DC8-B26D-55BD0CCCFB8D}" type="presOf" srcId="{8B4B2D06-5770-4B40-BEDA-4C945B5CCF41}" destId="{338DE0C6-A04A-4D1A-BBFF-DCDD6BEDC749}" srcOrd="0" destOrd="0" presId="urn:microsoft.com/office/officeart/2005/8/layout/hierarchy5"/>
    <dgm:cxn modelId="{7C03FFE9-ACAA-4439-AFE0-1BDC1A927D95}" srcId="{49A375C1-88FB-48E1-9D74-665340D45B67}" destId="{76EE8848-3B46-44B5-83F9-B55846C7F0B6}" srcOrd="3" destOrd="0" parTransId="{2FE46132-19DB-4DD8-A211-D9DA25DA95F6}" sibTransId="{7B046969-315F-43E7-A4B0-5895124FF849}"/>
    <dgm:cxn modelId="{FE391454-A171-46A3-B1EF-90B5C10D88BD}" type="presOf" srcId="{76EE8848-3B46-44B5-83F9-B55846C7F0B6}" destId="{766593CB-CBC6-4050-A51E-D8A140E3D3DE}" srcOrd="1" destOrd="0" presId="urn:microsoft.com/office/officeart/2005/8/layout/hierarchy5"/>
    <dgm:cxn modelId="{DDDE6742-E8F1-4630-ABD6-0D0775BD86A5}" type="presOf" srcId="{FE73440B-A7E8-498B-8DB6-40F80524FCA7}" destId="{6A40D04A-6B51-4BF7-8F64-394912CA2353}" srcOrd="0" destOrd="0" presId="urn:microsoft.com/office/officeart/2005/8/layout/hierarchy5"/>
    <dgm:cxn modelId="{ED7018A7-7E40-4CDF-B76C-141C1706020E}" type="presOf" srcId="{B21010AD-8878-411A-BB6E-FA6BF0B2EC14}" destId="{5C897A89-29B5-4C57-899D-6249E0BDE444}" srcOrd="0" destOrd="0" presId="urn:microsoft.com/office/officeart/2005/8/layout/hierarchy5"/>
    <dgm:cxn modelId="{9F9951FA-5A27-42FA-A5A7-EF37736CE671}" type="presOf" srcId="{A075C81C-BB13-449F-8506-BF5A39C92D9D}" destId="{E122BAF4-B635-41BA-B320-2D34620DE4D2}" srcOrd="0" destOrd="0" presId="urn:microsoft.com/office/officeart/2005/8/layout/hierarchy5"/>
    <dgm:cxn modelId="{F4931058-8BCC-4B33-AC33-E4BE05C57F35}" srcId="{8B4B2D06-5770-4B40-BEDA-4C945B5CCF41}" destId="{5EBB8A58-DE26-4CDF-86E1-B09B7DF696A3}" srcOrd="0" destOrd="0" parTransId="{4DC941C9-CDCE-42C1-B9EB-B8FAF2A7D152}" sibTransId="{CEB2D814-2C6A-40D6-9C55-03D9175287F2}"/>
    <dgm:cxn modelId="{3375FC15-5F63-4E5D-A605-C5A5FE6B4F39}" type="presOf" srcId="{0A9D6792-7517-4E8E-AB75-252CCC009F65}" destId="{00BE7E96-0A97-40F8-9133-4E3268E881AF}" srcOrd="0" destOrd="0" presId="urn:microsoft.com/office/officeart/2005/8/layout/hierarchy5"/>
    <dgm:cxn modelId="{B19AA67E-0CF8-497C-863A-794FE51D736B}" type="presOf" srcId="{FE73440B-A7E8-498B-8DB6-40F80524FCA7}" destId="{CB40E844-0BCC-4499-9967-DAC6C36BCB38}" srcOrd="1" destOrd="0" presId="urn:microsoft.com/office/officeart/2005/8/layout/hierarchy5"/>
    <dgm:cxn modelId="{A3EFA99E-7D58-41E4-838E-BDC8BBF870E6}" type="presOf" srcId="{FA8A4BA2-1C80-436E-8A29-A36850B2079D}" destId="{63754F4E-7092-4015-9521-405AE1121984}" srcOrd="1" destOrd="0" presId="urn:microsoft.com/office/officeart/2005/8/layout/hierarchy5"/>
    <dgm:cxn modelId="{B48ACBCA-060D-4928-8298-CBDC2CCCBA80}" type="presParOf" srcId="{0FD561A0-08F7-424D-B2AE-607265A2CD56}" destId="{184FEE9A-8462-4155-9333-A82648FB3CAD}" srcOrd="0" destOrd="0" presId="urn:microsoft.com/office/officeart/2005/8/layout/hierarchy5"/>
    <dgm:cxn modelId="{3F2D64E9-690C-401B-8C97-ECC348CD5841}" type="presParOf" srcId="{184FEE9A-8462-4155-9333-A82648FB3CAD}" destId="{AC240788-2AC5-4902-A67E-6570D1196DE2}" srcOrd="0" destOrd="0" presId="urn:microsoft.com/office/officeart/2005/8/layout/hierarchy5"/>
    <dgm:cxn modelId="{3178E823-FF48-4E2B-9C81-AE86AD78B983}" type="presParOf" srcId="{184FEE9A-8462-4155-9333-A82648FB3CAD}" destId="{DE0A19FA-3792-421E-B5AF-63F448B3D06A}" srcOrd="1" destOrd="0" presId="urn:microsoft.com/office/officeart/2005/8/layout/hierarchy5"/>
    <dgm:cxn modelId="{5E8B5D70-FA41-47F7-A06F-85906BDD0366}" type="presParOf" srcId="{DE0A19FA-3792-421E-B5AF-63F448B3D06A}" destId="{99F05A03-4565-4450-A6F1-1E9D9DF6B807}" srcOrd="0" destOrd="0" presId="urn:microsoft.com/office/officeart/2005/8/layout/hierarchy5"/>
    <dgm:cxn modelId="{F7E2ED2F-8E59-4C69-B671-357C075D3BA4}" type="presParOf" srcId="{99F05A03-4565-4450-A6F1-1E9D9DF6B807}" destId="{338DE0C6-A04A-4D1A-BBFF-DCDD6BEDC749}" srcOrd="0" destOrd="0" presId="urn:microsoft.com/office/officeart/2005/8/layout/hierarchy5"/>
    <dgm:cxn modelId="{6E021F6E-9D69-4AE0-A96A-054672B75EE4}" type="presParOf" srcId="{99F05A03-4565-4450-A6F1-1E9D9DF6B807}" destId="{1AD827AD-7622-462D-8571-98682D19A58B}" srcOrd="1" destOrd="0" presId="urn:microsoft.com/office/officeart/2005/8/layout/hierarchy5"/>
    <dgm:cxn modelId="{91580F24-D000-4F33-938D-AD8ED823CD40}" type="presParOf" srcId="{1AD827AD-7622-462D-8571-98682D19A58B}" destId="{59EDBB7C-5A97-47A8-86B4-CDE262EA9750}" srcOrd="0" destOrd="0" presId="urn:microsoft.com/office/officeart/2005/8/layout/hierarchy5"/>
    <dgm:cxn modelId="{A146A0B6-96B3-4AA6-9BA8-9D7167F6857E}" type="presParOf" srcId="{59EDBB7C-5A97-47A8-86B4-CDE262EA9750}" destId="{F5D7C46B-99E0-49BA-A8E2-AE4967ADA572}" srcOrd="0" destOrd="0" presId="urn:microsoft.com/office/officeart/2005/8/layout/hierarchy5"/>
    <dgm:cxn modelId="{62DC1A90-EC78-4216-BD30-98248692AB9B}" type="presParOf" srcId="{1AD827AD-7622-462D-8571-98682D19A58B}" destId="{9B5C8982-044A-4C8A-9776-AA6503A350D0}" srcOrd="1" destOrd="0" presId="urn:microsoft.com/office/officeart/2005/8/layout/hierarchy5"/>
    <dgm:cxn modelId="{5FD711B6-190D-4C17-93EE-9CB7B0CFCF1A}" type="presParOf" srcId="{9B5C8982-044A-4C8A-9776-AA6503A350D0}" destId="{938ECC81-187A-4A09-AB36-930BE3FE13DA}" srcOrd="0" destOrd="0" presId="urn:microsoft.com/office/officeart/2005/8/layout/hierarchy5"/>
    <dgm:cxn modelId="{453F34A7-9488-49BB-9D57-8FC8EAF44AC0}" type="presParOf" srcId="{9B5C8982-044A-4C8A-9776-AA6503A350D0}" destId="{1E99445F-C9BA-479A-8336-D0C113249112}" srcOrd="1" destOrd="0" presId="urn:microsoft.com/office/officeart/2005/8/layout/hierarchy5"/>
    <dgm:cxn modelId="{D7D4E6D0-50F3-4DC8-AB24-E0236A595266}" type="presParOf" srcId="{1E99445F-C9BA-479A-8336-D0C113249112}" destId="{2F2B8EF0-B4FB-4138-BD09-040C227FDF63}" srcOrd="0" destOrd="0" presId="urn:microsoft.com/office/officeart/2005/8/layout/hierarchy5"/>
    <dgm:cxn modelId="{AA734BF8-0CBF-40AB-85E1-B43AC5C4A69C}" type="presParOf" srcId="{2F2B8EF0-B4FB-4138-BD09-040C227FDF63}" destId="{5E99BBBD-D8FD-4455-8A4C-4E1381C5946E}" srcOrd="0" destOrd="0" presId="urn:microsoft.com/office/officeart/2005/8/layout/hierarchy5"/>
    <dgm:cxn modelId="{BB79A01C-81B2-4147-8F72-0B82B751557E}" type="presParOf" srcId="{1E99445F-C9BA-479A-8336-D0C113249112}" destId="{EB59C052-B9E0-4AC3-A1A7-9E67D6CB7564}" srcOrd="1" destOrd="0" presId="urn:microsoft.com/office/officeart/2005/8/layout/hierarchy5"/>
    <dgm:cxn modelId="{A04967C2-7093-4861-B599-1575B05DF06C}" type="presParOf" srcId="{EB59C052-B9E0-4AC3-A1A7-9E67D6CB7564}" destId="{4BC4B391-B901-43AA-877B-5D1F8A37E0D4}" srcOrd="0" destOrd="0" presId="urn:microsoft.com/office/officeart/2005/8/layout/hierarchy5"/>
    <dgm:cxn modelId="{BDE5F5E7-6D04-435F-BF87-D3908AE98221}" type="presParOf" srcId="{EB59C052-B9E0-4AC3-A1A7-9E67D6CB7564}" destId="{DFA41265-2058-4F7E-822C-1A82AB8D0076}" srcOrd="1" destOrd="0" presId="urn:microsoft.com/office/officeart/2005/8/layout/hierarchy5"/>
    <dgm:cxn modelId="{DBD6CC32-DB67-4EE4-AE37-92F2ECB2737D}" type="presParOf" srcId="{1E99445F-C9BA-479A-8336-D0C113249112}" destId="{6A40D04A-6B51-4BF7-8F64-394912CA2353}" srcOrd="2" destOrd="0" presId="urn:microsoft.com/office/officeart/2005/8/layout/hierarchy5"/>
    <dgm:cxn modelId="{F64EA766-FBC0-40FB-B177-4CFF004E2E92}" type="presParOf" srcId="{6A40D04A-6B51-4BF7-8F64-394912CA2353}" destId="{CB40E844-0BCC-4499-9967-DAC6C36BCB38}" srcOrd="0" destOrd="0" presId="urn:microsoft.com/office/officeart/2005/8/layout/hierarchy5"/>
    <dgm:cxn modelId="{40B6BF42-C21D-4CC8-BCFF-E493CC2C31D3}" type="presParOf" srcId="{1E99445F-C9BA-479A-8336-D0C113249112}" destId="{3212997B-DE23-4132-A0E0-717281DE060B}" srcOrd="3" destOrd="0" presId="urn:microsoft.com/office/officeart/2005/8/layout/hierarchy5"/>
    <dgm:cxn modelId="{B0AEF5B1-AC37-420A-A6A4-61F68BE5583F}" type="presParOf" srcId="{3212997B-DE23-4132-A0E0-717281DE060B}" destId="{5C897A89-29B5-4C57-899D-6249E0BDE444}" srcOrd="0" destOrd="0" presId="urn:microsoft.com/office/officeart/2005/8/layout/hierarchy5"/>
    <dgm:cxn modelId="{40DCCEE7-3168-4245-B51C-EB40D2E003C9}" type="presParOf" srcId="{3212997B-DE23-4132-A0E0-717281DE060B}" destId="{3223CD26-4A19-4FF4-B31E-E7C909B23902}" srcOrd="1" destOrd="0" presId="urn:microsoft.com/office/officeart/2005/8/layout/hierarchy5"/>
    <dgm:cxn modelId="{E14AD3AF-37D0-43B7-A89A-EEA99E23D200}" type="presParOf" srcId="{1AD827AD-7622-462D-8571-98682D19A58B}" destId="{E122BAF4-B635-41BA-B320-2D34620DE4D2}" srcOrd="2" destOrd="0" presId="urn:microsoft.com/office/officeart/2005/8/layout/hierarchy5"/>
    <dgm:cxn modelId="{6C1BC530-1E57-486F-BE91-A93D6C4EC718}" type="presParOf" srcId="{E122BAF4-B635-41BA-B320-2D34620DE4D2}" destId="{6505EBEA-14D2-4385-93D9-668397474EBB}" srcOrd="0" destOrd="0" presId="urn:microsoft.com/office/officeart/2005/8/layout/hierarchy5"/>
    <dgm:cxn modelId="{AE6E7C1F-51A3-4FA1-8F86-ECA87B597FDC}" type="presParOf" srcId="{1AD827AD-7622-462D-8571-98682D19A58B}" destId="{702B007C-1DBF-4AA7-B3C1-2794DA4DFC51}" srcOrd="3" destOrd="0" presId="urn:microsoft.com/office/officeart/2005/8/layout/hierarchy5"/>
    <dgm:cxn modelId="{24A9115B-D112-4F19-AD75-BE4F9AAEBB56}" type="presParOf" srcId="{702B007C-1DBF-4AA7-B3C1-2794DA4DFC51}" destId="{644DACCF-0AFD-4C6C-A108-ED822B7BD4EB}" srcOrd="0" destOrd="0" presId="urn:microsoft.com/office/officeart/2005/8/layout/hierarchy5"/>
    <dgm:cxn modelId="{B69AA03F-ED5B-4014-AC51-4320B03B43BF}" type="presParOf" srcId="{702B007C-1DBF-4AA7-B3C1-2794DA4DFC51}" destId="{8C036090-90C2-4F9A-B58C-2812EEF0AE94}" srcOrd="1" destOrd="0" presId="urn:microsoft.com/office/officeart/2005/8/layout/hierarchy5"/>
    <dgm:cxn modelId="{2D0AE0E6-AD5D-4C0C-A59E-FDEA1CD50E2E}" type="presParOf" srcId="{8C036090-90C2-4F9A-B58C-2812EEF0AE94}" destId="{00BE7E96-0A97-40F8-9133-4E3268E881AF}" srcOrd="0" destOrd="0" presId="urn:microsoft.com/office/officeart/2005/8/layout/hierarchy5"/>
    <dgm:cxn modelId="{F0658647-B8AA-4DD7-853F-BBEF731FFF14}" type="presParOf" srcId="{00BE7E96-0A97-40F8-9133-4E3268E881AF}" destId="{82181EE0-4FE1-465E-95CF-65EEDD364257}" srcOrd="0" destOrd="0" presId="urn:microsoft.com/office/officeart/2005/8/layout/hierarchy5"/>
    <dgm:cxn modelId="{6EB7E861-8783-4189-A93D-7619D137B848}" type="presParOf" srcId="{8C036090-90C2-4F9A-B58C-2812EEF0AE94}" destId="{62B16250-9481-46B0-9AC4-A5DFA8E9A369}" srcOrd="1" destOrd="0" presId="urn:microsoft.com/office/officeart/2005/8/layout/hierarchy5"/>
    <dgm:cxn modelId="{97FF90C3-4210-4A00-AA2C-943F32F44B54}" type="presParOf" srcId="{62B16250-9481-46B0-9AC4-A5DFA8E9A369}" destId="{A4F5A49B-C08D-4BA9-A5F2-D74FA372A0BD}" srcOrd="0" destOrd="0" presId="urn:microsoft.com/office/officeart/2005/8/layout/hierarchy5"/>
    <dgm:cxn modelId="{F26FADDF-D1D7-42BB-BB8C-581FCEEFD78B}" type="presParOf" srcId="{62B16250-9481-46B0-9AC4-A5DFA8E9A369}" destId="{4370DC9B-8C96-49ED-B1F4-FB9E4353E57A}" srcOrd="1" destOrd="0" presId="urn:microsoft.com/office/officeart/2005/8/layout/hierarchy5"/>
    <dgm:cxn modelId="{549DE451-E4F6-4B0C-BDCB-20BA1B1363CB}" type="presParOf" srcId="{8C036090-90C2-4F9A-B58C-2812EEF0AE94}" destId="{D18A6EDB-BE44-4773-BAA2-95BEBC6350C0}" srcOrd="2" destOrd="0" presId="urn:microsoft.com/office/officeart/2005/8/layout/hierarchy5"/>
    <dgm:cxn modelId="{828D0777-78B5-40A3-BA3E-A9BBC451B4CD}" type="presParOf" srcId="{D18A6EDB-BE44-4773-BAA2-95BEBC6350C0}" destId="{D6195ED5-A446-44B7-AD9D-7B7F6AB9412E}" srcOrd="0" destOrd="0" presId="urn:microsoft.com/office/officeart/2005/8/layout/hierarchy5"/>
    <dgm:cxn modelId="{90705382-8EB7-4C49-B26E-1CBB0566BCAC}" type="presParOf" srcId="{8C036090-90C2-4F9A-B58C-2812EEF0AE94}" destId="{08B60362-1F48-4D3B-B852-514F44FA16FA}" srcOrd="3" destOrd="0" presId="urn:microsoft.com/office/officeart/2005/8/layout/hierarchy5"/>
    <dgm:cxn modelId="{D584F4F5-4CC6-45A2-BAD3-95B05DDCC41D}" type="presParOf" srcId="{08B60362-1F48-4D3B-B852-514F44FA16FA}" destId="{EAB58649-2BFA-4C12-B067-7D16C387DAA6}" srcOrd="0" destOrd="0" presId="urn:microsoft.com/office/officeart/2005/8/layout/hierarchy5"/>
    <dgm:cxn modelId="{858B2CB2-A0DA-4433-9347-E06CE494ADF6}" type="presParOf" srcId="{08B60362-1F48-4D3B-B852-514F44FA16FA}" destId="{0A52AE4A-570C-49D6-8AC7-3BA1511CEF66}" srcOrd="1" destOrd="0" presId="urn:microsoft.com/office/officeart/2005/8/layout/hierarchy5"/>
    <dgm:cxn modelId="{49875F87-4051-4317-A344-209294FE3DDC}" type="presParOf" srcId="{0FD561A0-08F7-424D-B2AE-607265A2CD56}" destId="{3127D7A0-86A7-48B5-B334-8F0B876C9E01}" srcOrd="1" destOrd="0" presId="urn:microsoft.com/office/officeart/2005/8/layout/hierarchy5"/>
    <dgm:cxn modelId="{38133DAC-3CFE-407A-BDFB-12C60F5043D6}" type="presParOf" srcId="{3127D7A0-86A7-48B5-B334-8F0B876C9E01}" destId="{58B914BB-2057-4012-91AA-20DE2EC1B6F5}" srcOrd="0" destOrd="0" presId="urn:microsoft.com/office/officeart/2005/8/layout/hierarchy5"/>
    <dgm:cxn modelId="{1F763127-89C3-4FD3-855B-2660C4C98DE6}" type="presParOf" srcId="{58B914BB-2057-4012-91AA-20DE2EC1B6F5}" destId="{9BD88D30-79A1-4423-A85D-10F783FB809F}" srcOrd="0" destOrd="0" presId="urn:microsoft.com/office/officeart/2005/8/layout/hierarchy5"/>
    <dgm:cxn modelId="{5856440E-98FC-433A-8D7A-7BC84FC50A09}" type="presParOf" srcId="{58B914BB-2057-4012-91AA-20DE2EC1B6F5}" destId="{63754F4E-7092-4015-9521-405AE1121984}" srcOrd="1" destOrd="0" presId="urn:microsoft.com/office/officeart/2005/8/layout/hierarchy5"/>
    <dgm:cxn modelId="{2DC7EC24-2FE7-4455-8DA3-090D384D6577}" type="presParOf" srcId="{3127D7A0-86A7-48B5-B334-8F0B876C9E01}" destId="{01A43D25-7D84-4A6E-AC88-13E0EC21C9E0}" srcOrd="1" destOrd="0" presId="urn:microsoft.com/office/officeart/2005/8/layout/hierarchy5"/>
    <dgm:cxn modelId="{68C9AEB8-911E-4F9D-BBD2-99BFCFAD4616}" type="presParOf" srcId="{01A43D25-7D84-4A6E-AC88-13E0EC21C9E0}" destId="{E034CF1F-19D4-4CDF-92FC-85EDE848259D}" srcOrd="0" destOrd="0" presId="urn:microsoft.com/office/officeart/2005/8/layout/hierarchy5"/>
    <dgm:cxn modelId="{B37D4D42-5FB0-402A-8DA1-7DAD31E6C5FB}" type="presParOf" srcId="{3127D7A0-86A7-48B5-B334-8F0B876C9E01}" destId="{F869D753-605E-45CF-AD0A-86798C3399C3}" srcOrd="2" destOrd="0" presId="urn:microsoft.com/office/officeart/2005/8/layout/hierarchy5"/>
    <dgm:cxn modelId="{B50C78DD-8A3E-4462-A4C2-C9043B793049}" type="presParOf" srcId="{F869D753-605E-45CF-AD0A-86798C3399C3}" destId="{98313282-B88C-42DA-929B-25DF20F50492}" srcOrd="0" destOrd="0" presId="urn:microsoft.com/office/officeart/2005/8/layout/hierarchy5"/>
    <dgm:cxn modelId="{18B93BA1-94B8-4600-A165-E9D4EE8D8DDB}" type="presParOf" srcId="{F869D753-605E-45CF-AD0A-86798C3399C3}" destId="{685ADA01-651A-4F9E-B00A-E741E0CF71E5}" srcOrd="1" destOrd="0" presId="urn:microsoft.com/office/officeart/2005/8/layout/hierarchy5"/>
    <dgm:cxn modelId="{D16B6F77-A961-4410-A13E-49273A8E0707}" type="presParOf" srcId="{3127D7A0-86A7-48B5-B334-8F0B876C9E01}" destId="{E9598258-B7B0-456D-A03F-76116BB26F76}" srcOrd="3" destOrd="0" presId="urn:microsoft.com/office/officeart/2005/8/layout/hierarchy5"/>
    <dgm:cxn modelId="{6947422B-3E31-46FF-A5F9-D43075985278}" type="presParOf" srcId="{E9598258-B7B0-456D-A03F-76116BB26F76}" destId="{BFE78428-68D0-4DB8-A2E3-2F44DD8281A0}" srcOrd="0" destOrd="0" presId="urn:microsoft.com/office/officeart/2005/8/layout/hierarchy5"/>
    <dgm:cxn modelId="{79553B7F-3EB1-4F71-B52C-879B82178C1F}" type="presParOf" srcId="{3127D7A0-86A7-48B5-B334-8F0B876C9E01}" destId="{E8D3310E-9C90-413C-9F9F-F246EC34B424}" srcOrd="4" destOrd="0" presId="urn:microsoft.com/office/officeart/2005/8/layout/hierarchy5"/>
    <dgm:cxn modelId="{2A0FFC53-E7A7-42DF-B824-71E00BC6C651}" type="presParOf" srcId="{E8D3310E-9C90-413C-9F9F-F246EC34B424}" destId="{9DC13B16-3CA6-4AF0-9565-02918E3ABCDD}" srcOrd="0" destOrd="0" presId="urn:microsoft.com/office/officeart/2005/8/layout/hierarchy5"/>
    <dgm:cxn modelId="{04AB6DDB-38C2-49E2-B40B-318F0A7008A4}" type="presParOf" srcId="{E8D3310E-9C90-413C-9F9F-F246EC34B424}" destId="{766593CB-CBC6-4050-A51E-D8A140E3D3DE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9ACB42-EE6E-42E8-8EBC-A95289B2279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88CA4E-F753-47EA-85CE-12BDF1CB1C3E}">
      <dgm:prSet phldrT="[Text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ka-GE" sz="1400" dirty="0" smtClean="0"/>
            <a:t>ყოველი თვის დასაწყისში</a:t>
          </a:r>
          <a:endParaRPr lang="en-US" sz="1400" dirty="0"/>
        </a:p>
      </dgm:t>
    </dgm:pt>
    <dgm:pt modelId="{8BA9FD7F-A8F6-4F54-921E-8D546874A4F0}" type="parTrans" cxnId="{93EECEE5-5824-451F-9F2D-5B4027ABC25E}">
      <dgm:prSet/>
      <dgm:spPr/>
      <dgm:t>
        <a:bodyPr/>
        <a:lstStyle/>
        <a:p>
          <a:endParaRPr lang="en-US"/>
        </a:p>
      </dgm:t>
    </dgm:pt>
    <dgm:pt modelId="{A789C0DB-F286-4196-BA41-7F08AC13C8E5}" type="sibTrans" cxnId="{93EECEE5-5824-451F-9F2D-5B4027ABC25E}">
      <dgm:prSet/>
      <dgm:spPr/>
      <dgm:t>
        <a:bodyPr/>
        <a:lstStyle/>
        <a:p>
          <a:endParaRPr lang="en-US"/>
        </a:p>
      </dgm:t>
    </dgm:pt>
    <dgm:pt modelId="{E051CA21-4A77-4A9F-A0E0-8344F4402816}">
      <dgm:prSet phldrT="[Text]" custT="1"/>
      <dgm:spPr/>
      <dgm:t>
        <a:bodyPr/>
        <a:lstStyle/>
        <a:p>
          <a:r>
            <a:rPr lang="ka-GE" sz="1600" dirty="0" smtClean="0"/>
            <a:t>აფთიაქების სავალდებულო შევსება</a:t>
          </a:r>
          <a:endParaRPr lang="en-US" sz="1600" dirty="0"/>
        </a:p>
      </dgm:t>
    </dgm:pt>
    <dgm:pt modelId="{D1E92709-23F2-4FDA-BA9F-2DD57AA69E0E}" type="parTrans" cxnId="{53B1A328-1F29-4A7E-A005-534F145394F3}">
      <dgm:prSet/>
      <dgm:spPr/>
      <dgm:t>
        <a:bodyPr/>
        <a:lstStyle/>
        <a:p>
          <a:endParaRPr lang="en-US"/>
        </a:p>
      </dgm:t>
    </dgm:pt>
    <dgm:pt modelId="{0AF153E4-4DBF-4B3B-88AF-C1C4A1548AB9}" type="sibTrans" cxnId="{53B1A328-1F29-4A7E-A005-534F145394F3}">
      <dgm:prSet/>
      <dgm:spPr/>
      <dgm:t>
        <a:bodyPr/>
        <a:lstStyle/>
        <a:p>
          <a:endParaRPr lang="en-US"/>
        </a:p>
      </dgm:t>
    </dgm:pt>
    <dgm:pt modelId="{D700822B-9E3A-45E2-BDBE-AAFBE5CDAB9E}">
      <dgm:prSet phldrT="[Text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ka-GE" sz="1400" dirty="0" smtClean="0"/>
            <a:t>ყოველი თვის შუა კვირაში</a:t>
          </a:r>
          <a:endParaRPr lang="en-US" sz="1400" dirty="0"/>
        </a:p>
      </dgm:t>
    </dgm:pt>
    <dgm:pt modelId="{A0019FF5-BB2D-453F-AD52-43B2BB72CFD9}" type="parTrans" cxnId="{89B75B20-5862-4C61-959D-7CAA3BCD8322}">
      <dgm:prSet/>
      <dgm:spPr/>
      <dgm:t>
        <a:bodyPr/>
        <a:lstStyle/>
        <a:p>
          <a:endParaRPr lang="en-US"/>
        </a:p>
      </dgm:t>
    </dgm:pt>
    <dgm:pt modelId="{2BE49A13-D38C-4703-ADCF-99796AE1D67D}" type="sibTrans" cxnId="{89B75B20-5862-4C61-959D-7CAA3BCD8322}">
      <dgm:prSet/>
      <dgm:spPr/>
      <dgm:t>
        <a:bodyPr/>
        <a:lstStyle/>
        <a:p>
          <a:endParaRPr lang="en-US"/>
        </a:p>
      </dgm:t>
    </dgm:pt>
    <dgm:pt modelId="{0A1623F6-0090-4E03-B794-D144A17137EB}">
      <dgm:prSet phldrT="[Text]" custT="1"/>
      <dgm:spPr/>
      <dgm:t>
        <a:bodyPr/>
        <a:lstStyle/>
        <a:p>
          <a:r>
            <a:rPr lang="ka-GE" sz="1600" dirty="0" smtClean="0"/>
            <a:t>აფთიაქების დამატებითი შევსება</a:t>
          </a:r>
          <a:endParaRPr lang="en-US" sz="1600" dirty="0"/>
        </a:p>
      </dgm:t>
    </dgm:pt>
    <dgm:pt modelId="{F17C4CED-5DCD-446B-B9A6-F1BCFAA03E2F}" type="parTrans" cxnId="{32D8202E-0C92-4618-8731-52AACDFDCAEA}">
      <dgm:prSet/>
      <dgm:spPr/>
      <dgm:t>
        <a:bodyPr/>
        <a:lstStyle/>
        <a:p>
          <a:endParaRPr lang="en-US"/>
        </a:p>
      </dgm:t>
    </dgm:pt>
    <dgm:pt modelId="{114BB3DA-659C-4C0E-8B1E-4564E7265F4D}" type="sibTrans" cxnId="{32D8202E-0C92-4618-8731-52AACDFDCAEA}">
      <dgm:prSet/>
      <dgm:spPr/>
      <dgm:t>
        <a:bodyPr/>
        <a:lstStyle/>
        <a:p>
          <a:endParaRPr lang="en-US"/>
        </a:p>
      </dgm:t>
    </dgm:pt>
    <dgm:pt modelId="{6C68E4AB-7F32-4E06-BC00-E6AED25133E6}" type="pres">
      <dgm:prSet presAssocID="{F09ACB42-EE6E-42E8-8EBC-A95289B2279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F9FB3C-6958-474C-9243-1CE8E9FDE418}" type="pres">
      <dgm:prSet presAssocID="{F09ACB42-EE6E-42E8-8EBC-A95289B2279D}" presName="cycle" presStyleCnt="0"/>
      <dgm:spPr/>
    </dgm:pt>
    <dgm:pt modelId="{6B72FFA5-A14D-4EC6-92EF-A0143DFE94A7}" type="pres">
      <dgm:prSet presAssocID="{F09ACB42-EE6E-42E8-8EBC-A95289B2279D}" presName="centerShape" presStyleCnt="0"/>
      <dgm:spPr/>
    </dgm:pt>
    <dgm:pt modelId="{A470FBA2-3855-4231-8488-AFFC58724AC3}" type="pres">
      <dgm:prSet presAssocID="{F09ACB42-EE6E-42E8-8EBC-A95289B2279D}" presName="connSite" presStyleLbl="node1" presStyleIdx="0" presStyleCnt="3"/>
      <dgm:spPr/>
    </dgm:pt>
    <dgm:pt modelId="{2D46FC0D-A274-4B97-84AA-0313F476415D}" type="pres">
      <dgm:prSet presAssocID="{F09ACB42-EE6E-42E8-8EBC-A95289B2279D}" presName="visible" presStyleLbl="node1" presStyleIdx="0" presStyleCnt="3" custScaleX="141988" custScaleY="119214" custLinFactNeighborX="-40041" custLinFactNeighborY="467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D5AB0F1-D3D0-478F-B33A-E940E4075907}" type="pres">
      <dgm:prSet presAssocID="{8BA9FD7F-A8F6-4F54-921E-8D546874A4F0}" presName="Name25" presStyleLbl="parChTrans1D1" presStyleIdx="0" presStyleCnt="2"/>
      <dgm:spPr/>
      <dgm:t>
        <a:bodyPr/>
        <a:lstStyle/>
        <a:p>
          <a:endParaRPr lang="en-US"/>
        </a:p>
      </dgm:t>
    </dgm:pt>
    <dgm:pt modelId="{8B0B879A-7F58-45C8-AA59-1424E8AC5349}" type="pres">
      <dgm:prSet presAssocID="{DD88CA4E-F753-47EA-85CE-12BDF1CB1C3E}" presName="node" presStyleCnt="0"/>
      <dgm:spPr/>
    </dgm:pt>
    <dgm:pt modelId="{304003C1-4039-4A90-BAC7-9DE9C77071EA}" type="pres">
      <dgm:prSet presAssocID="{DD88CA4E-F753-47EA-85CE-12BDF1CB1C3E}" presName="parentNode" presStyleLbl="node1" presStyleIdx="1" presStyleCnt="3" custLinFactNeighborX="-7468" custLinFactNeighborY="-2660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774270-63CD-4C3D-8E8B-34BCCD441068}" type="pres">
      <dgm:prSet presAssocID="{DD88CA4E-F753-47EA-85CE-12BDF1CB1C3E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FF7D8E-813F-441E-B3DD-EB2B5124FF19}" type="pres">
      <dgm:prSet presAssocID="{A0019FF5-BB2D-453F-AD52-43B2BB72CFD9}" presName="Name25" presStyleLbl="parChTrans1D1" presStyleIdx="1" presStyleCnt="2"/>
      <dgm:spPr/>
      <dgm:t>
        <a:bodyPr/>
        <a:lstStyle/>
        <a:p>
          <a:endParaRPr lang="en-US"/>
        </a:p>
      </dgm:t>
    </dgm:pt>
    <dgm:pt modelId="{664BC1C5-6E6F-4280-941A-25B61DBEE897}" type="pres">
      <dgm:prSet presAssocID="{D700822B-9E3A-45E2-BDBE-AAFBE5CDAB9E}" presName="node" presStyleCnt="0"/>
      <dgm:spPr/>
    </dgm:pt>
    <dgm:pt modelId="{3787B2F6-4FE7-40FF-A46F-9B062B1B4C8C}" type="pres">
      <dgm:prSet presAssocID="{D700822B-9E3A-45E2-BDBE-AAFBE5CDAB9E}" presName="parentNode" presStyleLbl="node1" presStyleIdx="2" presStyleCnt="3" custLinFactNeighborX="-14939" custLinFactNeighborY="1244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D86991-1BB5-4F26-B3B3-55BA5BE88FDF}" type="pres">
      <dgm:prSet presAssocID="{D700822B-9E3A-45E2-BDBE-AAFBE5CDAB9E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EECEE5-5824-451F-9F2D-5B4027ABC25E}" srcId="{F09ACB42-EE6E-42E8-8EBC-A95289B2279D}" destId="{DD88CA4E-F753-47EA-85CE-12BDF1CB1C3E}" srcOrd="0" destOrd="0" parTransId="{8BA9FD7F-A8F6-4F54-921E-8D546874A4F0}" sibTransId="{A789C0DB-F286-4196-BA41-7F08AC13C8E5}"/>
    <dgm:cxn modelId="{64E6E674-B06C-4F22-965C-2F22C8499369}" type="presOf" srcId="{DD88CA4E-F753-47EA-85CE-12BDF1CB1C3E}" destId="{304003C1-4039-4A90-BAC7-9DE9C77071EA}" srcOrd="0" destOrd="0" presId="urn:microsoft.com/office/officeart/2005/8/layout/radial2"/>
    <dgm:cxn modelId="{E83CFD52-372F-49BB-8422-9609AD6A96C0}" type="presOf" srcId="{0A1623F6-0090-4E03-B794-D144A17137EB}" destId="{BBD86991-1BB5-4F26-B3B3-55BA5BE88FDF}" srcOrd="0" destOrd="0" presId="urn:microsoft.com/office/officeart/2005/8/layout/radial2"/>
    <dgm:cxn modelId="{9F5AB5F3-63EA-48E2-B63D-8EA2CE7CEC9A}" type="presOf" srcId="{E051CA21-4A77-4A9F-A0E0-8344F4402816}" destId="{DD774270-63CD-4C3D-8E8B-34BCCD441068}" srcOrd="0" destOrd="0" presId="urn:microsoft.com/office/officeart/2005/8/layout/radial2"/>
    <dgm:cxn modelId="{89B75B20-5862-4C61-959D-7CAA3BCD8322}" srcId="{F09ACB42-EE6E-42E8-8EBC-A95289B2279D}" destId="{D700822B-9E3A-45E2-BDBE-AAFBE5CDAB9E}" srcOrd="1" destOrd="0" parTransId="{A0019FF5-BB2D-453F-AD52-43B2BB72CFD9}" sibTransId="{2BE49A13-D38C-4703-ADCF-99796AE1D67D}"/>
    <dgm:cxn modelId="{C01955F2-DA5F-4A7C-B9ED-40CA63627246}" type="presOf" srcId="{F09ACB42-EE6E-42E8-8EBC-A95289B2279D}" destId="{6C68E4AB-7F32-4E06-BC00-E6AED25133E6}" srcOrd="0" destOrd="0" presId="urn:microsoft.com/office/officeart/2005/8/layout/radial2"/>
    <dgm:cxn modelId="{7F2ED013-1E88-4B4A-B2D6-F0B5523643F3}" type="presOf" srcId="{A0019FF5-BB2D-453F-AD52-43B2BB72CFD9}" destId="{D5FF7D8E-813F-441E-B3DD-EB2B5124FF19}" srcOrd="0" destOrd="0" presId="urn:microsoft.com/office/officeart/2005/8/layout/radial2"/>
    <dgm:cxn modelId="{F78498A4-5FE8-473E-B7EA-C5398C2A32DD}" type="presOf" srcId="{D700822B-9E3A-45E2-BDBE-AAFBE5CDAB9E}" destId="{3787B2F6-4FE7-40FF-A46F-9B062B1B4C8C}" srcOrd="0" destOrd="0" presId="urn:microsoft.com/office/officeart/2005/8/layout/radial2"/>
    <dgm:cxn modelId="{32D8202E-0C92-4618-8731-52AACDFDCAEA}" srcId="{D700822B-9E3A-45E2-BDBE-AAFBE5CDAB9E}" destId="{0A1623F6-0090-4E03-B794-D144A17137EB}" srcOrd="0" destOrd="0" parTransId="{F17C4CED-5DCD-446B-B9A6-F1BCFAA03E2F}" sibTransId="{114BB3DA-659C-4C0E-8B1E-4564E7265F4D}"/>
    <dgm:cxn modelId="{53B1A328-1F29-4A7E-A005-534F145394F3}" srcId="{DD88CA4E-F753-47EA-85CE-12BDF1CB1C3E}" destId="{E051CA21-4A77-4A9F-A0E0-8344F4402816}" srcOrd="0" destOrd="0" parTransId="{D1E92709-23F2-4FDA-BA9F-2DD57AA69E0E}" sibTransId="{0AF153E4-4DBF-4B3B-88AF-C1C4A1548AB9}"/>
    <dgm:cxn modelId="{89B05773-C1AF-4DBF-B7A9-2BD7C4AEBD69}" type="presOf" srcId="{8BA9FD7F-A8F6-4F54-921E-8D546874A4F0}" destId="{AD5AB0F1-D3D0-478F-B33A-E940E4075907}" srcOrd="0" destOrd="0" presId="urn:microsoft.com/office/officeart/2005/8/layout/radial2"/>
    <dgm:cxn modelId="{39C48801-CF66-47DF-814A-598A26AE06DA}" type="presParOf" srcId="{6C68E4AB-7F32-4E06-BC00-E6AED25133E6}" destId="{CAF9FB3C-6958-474C-9243-1CE8E9FDE418}" srcOrd="0" destOrd="0" presId="urn:microsoft.com/office/officeart/2005/8/layout/radial2"/>
    <dgm:cxn modelId="{657FEED7-CA54-4C5E-A37E-530813D5C8A0}" type="presParOf" srcId="{CAF9FB3C-6958-474C-9243-1CE8E9FDE418}" destId="{6B72FFA5-A14D-4EC6-92EF-A0143DFE94A7}" srcOrd="0" destOrd="0" presId="urn:microsoft.com/office/officeart/2005/8/layout/radial2"/>
    <dgm:cxn modelId="{6FC90BAE-F56F-43B2-B477-717D0506A6AF}" type="presParOf" srcId="{6B72FFA5-A14D-4EC6-92EF-A0143DFE94A7}" destId="{A470FBA2-3855-4231-8488-AFFC58724AC3}" srcOrd="0" destOrd="0" presId="urn:microsoft.com/office/officeart/2005/8/layout/radial2"/>
    <dgm:cxn modelId="{ACBA4A28-3113-4BAB-B8C8-CB9F26222E80}" type="presParOf" srcId="{6B72FFA5-A14D-4EC6-92EF-A0143DFE94A7}" destId="{2D46FC0D-A274-4B97-84AA-0313F476415D}" srcOrd="1" destOrd="0" presId="urn:microsoft.com/office/officeart/2005/8/layout/radial2"/>
    <dgm:cxn modelId="{0A298D92-1763-4244-A658-3110B77E0502}" type="presParOf" srcId="{CAF9FB3C-6958-474C-9243-1CE8E9FDE418}" destId="{AD5AB0F1-D3D0-478F-B33A-E940E4075907}" srcOrd="1" destOrd="0" presId="urn:microsoft.com/office/officeart/2005/8/layout/radial2"/>
    <dgm:cxn modelId="{2B792698-7FA5-4119-85F1-FB9E76053BD5}" type="presParOf" srcId="{CAF9FB3C-6958-474C-9243-1CE8E9FDE418}" destId="{8B0B879A-7F58-45C8-AA59-1424E8AC5349}" srcOrd="2" destOrd="0" presId="urn:microsoft.com/office/officeart/2005/8/layout/radial2"/>
    <dgm:cxn modelId="{09951E71-4DDF-4714-9C80-ED72B58850C5}" type="presParOf" srcId="{8B0B879A-7F58-45C8-AA59-1424E8AC5349}" destId="{304003C1-4039-4A90-BAC7-9DE9C77071EA}" srcOrd="0" destOrd="0" presId="urn:microsoft.com/office/officeart/2005/8/layout/radial2"/>
    <dgm:cxn modelId="{61F3BE1E-0815-4200-8125-0872CC8ED59E}" type="presParOf" srcId="{8B0B879A-7F58-45C8-AA59-1424E8AC5349}" destId="{DD774270-63CD-4C3D-8E8B-34BCCD441068}" srcOrd="1" destOrd="0" presId="urn:microsoft.com/office/officeart/2005/8/layout/radial2"/>
    <dgm:cxn modelId="{D2B65786-2610-442B-8B04-B70FB991D797}" type="presParOf" srcId="{CAF9FB3C-6958-474C-9243-1CE8E9FDE418}" destId="{D5FF7D8E-813F-441E-B3DD-EB2B5124FF19}" srcOrd="3" destOrd="0" presId="urn:microsoft.com/office/officeart/2005/8/layout/radial2"/>
    <dgm:cxn modelId="{C5564E5F-26AB-4F0C-8E5F-F706DE749AAF}" type="presParOf" srcId="{CAF9FB3C-6958-474C-9243-1CE8E9FDE418}" destId="{664BC1C5-6E6F-4280-941A-25B61DBEE897}" srcOrd="4" destOrd="0" presId="urn:microsoft.com/office/officeart/2005/8/layout/radial2"/>
    <dgm:cxn modelId="{E9A585F6-3817-4144-A183-39DDBC93A6B5}" type="presParOf" srcId="{664BC1C5-6E6F-4280-941A-25B61DBEE897}" destId="{3787B2F6-4FE7-40FF-A46F-9B062B1B4C8C}" srcOrd="0" destOrd="0" presId="urn:microsoft.com/office/officeart/2005/8/layout/radial2"/>
    <dgm:cxn modelId="{AF457BFF-12D4-471D-AA5D-56B9FCAB9E54}" type="presParOf" srcId="{664BC1C5-6E6F-4280-941A-25B61DBEE897}" destId="{BBD86991-1BB5-4F26-B3B3-55BA5BE88FD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A375C1-88FB-48E1-9D74-665340D45B67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4B2D06-5770-4B40-BEDA-4C945B5CCF41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b="1" dirty="0" err="1" smtClean="0"/>
            <a:t>xxxx</a:t>
          </a:r>
          <a:endParaRPr lang="en-US" b="1" dirty="0"/>
        </a:p>
      </dgm:t>
    </dgm:pt>
    <dgm:pt modelId="{B1776AB1-8295-4638-A5E0-39F35A7CEB36}" type="parTrans" cxnId="{58161368-E213-4B1D-9999-E68B4298C765}">
      <dgm:prSet/>
      <dgm:spPr/>
      <dgm:t>
        <a:bodyPr/>
        <a:lstStyle/>
        <a:p>
          <a:endParaRPr lang="en-US"/>
        </a:p>
      </dgm:t>
    </dgm:pt>
    <dgm:pt modelId="{BF0D6739-9CEE-4AB9-9962-F879E793B45C}" type="sibTrans" cxnId="{58161368-E213-4B1D-9999-E68B4298C765}">
      <dgm:prSet/>
      <dgm:spPr/>
      <dgm:t>
        <a:bodyPr/>
        <a:lstStyle/>
        <a:p>
          <a:endParaRPr lang="en-US"/>
        </a:p>
      </dgm:t>
    </dgm:pt>
    <dgm:pt modelId="{5EBB8A58-DE26-4CDF-86E1-B09B7DF696A3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პსპ ფარმა</a:t>
          </a:r>
          <a:endParaRPr lang="en-US" b="1" dirty="0"/>
        </a:p>
      </dgm:t>
    </dgm:pt>
    <dgm:pt modelId="{4DC941C9-CDCE-42C1-B9EB-B8FAF2A7D152}" type="parTrans" cxnId="{F4931058-8BCC-4B33-AC33-E4BE05C57F35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CEB2D814-2C6A-40D6-9C55-03D9175287F2}" type="sibTrans" cxnId="{F4931058-8BCC-4B33-AC33-E4BE05C57F35}">
      <dgm:prSet/>
      <dgm:spPr/>
      <dgm:t>
        <a:bodyPr/>
        <a:lstStyle/>
        <a:p>
          <a:endParaRPr lang="en-US"/>
        </a:p>
      </dgm:t>
    </dgm:pt>
    <dgm:pt modelId="{50C3E232-5888-48C9-9C92-79095578C91B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676EB2D3-1EA8-49C4-8EBA-F03BE8D72171}" type="parTrans" cxnId="{EF8AF21F-3595-4B0D-986F-AC306E8E1CD0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E5C0A02C-C8CA-42F4-8E31-03D16A96CA50}" type="sibTrans" cxnId="{EF8AF21F-3595-4B0D-986F-AC306E8E1CD0}">
      <dgm:prSet/>
      <dgm:spPr/>
      <dgm:t>
        <a:bodyPr/>
        <a:lstStyle/>
        <a:p>
          <a:endParaRPr lang="en-US"/>
        </a:p>
      </dgm:t>
    </dgm:pt>
    <dgm:pt modelId="{83A09863-BACD-4307-B866-EA5AA5C18607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BD335CFB-4E19-418B-81F8-C2D7C7B465C5}" type="parTrans" cxnId="{C4784A7B-1E6E-4B21-B18D-178D7E601059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8C388428-2B6B-48C2-912D-96EB0AD15E00}" type="sibTrans" cxnId="{C4784A7B-1E6E-4B21-B18D-178D7E601059}">
      <dgm:prSet/>
      <dgm:spPr/>
      <dgm:t>
        <a:bodyPr/>
        <a:lstStyle/>
        <a:p>
          <a:endParaRPr lang="en-US"/>
        </a:p>
      </dgm:t>
    </dgm:pt>
    <dgm:pt modelId="{546149F8-09D7-4BBA-A521-0493C8389819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გეფა</a:t>
          </a:r>
          <a:endParaRPr lang="en-US" b="1" dirty="0"/>
        </a:p>
      </dgm:t>
    </dgm:pt>
    <dgm:pt modelId="{A075C81C-BB13-449F-8506-BF5A39C92D9D}" type="parTrans" cxnId="{DB08617A-9DD1-4DAC-A897-4293058876E8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B492A3F2-26EA-42EE-B230-3BEFC788E9CF}" type="sibTrans" cxnId="{DB08617A-9DD1-4DAC-A897-4293058876E8}">
      <dgm:prSet/>
      <dgm:spPr/>
      <dgm:t>
        <a:bodyPr/>
        <a:lstStyle/>
        <a:p>
          <a:endParaRPr lang="en-US"/>
        </a:p>
      </dgm:t>
    </dgm:pt>
    <dgm:pt modelId="{81A0A2D3-D14E-4076-B7EE-5BFCDC7E987A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0A9D6792-7517-4E8E-AB75-252CCC009F65}" type="parTrans" cxnId="{2DD52AC5-6CCB-4CE2-8307-6D89E6D5561E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6D91D7A2-9BDE-4CED-9A12-BFD42F265D7C}" type="sibTrans" cxnId="{2DD52AC5-6CCB-4CE2-8307-6D89E6D5561E}">
      <dgm:prSet/>
      <dgm:spPr/>
      <dgm:t>
        <a:bodyPr/>
        <a:lstStyle/>
        <a:p>
          <a:endParaRPr lang="en-US"/>
        </a:p>
      </dgm:t>
    </dgm:pt>
    <dgm:pt modelId="{FA8A4BA2-1C80-436E-8A29-A36850B2079D}">
      <dgm:prSet phldrT="[Text]" custT="1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ka-GE" sz="1400" b="1" dirty="0" smtClean="0"/>
        </a:p>
        <a:p>
          <a:endParaRPr lang="ka-GE" sz="1400" b="1" dirty="0" smtClean="0"/>
        </a:p>
        <a:p>
          <a:r>
            <a:rPr lang="ka-GE" sz="1400" b="1" dirty="0" smtClean="0">
              <a:solidFill>
                <a:srgbClr val="FF0000"/>
              </a:solidFill>
            </a:rPr>
            <a:t>ლოჯისტიკა </a:t>
          </a:r>
        </a:p>
        <a:p>
          <a:r>
            <a:rPr lang="ka-GE" sz="1400" b="1" dirty="0" smtClean="0"/>
            <a:t>(განბაჟება, საწყობი, განაწილება, ტრანსპორტირება, ვადების კონტროლი, აფთიაქებში დეფიციტების კონტროლი)</a:t>
          </a:r>
          <a:endParaRPr lang="en-US" sz="1400" b="1" dirty="0"/>
        </a:p>
      </dgm:t>
    </dgm:pt>
    <dgm:pt modelId="{096A693A-DB4C-4681-B36B-086AA8545A72}" type="parTrans" cxnId="{0D3A4E00-500D-4112-B835-C1DE5DC78853}">
      <dgm:prSet/>
      <dgm:spPr/>
      <dgm:t>
        <a:bodyPr/>
        <a:lstStyle/>
        <a:p>
          <a:endParaRPr lang="en-US"/>
        </a:p>
      </dgm:t>
    </dgm:pt>
    <dgm:pt modelId="{CD0E9D15-DB61-4CE2-B859-8D86B6F0A115}" type="sibTrans" cxnId="{0D3A4E00-500D-4112-B835-C1DE5DC78853}">
      <dgm:prSet/>
      <dgm:spPr/>
      <dgm:t>
        <a:bodyPr/>
        <a:lstStyle/>
        <a:p>
          <a:endParaRPr lang="en-US"/>
        </a:p>
      </dgm:t>
    </dgm:pt>
    <dgm:pt modelId="{8A3DC3CA-F8D1-4AE2-8ED3-7B67F33E0EC8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აფთიაქები (</a:t>
          </a:r>
          <a:r>
            <a:rPr lang="en-US" b="1" dirty="0" smtClean="0">
              <a:solidFill>
                <a:srgbClr val="FF0000"/>
              </a:solidFill>
            </a:rPr>
            <a:t>104</a:t>
          </a:r>
          <a:r>
            <a:rPr lang="ka-GE" b="1" dirty="0" smtClean="0"/>
            <a:t>)</a:t>
          </a:r>
          <a:endParaRPr lang="en-US" b="1" dirty="0"/>
        </a:p>
      </dgm:t>
    </dgm:pt>
    <dgm:pt modelId="{F7F3603C-24FB-4D32-A276-3B9B25C4C2F8}" type="parTrans" cxnId="{B90F62B9-3119-47E7-8F1F-C096E7CFD5F8}">
      <dgm:prSet/>
      <dgm:spPr/>
      <dgm:t>
        <a:bodyPr/>
        <a:lstStyle/>
        <a:p>
          <a:endParaRPr lang="en-US"/>
        </a:p>
      </dgm:t>
    </dgm:pt>
    <dgm:pt modelId="{0CBBADA1-EA67-4545-B765-FE522CD681AD}" type="sibTrans" cxnId="{B90F62B9-3119-47E7-8F1F-C096E7CFD5F8}">
      <dgm:prSet/>
      <dgm:spPr/>
      <dgm:t>
        <a:bodyPr/>
        <a:lstStyle/>
        <a:p>
          <a:endParaRPr lang="en-US"/>
        </a:p>
      </dgm:t>
    </dgm:pt>
    <dgm:pt modelId="{76EE8848-3B46-44B5-83F9-B55846C7F0B6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მედიკამენტები (</a:t>
          </a:r>
          <a:r>
            <a:rPr lang="ka-GE" b="1" dirty="0" smtClean="0">
              <a:solidFill>
                <a:srgbClr val="FF0000"/>
              </a:solidFill>
            </a:rPr>
            <a:t>3.5-ჯერ მეტი</a:t>
          </a:r>
          <a:r>
            <a:rPr lang="ka-GE" b="1" dirty="0" smtClean="0"/>
            <a:t>)</a:t>
          </a:r>
          <a:endParaRPr lang="en-US" b="1" dirty="0"/>
        </a:p>
      </dgm:t>
    </dgm:pt>
    <dgm:pt modelId="{2FE46132-19DB-4DD8-A211-D9DA25DA95F6}" type="parTrans" cxnId="{7C03FFE9-ACAA-4439-AFE0-1BDC1A927D95}">
      <dgm:prSet/>
      <dgm:spPr/>
      <dgm:t>
        <a:bodyPr/>
        <a:lstStyle/>
        <a:p>
          <a:endParaRPr lang="en-US"/>
        </a:p>
      </dgm:t>
    </dgm:pt>
    <dgm:pt modelId="{7B046969-315F-43E7-A4B0-5895124FF849}" type="sibTrans" cxnId="{7C03FFE9-ACAA-4439-AFE0-1BDC1A927D95}">
      <dgm:prSet/>
      <dgm:spPr/>
      <dgm:t>
        <a:bodyPr/>
        <a:lstStyle/>
        <a:p>
          <a:endParaRPr lang="en-US"/>
        </a:p>
      </dgm:t>
    </dgm:pt>
    <dgm:pt modelId="{DB3EDE9C-8CB1-4114-B025-C8EC3185DBA6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ავერსი</a:t>
          </a:r>
          <a:endParaRPr lang="en-US" b="1" dirty="0"/>
        </a:p>
      </dgm:t>
    </dgm:pt>
    <dgm:pt modelId="{A9959CB0-9B10-4B51-BA04-BC3577D332A1}" type="parTrans" cxnId="{5B886D35-D336-496E-BD88-88F1A74CECA6}">
      <dgm:prSet/>
      <dgm:spPr/>
      <dgm:t>
        <a:bodyPr/>
        <a:lstStyle/>
        <a:p>
          <a:endParaRPr lang="en-US"/>
        </a:p>
      </dgm:t>
    </dgm:pt>
    <dgm:pt modelId="{8E7007EA-5CE5-48CA-ACFC-3C7AD7E46D50}" type="sibTrans" cxnId="{5B886D35-D336-496E-BD88-88F1A74CECA6}">
      <dgm:prSet/>
      <dgm:spPr/>
      <dgm:t>
        <a:bodyPr/>
        <a:lstStyle/>
        <a:p>
          <a:endParaRPr lang="en-US"/>
        </a:p>
      </dgm:t>
    </dgm:pt>
    <dgm:pt modelId="{B8BCE922-B95C-4BC1-995B-B1A32A8E5E35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70E71E64-7072-48CF-993F-AAE338EB398A}" type="parTrans" cxnId="{95BCAC34-702A-4343-A459-9ED8E2EA8575}">
      <dgm:prSet/>
      <dgm:spPr/>
      <dgm:t>
        <a:bodyPr/>
        <a:lstStyle/>
        <a:p>
          <a:endParaRPr lang="en-US"/>
        </a:p>
      </dgm:t>
    </dgm:pt>
    <dgm:pt modelId="{F8D672CA-A1D1-486D-AC5C-A315A95503D1}" type="sibTrans" cxnId="{95BCAC34-702A-4343-A459-9ED8E2EA8575}">
      <dgm:prSet/>
      <dgm:spPr/>
      <dgm:t>
        <a:bodyPr/>
        <a:lstStyle/>
        <a:p>
          <a:endParaRPr lang="en-US"/>
        </a:p>
      </dgm:t>
    </dgm:pt>
    <dgm:pt modelId="{0FD561A0-08F7-424D-B2AE-607265A2CD56}" type="pres">
      <dgm:prSet presAssocID="{49A375C1-88FB-48E1-9D74-665340D45B6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4FEE9A-8462-4155-9333-A82648FB3CAD}" type="pres">
      <dgm:prSet presAssocID="{49A375C1-88FB-48E1-9D74-665340D45B67}" presName="hierFlow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C240788-2AC5-4902-A67E-6570D1196DE2}" type="pres">
      <dgm:prSet presAssocID="{49A375C1-88FB-48E1-9D74-665340D45B67}" presName="firstBuf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DE0A19FA-3792-421E-B5AF-63F448B3D06A}" type="pres">
      <dgm:prSet presAssocID="{49A375C1-88FB-48E1-9D74-665340D45B67}" presName="hierChild1" presStyleCnt="0">
        <dgm:presLayoutVars>
          <dgm:chPref val="1"/>
          <dgm:animOne val="branch"/>
          <dgm:animLvl val="lvl"/>
        </dgm:presLayoutVars>
      </dgm:prSet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9F05A03-4565-4450-A6F1-1E9D9DF6B807}" type="pres">
      <dgm:prSet presAssocID="{8B4B2D06-5770-4B40-BEDA-4C945B5CCF41}" presName="Name17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338DE0C6-A04A-4D1A-BBFF-DCDD6BEDC749}" type="pres">
      <dgm:prSet presAssocID="{8B4B2D06-5770-4B40-BEDA-4C945B5CCF41}" presName="level1Shape" presStyleLbl="node0" presStyleIdx="0" presStyleCnt="1" custLinFactNeighborX="-230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D827AD-7622-462D-8571-98682D19A58B}" type="pres">
      <dgm:prSet presAssocID="{8B4B2D06-5770-4B40-BEDA-4C945B5CCF41}" presName="hierChild2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59EDBB7C-5A97-47A8-86B4-CDE262EA9750}" type="pres">
      <dgm:prSet presAssocID="{4DC941C9-CDCE-42C1-B9EB-B8FAF2A7D152}" presName="Name25" presStyleLbl="parChTrans1D2" presStyleIdx="0" presStyleCnt="3"/>
      <dgm:spPr/>
      <dgm:t>
        <a:bodyPr/>
        <a:lstStyle/>
        <a:p>
          <a:endParaRPr lang="en-US"/>
        </a:p>
      </dgm:t>
    </dgm:pt>
    <dgm:pt modelId="{F5D7C46B-99E0-49BA-A8E2-AE4967ADA572}" type="pres">
      <dgm:prSet presAssocID="{4DC941C9-CDCE-42C1-B9EB-B8FAF2A7D152}" presName="connTx" presStyleLbl="parChTrans1D2" presStyleIdx="0" presStyleCnt="3"/>
      <dgm:spPr/>
      <dgm:t>
        <a:bodyPr/>
        <a:lstStyle/>
        <a:p>
          <a:endParaRPr lang="en-US"/>
        </a:p>
      </dgm:t>
    </dgm:pt>
    <dgm:pt modelId="{9B5C8982-044A-4C8A-9776-AA6503A350D0}" type="pres">
      <dgm:prSet presAssocID="{5EBB8A58-DE26-4CDF-86E1-B09B7DF696A3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38ECC81-187A-4A09-AB36-930BE3FE13DA}" type="pres">
      <dgm:prSet presAssocID="{5EBB8A58-DE26-4CDF-86E1-B09B7DF696A3}" presName="level2Shape" presStyleLbl="node2" presStyleIdx="0" presStyleCnt="3" custAng="0" custLinFactNeighborX="4072" custLinFactNeighborY="-34616"/>
      <dgm:spPr/>
      <dgm:t>
        <a:bodyPr/>
        <a:lstStyle/>
        <a:p>
          <a:endParaRPr lang="en-US"/>
        </a:p>
      </dgm:t>
    </dgm:pt>
    <dgm:pt modelId="{1E99445F-C9BA-479A-8336-D0C113249112}" type="pres">
      <dgm:prSet presAssocID="{5EBB8A58-DE26-4CDF-86E1-B09B7DF696A3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0F96C6D6-9A38-49A8-B537-D1110A8B515F}" type="pres">
      <dgm:prSet presAssocID="{676EB2D3-1EA8-49C4-8EBA-F03BE8D72171}" presName="Name25" presStyleLbl="parChTrans1D3" presStyleIdx="0" presStyleCnt="4"/>
      <dgm:spPr/>
      <dgm:t>
        <a:bodyPr/>
        <a:lstStyle/>
        <a:p>
          <a:endParaRPr lang="en-US"/>
        </a:p>
      </dgm:t>
    </dgm:pt>
    <dgm:pt modelId="{2474AE2B-F3C4-47E8-8ED8-9724834B9233}" type="pres">
      <dgm:prSet presAssocID="{676EB2D3-1EA8-49C4-8EBA-F03BE8D72171}" presName="connTx" presStyleLbl="parChTrans1D3" presStyleIdx="0" presStyleCnt="4"/>
      <dgm:spPr/>
      <dgm:t>
        <a:bodyPr/>
        <a:lstStyle/>
        <a:p>
          <a:endParaRPr lang="en-US"/>
        </a:p>
      </dgm:t>
    </dgm:pt>
    <dgm:pt modelId="{D3EDF3C6-8925-4227-8D54-F9B7B540AA28}" type="pres">
      <dgm:prSet presAssocID="{50C3E232-5888-48C9-9C92-79095578C91B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FA3B05E-8A25-4E01-8546-D7D4570C4E19}" type="pres">
      <dgm:prSet presAssocID="{50C3E232-5888-48C9-9C92-79095578C91B}" presName="level2Shape" presStyleLbl="node3" presStyleIdx="0" presStyleCnt="4" custLinFactNeighborX="66400" custLinFactNeighborY="-13202"/>
      <dgm:spPr/>
      <dgm:t>
        <a:bodyPr/>
        <a:lstStyle/>
        <a:p>
          <a:endParaRPr lang="en-US"/>
        </a:p>
      </dgm:t>
    </dgm:pt>
    <dgm:pt modelId="{4FF38E8D-4CB5-4E24-B295-8C8F951F5111}" type="pres">
      <dgm:prSet presAssocID="{50C3E232-5888-48C9-9C92-79095578C91B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2F2B8EF0-B4FB-4138-BD09-040C227FDF63}" type="pres">
      <dgm:prSet presAssocID="{BD335CFB-4E19-418B-81F8-C2D7C7B465C5}" presName="Name25" presStyleLbl="parChTrans1D3" presStyleIdx="1" presStyleCnt="4"/>
      <dgm:spPr/>
      <dgm:t>
        <a:bodyPr/>
        <a:lstStyle/>
        <a:p>
          <a:endParaRPr lang="en-US"/>
        </a:p>
      </dgm:t>
    </dgm:pt>
    <dgm:pt modelId="{5E99BBBD-D8FD-4455-8A4C-4E1381C5946E}" type="pres">
      <dgm:prSet presAssocID="{BD335CFB-4E19-418B-81F8-C2D7C7B465C5}" presName="connTx" presStyleLbl="parChTrans1D3" presStyleIdx="1" presStyleCnt="4"/>
      <dgm:spPr/>
      <dgm:t>
        <a:bodyPr/>
        <a:lstStyle/>
        <a:p>
          <a:endParaRPr lang="en-US"/>
        </a:p>
      </dgm:t>
    </dgm:pt>
    <dgm:pt modelId="{EB59C052-B9E0-4AC3-A1A7-9E67D6CB7564}" type="pres">
      <dgm:prSet presAssocID="{83A09863-BACD-4307-B866-EA5AA5C18607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4BC4B391-B901-43AA-877B-5D1F8A37E0D4}" type="pres">
      <dgm:prSet presAssocID="{83A09863-BACD-4307-B866-EA5AA5C18607}" presName="level2Shape" presStyleLbl="node3" presStyleIdx="1" presStyleCnt="4" custLinFactNeighborX="69776" custLinFactNeighborY="6752"/>
      <dgm:spPr/>
      <dgm:t>
        <a:bodyPr/>
        <a:lstStyle/>
        <a:p>
          <a:endParaRPr lang="en-US"/>
        </a:p>
      </dgm:t>
    </dgm:pt>
    <dgm:pt modelId="{DFA41265-2058-4F7E-822C-1A82AB8D0076}" type="pres">
      <dgm:prSet presAssocID="{83A09863-BACD-4307-B866-EA5AA5C18607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3A261CB8-0761-400E-A99B-0D8F983528A0}" type="pres">
      <dgm:prSet presAssocID="{A9959CB0-9B10-4B51-BA04-BC3577D332A1}" presName="Name25" presStyleLbl="parChTrans1D2" presStyleIdx="1" presStyleCnt="3"/>
      <dgm:spPr/>
      <dgm:t>
        <a:bodyPr/>
        <a:lstStyle/>
        <a:p>
          <a:endParaRPr lang="en-US"/>
        </a:p>
      </dgm:t>
    </dgm:pt>
    <dgm:pt modelId="{E9513C6B-B856-4CFA-BE77-EF17FFEDA058}" type="pres">
      <dgm:prSet presAssocID="{A9959CB0-9B10-4B51-BA04-BC3577D332A1}" presName="connTx" presStyleLbl="parChTrans1D2" presStyleIdx="1" presStyleCnt="3"/>
      <dgm:spPr/>
      <dgm:t>
        <a:bodyPr/>
        <a:lstStyle/>
        <a:p>
          <a:endParaRPr lang="en-US"/>
        </a:p>
      </dgm:t>
    </dgm:pt>
    <dgm:pt modelId="{BBA23C96-DB42-449D-80D6-57D99084F100}" type="pres">
      <dgm:prSet presAssocID="{DB3EDE9C-8CB1-4114-B025-C8EC3185DBA6}" presName="Name30" presStyleCnt="0"/>
      <dgm:spPr/>
    </dgm:pt>
    <dgm:pt modelId="{2398CA8E-EFFC-4940-88E2-5AB5DD61E958}" type="pres">
      <dgm:prSet presAssocID="{DB3EDE9C-8CB1-4114-B025-C8EC3185DBA6}" presName="level2Shape" presStyleLbl="node2" presStyleIdx="1" presStyleCnt="3" custAng="0" custLinFactNeighborX="6754" custLinFactNeighborY="-21779"/>
      <dgm:spPr/>
      <dgm:t>
        <a:bodyPr/>
        <a:lstStyle/>
        <a:p>
          <a:endParaRPr lang="en-US"/>
        </a:p>
      </dgm:t>
    </dgm:pt>
    <dgm:pt modelId="{02614176-CFB5-434D-924A-4D746E7B94B9}" type="pres">
      <dgm:prSet presAssocID="{DB3EDE9C-8CB1-4114-B025-C8EC3185DBA6}" presName="hierChild3" presStyleCnt="0"/>
      <dgm:spPr/>
    </dgm:pt>
    <dgm:pt modelId="{E122BAF4-B635-41BA-B320-2D34620DE4D2}" type="pres">
      <dgm:prSet presAssocID="{A075C81C-BB13-449F-8506-BF5A39C92D9D}" presName="Name25" presStyleLbl="parChTrans1D2" presStyleIdx="2" presStyleCnt="3"/>
      <dgm:spPr/>
      <dgm:t>
        <a:bodyPr/>
        <a:lstStyle/>
        <a:p>
          <a:endParaRPr lang="en-US"/>
        </a:p>
      </dgm:t>
    </dgm:pt>
    <dgm:pt modelId="{6505EBEA-14D2-4385-93D9-668397474EBB}" type="pres">
      <dgm:prSet presAssocID="{A075C81C-BB13-449F-8506-BF5A39C92D9D}" presName="connTx" presStyleLbl="parChTrans1D2" presStyleIdx="2" presStyleCnt="3"/>
      <dgm:spPr/>
      <dgm:t>
        <a:bodyPr/>
        <a:lstStyle/>
        <a:p>
          <a:endParaRPr lang="en-US"/>
        </a:p>
      </dgm:t>
    </dgm:pt>
    <dgm:pt modelId="{702B007C-1DBF-4AA7-B3C1-2794DA4DFC51}" type="pres">
      <dgm:prSet presAssocID="{546149F8-09D7-4BBA-A521-0493C8389819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644DACCF-0AFD-4C6C-A108-ED822B7BD4EB}" type="pres">
      <dgm:prSet presAssocID="{546149F8-09D7-4BBA-A521-0493C8389819}" presName="level2Shape" presStyleLbl="node2" presStyleIdx="2" presStyleCnt="3" custLinFactNeighborX="11950" custLinFactNeighborY="11254"/>
      <dgm:spPr/>
      <dgm:t>
        <a:bodyPr/>
        <a:lstStyle/>
        <a:p>
          <a:endParaRPr lang="en-US"/>
        </a:p>
      </dgm:t>
    </dgm:pt>
    <dgm:pt modelId="{8C036090-90C2-4F9A-B58C-2812EEF0AE94}" type="pres">
      <dgm:prSet presAssocID="{546149F8-09D7-4BBA-A521-0493C8389819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00BE7E96-0A97-40F8-9133-4E3268E881AF}" type="pres">
      <dgm:prSet presAssocID="{0A9D6792-7517-4E8E-AB75-252CCC009F65}" presName="Name25" presStyleLbl="parChTrans1D3" presStyleIdx="2" presStyleCnt="4"/>
      <dgm:spPr/>
      <dgm:t>
        <a:bodyPr/>
        <a:lstStyle/>
        <a:p>
          <a:endParaRPr lang="en-US"/>
        </a:p>
      </dgm:t>
    </dgm:pt>
    <dgm:pt modelId="{82181EE0-4FE1-465E-95CF-65EEDD364257}" type="pres">
      <dgm:prSet presAssocID="{0A9D6792-7517-4E8E-AB75-252CCC009F65}" presName="connTx" presStyleLbl="parChTrans1D3" presStyleIdx="2" presStyleCnt="4"/>
      <dgm:spPr/>
      <dgm:t>
        <a:bodyPr/>
        <a:lstStyle/>
        <a:p>
          <a:endParaRPr lang="en-US"/>
        </a:p>
      </dgm:t>
    </dgm:pt>
    <dgm:pt modelId="{62B16250-9481-46B0-9AC4-A5DFA8E9A369}" type="pres">
      <dgm:prSet presAssocID="{81A0A2D3-D14E-4076-B7EE-5BFCDC7E987A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4F5A49B-C08D-4BA9-A5F2-D74FA372A0BD}" type="pres">
      <dgm:prSet presAssocID="{81A0A2D3-D14E-4076-B7EE-5BFCDC7E987A}" presName="level2Shape" presStyleLbl="node3" presStyleIdx="2" presStyleCnt="4" custLinFactNeighborX="70901" custLinFactNeighborY="-1442"/>
      <dgm:spPr/>
      <dgm:t>
        <a:bodyPr/>
        <a:lstStyle/>
        <a:p>
          <a:endParaRPr lang="en-US"/>
        </a:p>
      </dgm:t>
    </dgm:pt>
    <dgm:pt modelId="{4370DC9B-8C96-49ED-B1F4-FB9E4353E57A}" type="pres">
      <dgm:prSet presAssocID="{81A0A2D3-D14E-4076-B7EE-5BFCDC7E987A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D18A6EDB-BE44-4773-BAA2-95BEBC6350C0}" type="pres">
      <dgm:prSet presAssocID="{70E71E64-7072-48CF-993F-AAE338EB398A}" presName="Name25" presStyleLbl="parChTrans1D3" presStyleIdx="3" presStyleCnt="4"/>
      <dgm:spPr/>
      <dgm:t>
        <a:bodyPr/>
        <a:lstStyle/>
        <a:p>
          <a:endParaRPr lang="en-US"/>
        </a:p>
      </dgm:t>
    </dgm:pt>
    <dgm:pt modelId="{D6195ED5-A446-44B7-AD9D-7B7F6AB9412E}" type="pres">
      <dgm:prSet presAssocID="{70E71E64-7072-48CF-993F-AAE338EB398A}" presName="connTx" presStyleLbl="parChTrans1D3" presStyleIdx="3" presStyleCnt="4"/>
      <dgm:spPr/>
      <dgm:t>
        <a:bodyPr/>
        <a:lstStyle/>
        <a:p>
          <a:endParaRPr lang="en-US"/>
        </a:p>
      </dgm:t>
    </dgm:pt>
    <dgm:pt modelId="{08B60362-1F48-4D3B-B852-514F44FA16FA}" type="pres">
      <dgm:prSet presAssocID="{B8BCE922-B95C-4BC1-995B-B1A32A8E5E35}" presName="Name30" presStyleCnt="0"/>
      <dgm:spPr/>
    </dgm:pt>
    <dgm:pt modelId="{EAB58649-2BFA-4C12-B067-7D16C387DAA6}" type="pres">
      <dgm:prSet presAssocID="{B8BCE922-B95C-4BC1-995B-B1A32A8E5E35}" presName="level2Shape" presStyleLbl="node3" presStyleIdx="3" presStyleCnt="4" custLinFactNeighborX="75403" custLinFactNeighborY="6753"/>
      <dgm:spPr/>
      <dgm:t>
        <a:bodyPr/>
        <a:lstStyle/>
        <a:p>
          <a:endParaRPr lang="en-US"/>
        </a:p>
      </dgm:t>
    </dgm:pt>
    <dgm:pt modelId="{0A52AE4A-570C-49D6-8AC7-3BA1511CEF66}" type="pres">
      <dgm:prSet presAssocID="{B8BCE922-B95C-4BC1-995B-B1A32A8E5E35}" presName="hierChild3" presStyleCnt="0"/>
      <dgm:spPr/>
    </dgm:pt>
    <dgm:pt modelId="{3127D7A0-86A7-48B5-B334-8F0B876C9E01}" type="pres">
      <dgm:prSet presAssocID="{49A375C1-88FB-48E1-9D74-665340D45B67}" presName="bgShapesFlow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58B914BB-2057-4012-91AA-20DE2EC1B6F5}" type="pres">
      <dgm:prSet presAssocID="{FA8A4BA2-1C80-436E-8A29-A36850B2079D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BD88D30-79A1-4423-A85D-10F783FB809F}" type="pres">
      <dgm:prSet presAssocID="{FA8A4BA2-1C80-436E-8A29-A36850B2079D}" presName="bgRect" presStyleLbl="bgShp" presStyleIdx="0" presStyleCnt="3" custScaleX="121519" custLinFactNeighborX="-30578"/>
      <dgm:spPr/>
      <dgm:t>
        <a:bodyPr/>
        <a:lstStyle/>
        <a:p>
          <a:endParaRPr lang="en-US"/>
        </a:p>
      </dgm:t>
    </dgm:pt>
    <dgm:pt modelId="{63754F4E-7092-4015-9521-405AE1121984}" type="pres">
      <dgm:prSet presAssocID="{FA8A4BA2-1C80-436E-8A29-A36850B2079D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43D25-7D84-4A6E-AC88-13E0EC21C9E0}" type="pres">
      <dgm:prSet presAssocID="{FA8A4BA2-1C80-436E-8A29-A36850B2079D}" presName="sp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E034CF1F-19D4-4CDF-92FC-85EDE848259D}" type="pres">
      <dgm:prSet presAssocID="{FA8A4BA2-1C80-436E-8A29-A36850B2079D}" presName="hS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F869D753-605E-45CF-AD0A-86798C3399C3}" type="pres">
      <dgm:prSet presAssocID="{8A3DC3CA-F8D1-4AE2-8ED3-7B67F33E0EC8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8313282-B88C-42DA-929B-25DF20F50492}" type="pres">
      <dgm:prSet presAssocID="{8A3DC3CA-F8D1-4AE2-8ED3-7B67F33E0EC8}" presName="bgRect" presStyleLbl="bgShp" presStyleIdx="1" presStyleCnt="3" custScaleX="124458" custLinFactNeighborX="-26831"/>
      <dgm:spPr/>
      <dgm:t>
        <a:bodyPr/>
        <a:lstStyle/>
        <a:p>
          <a:endParaRPr lang="en-US"/>
        </a:p>
      </dgm:t>
    </dgm:pt>
    <dgm:pt modelId="{685ADA01-651A-4F9E-B00A-E741E0CF71E5}" type="pres">
      <dgm:prSet presAssocID="{8A3DC3CA-F8D1-4AE2-8ED3-7B67F33E0EC8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598258-B7B0-456D-A03F-76116BB26F76}" type="pres">
      <dgm:prSet presAssocID="{8A3DC3CA-F8D1-4AE2-8ED3-7B67F33E0EC8}" presName="sp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BFE78428-68D0-4DB8-A2E3-2F44DD8281A0}" type="pres">
      <dgm:prSet presAssocID="{8A3DC3CA-F8D1-4AE2-8ED3-7B67F33E0EC8}" presName="hS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E8D3310E-9C90-413C-9F9F-F246EC34B424}" type="pres">
      <dgm:prSet presAssocID="{76EE8848-3B46-44B5-83F9-B55846C7F0B6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DC13B16-3CA6-4AF0-9565-02918E3ABCDD}" type="pres">
      <dgm:prSet presAssocID="{76EE8848-3B46-44B5-83F9-B55846C7F0B6}" presName="bgRect" presStyleLbl="bgShp" presStyleIdx="2" presStyleCnt="3" custScaleX="120663"/>
      <dgm:spPr/>
      <dgm:t>
        <a:bodyPr/>
        <a:lstStyle/>
        <a:p>
          <a:endParaRPr lang="en-US"/>
        </a:p>
      </dgm:t>
    </dgm:pt>
    <dgm:pt modelId="{766593CB-CBC6-4050-A51E-D8A140E3D3DE}" type="pres">
      <dgm:prSet presAssocID="{76EE8848-3B46-44B5-83F9-B55846C7F0B6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8875CF-9378-4D10-A554-F180075C64D9}" type="presOf" srcId="{8A3DC3CA-F8D1-4AE2-8ED3-7B67F33E0EC8}" destId="{98313282-B88C-42DA-929B-25DF20F50492}" srcOrd="0" destOrd="0" presId="urn:microsoft.com/office/officeart/2005/8/layout/hierarchy5"/>
    <dgm:cxn modelId="{2D1522D7-5B9B-4C00-B812-32727E5516DC}" type="presOf" srcId="{8A3DC3CA-F8D1-4AE2-8ED3-7B67F33E0EC8}" destId="{685ADA01-651A-4F9E-B00A-E741E0CF71E5}" srcOrd="1" destOrd="0" presId="urn:microsoft.com/office/officeart/2005/8/layout/hierarchy5"/>
    <dgm:cxn modelId="{6F95735E-3326-4021-8BCB-256041E034FB}" type="presOf" srcId="{4DC941C9-CDCE-42C1-B9EB-B8FAF2A7D152}" destId="{59EDBB7C-5A97-47A8-86B4-CDE262EA9750}" srcOrd="0" destOrd="0" presId="urn:microsoft.com/office/officeart/2005/8/layout/hierarchy5"/>
    <dgm:cxn modelId="{E1015A52-95F3-4498-8E32-E10C082079F2}" type="presOf" srcId="{FA8A4BA2-1C80-436E-8A29-A36850B2079D}" destId="{9BD88D30-79A1-4423-A85D-10F783FB809F}" srcOrd="0" destOrd="0" presId="urn:microsoft.com/office/officeart/2005/8/layout/hierarchy5"/>
    <dgm:cxn modelId="{C4784A7B-1E6E-4B21-B18D-178D7E601059}" srcId="{5EBB8A58-DE26-4CDF-86E1-B09B7DF696A3}" destId="{83A09863-BACD-4307-B866-EA5AA5C18607}" srcOrd="1" destOrd="0" parTransId="{BD335CFB-4E19-418B-81F8-C2D7C7B465C5}" sibTransId="{8C388428-2B6B-48C2-912D-96EB0AD15E00}"/>
    <dgm:cxn modelId="{0D3A4E00-500D-4112-B835-C1DE5DC78853}" srcId="{49A375C1-88FB-48E1-9D74-665340D45B67}" destId="{FA8A4BA2-1C80-436E-8A29-A36850B2079D}" srcOrd="1" destOrd="0" parTransId="{096A693A-DB4C-4681-B36B-086AA8545A72}" sibTransId="{CD0E9D15-DB61-4CE2-B859-8D86B6F0A115}"/>
    <dgm:cxn modelId="{DB08617A-9DD1-4DAC-A897-4293058876E8}" srcId="{8B4B2D06-5770-4B40-BEDA-4C945B5CCF41}" destId="{546149F8-09D7-4BBA-A521-0493C8389819}" srcOrd="2" destOrd="0" parTransId="{A075C81C-BB13-449F-8506-BF5A39C92D9D}" sibTransId="{B492A3F2-26EA-42EE-B230-3BEFC788E9CF}"/>
    <dgm:cxn modelId="{A41B5449-090A-4EED-B020-D2B92805C2E0}" type="presOf" srcId="{BD335CFB-4E19-418B-81F8-C2D7C7B465C5}" destId="{5E99BBBD-D8FD-4455-8A4C-4E1381C5946E}" srcOrd="1" destOrd="0" presId="urn:microsoft.com/office/officeart/2005/8/layout/hierarchy5"/>
    <dgm:cxn modelId="{006A5026-9021-4F32-B333-9D2B69DFBC2C}" type="presOf" srcId="{4DC941C9-CDCE-42C1-B9EB-B8FAF2A7D152}" destId="{F5D7C46B-99E0-49BA-A8E2-AE4967ADA572}" srcOrd="1" destOrd="0" presId="urn:microsoft.com/office/officeart/2005/8/layout/hierarchy5"/>
    <dgm:cxn modelId="{4BCA2C6B-58F3-4855-AFCC-EBA65883764A}" type="presOf" srcId="{0A9D6792-7517-4E8E-AB75-252CCC009F65}" destId="{82181EE0-4FE1-465E-95CF-65EEDD364257}" srcOrd="1" destOrd="0" presId="urn:microsoft.com/office/officeart/2005/8/layout/hierarchy5"/>
    <dgm:cxn modelId="{58161368-E213-4B1D-9999-E68B4298C765}" srcId="{49A375C1-88FB-48E1-9D74-665340D45B67}" destId="{8B4B2D06-5770-4B40-BEDA-4C945B5CCF41}" srcOrd="0" destOrd="0" parTransId="{B1776AB1-8295-4638-A5E0-39F35A7CEB36}" sibTransId="{BF0D6739-9CEE-4AB9-9962-F879E793B45C}"/>
    <dgm:cxn modelId="{B137138F-7586-4E62-A8D7-83B2C8C2AEF3}" type="presOf" srcId="{5EBB8A58-DE26-4CDF-86E1-B09B7DF696A3}" destId="{938ECC81-187A-4A09-AB36-930BE3FE13DA}" srcOrd="0" destOrd="0" presId="urn:microsoft.com/office/officeart/2005/8/layout/hierarchy5"/>
    <dgm:cxn modelId="{43020ACB-CC79-430D-93CC-F105C7586400}" type="presOf" srcId="{A075C81C-BB13-449F-8506-BF5A39C92D9D}" destId="{6505EBEA-14D2-4385-93D9-668397474EBB}" srcOrd="1" destOrd="0" presId="urn:microsoft.com/office/officeart/2005/8/layout/hierarchy5"/>
    <dgm:cxn modelId="{2DD52AC5-6CCB-4CE2-8307-6D89E6D5561E}" srcId="{546149F8-09D7-4BBA-A521-0493C8389819}" destId="{81A0A2D3-D14E-4076-B7EE-5BFCDC7E987A}" srcOrd="0" destOrd="0" parTransId="{0A9D6792-7517-4E8E-AB75-252CCC009F65}" sibTransId="{6D91D7A2-9BDE-4CED-9A12-BFD42F265D7C}"/>
    <dgm:cxn modelId="{09922017-A4B8-454B-8646-21FC3C2AFB51}" type="presOf" srcId="{DB3EDE9C-8CB1-4114-B025-C8EC3185DBA6}" destId="{2398CA8E-EFFC-4940-88E2-5AB5DD61E958}" srcOrd="0" destOrd="0" presId="urn:microsoft.com/office/officeart/2005/8/layout/hierarchy5"/>
    <dgm:cxn modelId="{9BF8CF63-17B0-4F87-B92E-E8FCDB2C4CC8}" type="presOf" srcId="{49A375C1-88FB-48E1-9D74-665340D45B67}" destId="{0FD561A0-08F7-424D-B2AE-607265A2CD56}" srcOrd="0" destOrd="0" presId="urn:microsoft.com/office/officeart/2005/8/layout/hierarchy5"/>
    <dgm:cxn modelId="{7F7B9568-4260-4A37-BF64-5804BF6434BA}" type="presOf" srcId="{70E71E64-7072-48CF-993F-AAE338EB398A}" destId="{D18A6EDB-BE44-4773-BAA2-95BEBC6350C0}" srcOrd="0" destOrd="0" presId="urn:microsoft.com/office/officeart/2005/8/layout/hierarchy5"/>
    <dgm:cxn modelId="{B1D599E2-FE30-4C4B-BC28-3B1895C9701A}" type="presOf" srcId="{70E71E64-7072-48CF-993F-AAE338EB398A}" destId="{D6195ED5-A446-44B7-AD9D-7B7F6AB9412E}" srcOrd="1" destOrd="0" presId="urn:microsoft.com/office/officeart/2005/8/layout/hierarchy5"/>
    <dgm:cxn modelId="{E5CFD50A-AA7A-4660-9ED7-EF23A3FFEC81}" type="presOf" srcId="{B8BCE922-B95C-4BC1-995B-B1A32A8E5E35}" destId="{EAB58649-2BFA-4C12-B067-7D16C387DAA6}" srcOrd="0" destOrd="0" presId="urn:microsoft.com/office/officeart/2005/8/layout/hierarchy5"/>
    <dgm:cxn modelId="{A44ABADD-CAD0-47D5-B877-4EA8B71FC5CD}" type="presOf" srcId="{546149F8-09D7-4BBA-A521-0493C8389819}" destId="{644DACCF-0AFD-4C6C-A108-ED822B7BD4EB}" srcOrd="0" destOrd="0" presId="urn:microsoft.com/office/officeart/2005/8/layout/hierarchy5"/>
    <dgm:cxn modelId="{99E570F8-7DCA-41A6-848C-368A7B84DF81}" type="presOf" srcId="{76EE8848-3B46-44B5-83F9-B55846C7F0B6}" destId="{9DC13B16-3CA6-4AF0-9565-02918E3ABCDD}" srcOrd="0" destOrd="0" presId="urn:microsoft.com/office/officeart/2005/8/layout/hierarchy5"/>
    <dgm:cxn modelId="{F39D8F12-E5FE-453F-81B9-F290885B00C8}" type="presOf" srcId="{83A09863-BACD-4307-B866-EA5AA5C18607}" destId="{4BC4B391-B901-43AA-877B-5D1F8A37E0D4}" srcOrd="0" destOrd="0" presId="urn:microsoft.com/office/officeart/2005/8/layout/hierarchy5"/>
    <dgm:cxn modelId="{E2448C42-7361-4346-A208-5410BE12AA49}" type="presOf" srcId="{81A0A2D3-D14E-4076-B7EE-5BFCDC7E987A}" destId="{A4F5A49B-C08D-4BA9-A5F2-D74FA372A0BD}" srcOrd="0" destOrd="0" presId="urn:microsoft.com/office/officeart/2005/8/layout/hierarchy5"/>
    <dgm:cxn modelId="{B90F62B9-3119-47E7-8F1F-C096E7CFD5F8}" srcId="{49A375C1-88FB-48E1-9D74-665340D45B67}" destId="{8A3DC3CA-F8D1-4AE2-8ED3-7B67F33E0EC8}" srcOrd="2" destOrd="0" parTransId="{F7F3603C-24FB-4D32-A276-3B9B25C4C2F8}" sibTransId="{0CBBADA1-EA67-4545-B765-FE522CD681AD}"/>
    <dgm:cxn modelId="{91E651FE-AEA4-40E8-AACA-A5470240DD44}" type="presOf" srcId="{BD335CFB-4E19-418B-81F8-C2D7C7B465C5}" destId="{2F2B8EF0-B4FB-4138-BD09-040C227FDF63}" srcOrd="0" destOrd="0" presId="urn:microsoft.com/office/officeart/2005/8/layout/hierarchy5"/>
    <dgm:cxn modelId="{6140FB07-0A8A-48C1-A16B-B770E61B94D7}" type="presOf" srcId="{A9959CB0-9B10-4B51-BA04-BC3577D332A1}" destId="{E9513C6B-B856-4CFA-BE77-EF17FFEDA058}" srcOrd="1" destOrd="0" presId="urn:microsoft.com/office/officeart/2005/8/layout/hierarchy5"/>
    <dgm:cxn modelId="{EF8AF21F-3595-4B0D-986F-AC306E8E1CD0}" srcId="{5EBB8A58-DE26-4CDF-86E1-B09B7DF696A3}" destId="{50C3E232-5888-48C9-9C92-79095578C91B}" srcOrd="0" destOrd="0" parTransId="{676EB2D3-1EA8-49C4-8EBA-F03BE8D72171}" sibTransId="{E5C0A02C-C8CA-42F4-8E31-03D16A96CA50}"/>
    <dgm:cxn modelId="{63A89D46-1EE1-42D0-9027-2404B30CA602}" type="presOf" srcId="{50C3E232-5888-48C9-9C92-79095578C91B}" destId="{AFA3B05E-8A25-4E01-8546-D7D4570C4E19}" srcOrd="0" destOrd="0" presId="urn:microsoft.com/office/officeart/2005/8/layout/hierarchy5"/>
    <dgm:cxn modelId="{95BCAC34-702A-4343-A459-9ED8E2EA8575}" srcId="{546149F8-09D7-4BBA-A521-0493C8389819}" destId="{B8BCE922-B95C-4BC1-995B-B1A32A8E5E35}" srcOrd="1" destOrd="0" parTransId="{70E71E64-7072-48CF-993F-AAE338EB398A}" sibTransId="{F8D672CA-A1D1-486D-AC5C-A315A95503D1}"/>
    <dgm:cxn modelId="{56091DA7-5FD6-4DC8-B26D-55BD0CCCFB8D}" type="presOf" srcId="{8B4B2D06-5770-4B40-BEDA-4C945B5CCF41}" destId="{338DE0C6-A04A-4D1A-BBFF-DCDD6BEDC749}" srcOrd="0" destOrd="0" presId="urn:microsoft.com/office/officeart/2005/8/layout/hierarchy5"/>
    <dgm:cxn modelId="{7C03FFE9-ACAA-4439-AFE0-1BDC1A927D95}" srcId="{49A375C1-88FB-48E1-9D74-665340D45B67}" destId="{76EE8848-3B46-44B5-83F9-B55846C7F0B6}" srcOrd="3" destOrd="0" parTransId="{2FE46132-19DB-4DD8-A211-D9DA25DA95F6}" sibTransId="{7B046969-315F-43E7-A4B0-5895124FF849}"/>
    <dgm:cxn modelId="{FE391454-A171-46A3-B1EF-90B5C10D88BD}" type="presOf" srcId="{76EE8848-3B46-44B5-83F9-B55846C7F0B6}" destId="{766593CB-CBC6-4050-A51E-D8A140E3D3DE}" srcOrd="1" destOrd="0" presId="urn:microsoft.com/office/officeart/2005/8/layout/hierarchy5"/>
    <dgm:cxn modelId="{5B886D35-D336-496E-BD88-88F1A74CECA6}" srcId="{8B4B2D06-5770-4B40-BEDA-4C945B5CCF41}" destId="{DB3EDE9C-8CB1-4114-B025-C8EC3185DBA6}" srcOrd="1" destOrd="0" parTransId="{A9959CB0-9B10-4B51-BA04-BC3577D332A1}" sibTransId="{8E7007EA-5CE5-48CA-ACFC-3C7AD7E46D50}"/>
    <dgm:cxn modelId="{48302239-5BDC-40DB-AB87-35E44DC238B0}" type="presOf" srcId="{676EB2D3-1EA8-49C4-8EBA-F03BE8D72171}" destId="{0F96C6D6-9A38-49A8-B537-D1110A8B515F}" srcOrd="0" destOrd="0" presId="urn:microsoft.com/office/officeart/2005/8/layout/hierarchy5"/>
    <dgm:cxn modelId="{9F9951FA-5A27-42FA-A5A7-EF37736CE671}" type="presOf" srcId="{A075C81C-BB13-449F-8506-BF5A39C92D9D}" destId="{E122BAF4-B635-41BA-B320-2D34620DE4D2}" srcOrd="0" destOrd="0" presId="urn:microsoft.com/office/officeart/2005/8/layout/hierarchy5"/>
    <dgm:cxn modelId="{F4931058-8BCC-4B33-AC33-E4BE05C57F35}" srcId="{8B4B2D06-5770-4B40-BEDA-4C945B5CCF41}" destId="{5EBB8A58-DE26-4CDF-86E1-B09B7DF696A3}" srcOrd="0" destOrd="0" parTransId="{4DC941C9-CDCE-42C1-B9EB-B8FAF2A7D152}" sibTransId="{CEB2D814-2C6A-40D6-9C55-03D9175287F2}"/>
    <dgm:cxn modelId="{C576DAD5-BC7E-4712-8DFE-620DCF08CB15}" type="presOf" srcId="{A9959CB0-9B10-4B51-BA04-BC3577D332A1}" destId="{3A261CB8-0761-400E-A99B-0D8F983528A0}" srcOrd="0" destOrd="0" presId="urn:microsoft.com/office/officeart/2005/8/layout/hierarchy5"/>
    <dgm:cxn modelId="{A21B6751-1C52-49B5-8A0C-429B61D12CFD}" type="presOf" srcId="{676EB2D3-1EA8-49C4-8EBA-F03BE8D72171}" destId="{2474AE2B-F3C4-47E8-8ED8-9724834B9233}" srcOrd="1" destOrd="0" presId="urn:microsoft.com/office/officeart/2005/8/layout/hierarchy5"/>
    <dgm:cxn modelId="{3375FC15-5F63-4E5D-A605-C5A5FE6B4F39}" type="presOf" srcId="{0A9D6792-7517-4E8E-AB75-252CCC009F65}" destId="{00BE7E96-0A97-40F8-9133-4E3268E881AF}" srcOrd="0" destOrd="0" presId="urn:microsoft.com/office/officeart/2005/8/layout/hierarchy5"/>
    <dgm:cxn modelId="{A3EFA99E-7D58-41E4-838E-BDC8BBF870E6}" type="presOf" srcId="{FA8A4BA2-1C80-436E-8A29-A36850B2079D}" destId="{63754F4E-7092-4015-9521-405AE1121984}" srcOrd="1" destOrd="0" presId="urn:microsoft.com/office/officeart/2005/8/layout/hierarchy5"/>
    <dgm:cxn modelId="{B48ACBCA-060D-4928-8298-CBDC2CCCBA80}" type="presParOf" srcId="{0FD561A0-08F7-424D-B2AE-607265A2CD56}" destId="{184FEE9A-8462-4155-9333-A82648FB3CAD}" srcOrd="0" destOrd="0" presId="urn:microsoft.com/office/officeart/2005/8/layout/hierarchy5"/>
    <dgm:cxn modelId="{3F2D64E9-690C-401B-8C97-ECC348CD5841}" type="presParOf" srcId="{184FEE9A-8462-4155-9333-A82648FB3CAD}" destId="{AC240788-2AC5-4902-A67E-6570D1196DE2}" srcOrd="0" destOrd="0" presId="urn:microsoft.com/office/officeart/2005/8/layout/hierarchy5"/>
    <dgm:cxn modelId="{3178E823-FF48-4E2B-9C81-AE86AD78B983}" type="presParOf" srcId="{184FEE9A-8462-4155-9333-A82648FB3CAD}" destId="{DE0A19FA-3792-421E-B5AF-63F448B3D06A}" srcOrd="1" destOrd="0" presId="urn:microsoft.com/office/officeart/2005/8/layout/hierarchy5"/>
    <dgm:cxn modelId="{5E8B5D70-FA41-47F7-A06F-85906BDD0366}" type="presParOf" srcId="{DE0A19FA-3792-421E-B5AF-63F448B3D06A}" destId="{99F05A03-4565-4450-A6F1-1E9D9DF6B807}" srcOrd="0" destOrd="0" presId="urn:microsoft.com/office/officeart/2005/8/layout/hierarchy5"/>
    <dgm:cxn modelId="{F7E2ED2F-8E59-4C69-B671-357C075D3BA4}" type="presParOf" srcId="{99F05A03-4565-4450-A6F1-1E9D9DF6B807}" destId="{338DE0C6-A04A-4D1A-BBFF-DCDD6BEDC749}" srcOrd="0" destOrd="0" presId="urn:microsoft.com/office/officeart/2005/8/layout/hierarchy5"/>
    <dgm:cxn modelId="{6E021F6E-9D69-4AE0-A96A-054672B75EE4}" type="presParOf" srcId="{99F05A03-4565-4450-A6F1-1E9D9DF6B807}" destId="{1AD827AD-7622-462D-8571-98682D19A58B}" srcOrd="1" destOrd="0" presId="urn:microsoft.com/office/officeart/2005/8/layout/hierarchy5"/>
    <dgm:cxn modelId="{91580F24-D000-4F33-938D-AD8ED823CD40}" type="presParOf" srcId="{1AD827AD-7622-462D-8571-98682D19A58B}" destId="{59EDBB7C-5A97-47A8-86B4-CDE262EA9750}" srcOrd="0" destOrd="0" presId="urn:microsoft.com/office/officeart/2005/8/layout/hierarchy5"/>
    <dgm:cxn modelId="{A146A0B6-96B3-4AA6-9BA8-9D7167F6857E}" type="presParOf" srcId="{59EDBB7C-5A97-47A8-86B4-CDE262EA9750}" destId="{F5D7C46B-99E0-49BA-A8E2-AE4967ADA572}" srcOrd="0" destOrd="0" presId="urn:microsoft.com/office/officeart/2005/8/layout/hierarchy5"/>
    <dgm:cxn modelId="{62DC1A90-EC78-4216-BD30-98248692AB9B}" type="presParOf" srcId="{1AD827AD-7622-462D-8571-98682D19A58B}" destId="{9B5C8982-044A-4C8A-9776-AA6503A350D0}" srcOrd="1" destOrd="0" presId="urn:microsoft.com/office/officeart/2005/8/layout/hierarchy5"/>
    <dgm:cxn modelId="{5FD711B6-190D-4C17-93EE-9CB7B0CFCF1A}" type="presParOf" srcId="{9B5C8982-044A-4C8A-9776-AA6503A350D0}" destId="{938ECC81-187A-4A09-AB36-930BE3FE13DA}" srcOrd="0" destOrd="0" presId="urn:microsoft.com/office/officeart/2005/8/layout/hierarchy5"/>
    <dgm:cxn modelId="{453F34A7-9488-49BB-9D57-8FC8EAF44AC0}" type="presParOf" srcId="{9B5C8982-044A-4C8A-9776-AA6503A350D0}" destId="{1E99445F-C9BA-479A-8336-D0C113249112}" srcOrd="1" destOrd="0" presId="urn:microsoft.com/office/officeart/2005/8/layout/hierarchy5"/>
    <dgm:cxn modelId="{02E70907-6357-4D36-877D-90E4ECFCFF7D}" type="presParOf" srcId="{1E99445F-C9BA-479A-8336-D0C113249112}" destId="{0F96C6D6-9A38-49A8-B537-D1110A8B515F}" srcOrd="0" destOrd="0" presId="urn:microsoft.com/office/officeart/2005/8/layout/hierarchy5"/>
    <dgm:cxn modelId="{778BCF9B-1C33-4C67-99F5-046765FAE9F8}" type="presParOf" srcId="{0F96C6D6-9A38-49A8-B537-D1110A8B515F}" destId="{2474AE2B-F3C4-47E8-8ED8-9724834B9233}" srcOrd="0" destOrd="0" presId="urn:microsoft.com/office/officeart/2005/8/layout/hierarchy5"/>
    <dgm:cxn modelId="{698295CD-D330-438B-9097-8967C84369FD}" type="presParOf" srcId="{1E99445F-C9BA-479A-8336-D0C113249112}" destId="{D3EDF3C6-8925-4227-8D54-F9B7B540AA28}" srcOrd="1" destOrd="0" presId="urn:microsoft.com/office/officeart/2005/8/layout/hierarchy5"/>
    <dgm:cxn modelId="{F21D066B-8DA6-498B-BE7C-A421BF0A15C9}" type="presParOf" srcId="{D3EDF3C6-8925-4227-8D54-F9B7B540AA28}" destId="{AFA3B05E-8A25-4E01-8546-D7D4570C4E19}" srcOrd="0" destOrd="0" presId="urn:microsoft.com/office/officeart/2005/8/layout/hierarchy5"/>
    <dgm:cxn modelId="{D76252A5-2C34-4AB6-8893-90F22C5D07A0}" type="presParOf" srcId="{D3EDF3C6-8925-4227-8D54-F9B7B540AA28}" destId="{4FF38E8D-4CB5-4E24-B295-8C8F951F5111}" srcOrd="1" destOrd="0" presId="urn:microsoft.com/office/officeart/2005/8/layout/hierarchy5"/>
    <dgm:cxn modelId="{D7D4E6D0-50F3-4DC8-AB24-E0236A595266}" type="presParOf" srcId="{1E99445F-C9BA-479A-8336-D0C113249112}" destId="{2F2B8EF0-B4FB-4138-BD09-040C227FDF63}" srcOrd="2" destOrd="0" presId="urn:microsoft.com/office/officeart/2005/8/layout/hierarchy5"/>
    <dgm:cxn modelId="{AA734BF8-0CBF-40AB-85E1-B43AC5C4A69C}" type="presParOf" srcId="{2F2B8EF0-B4FB-4138-BD09-040C227FDF63}" destId="{5E99BBBD-D8FD-4455-8A4C-4E1381C5946E}" srcOrd="0" destOrd="0" presId="urn:microsoft.com/office/officeart/2005/8/layout/hierarchy5"/>
    <dgm:cxn modelId="{BB79A01C-81B2-4147-8F72-0B82B751557E}" type="presParOf" srcId="{1E99445F-C9BA-479A-8336-D0C113249112}" destId="{EB59C052-B9E0-4AC3-A1A7-9E67D6CB7564}" srcOrd="3" destOrd="0" presId="urn:microsoft.com/office/officeart/2005/8/layout/hierarchy5"/>
    <dgm:cxn modelId="{A04967C2-7093-4861-B599-1575B05DF06C}" type="presParOf" srcId="{EB59C052-B9E0-4AC3-A1A7-9E67D6CB7564}" destId="{4BC4B391-B901-43AA-877B-5D1F8A37E0D4}" srcOrd="0" destOrd="0" presId="urn:microsoft.com/office/officeart/2005/8/layout/hierarchy5"/>
    <dgm:cxn modelId="{BDE5F5E7-6D04-435F-BF87-D3908AE98221}" type="presParOf" srcId="{EB59C052-B9E0-4AC3-A1A7-9E67D6CB7564}" destId="{DFA41265-2058-4F7E-822C-1A82AB8D0076}" srcOrd="1" destOrd="0" presId="urn:microsoft.com/office/officeart/2005/8/layout/hierarchy5"/>
    <dgm:cxn modelId="{B871718C-6CBE-47A5-83AB-032AA25817AA}" type="presParOf" srcId="{1AD827AD-7622-462D-8571-98682D19A58B}" destId="{3A261CB8-0761-400E-A99B-0D8F983528A0}" srcOrd="2" destOrd="0" presId="urn:microsoft.com/office/officeart/2005/8/layout/hierarchy5"/>
    <dgm:cxn modelId="{C3C6BA13-C2CD-4CDA-8AE6-EBA4C9F1D26A}" type="presParOf" srcId="{3A261CB8-0761-400E-A99B-0D8F983528A0}" destId="{E9513C6B-B856-4CFA-BE77-EF17FFEDA058}" srcOrd="0" destOrd="0" presId="urn:microsoft.com/office/officeart/2005/8/layout/hierarchy5"/>
    <dgm:cxn modelId="{3FC0C63B-667B-4715-8380-086DE9BB1241}" type="presParOf" srcId="{1AD827AD-7622-462D-8571-98682D19A58B}" destId="{BBA23C96-DB42-449D-80D6-57D99084F100}" srcOrd="3" destOrd="0" presId="urn:microsoft.com/office/officeart/2005/8/layout/hierarchy5"/>
    <dgm:cxn modelId="{5920F3CD-1EB6-488D-949A-72FA98A1A5FA}" type="presParOf" srcId="{BBA23C96-DB42-449D-80D6-57D99084F100}" destId="{2398CA8E-EFFC-4940-88E2-5AB5DD61E958}" srcOrd="0" destOrd="0" presId="urn:microsoft.com/office/officeart/2005/8/layout/hierarchy5"/>
    <dgm:cxn modelId="{BF158B19-5352-419A-A83C-2A062ACD1CC2}" type="presParOf" srcId="{BBA23C96-DB42-449D-80D6-57D99084F100}" destId="{02614176-CFB5-434D-924A-4D746E7B94B9}" srcOrd="1" destOrd="0" presId="urn:microsoft.com/office/officeart/2005/8/layout/hierarchy5"/>
    <dgm:cxn modelId="{E14AD3AF-37D0-43B7-A89A-EEA99E23D200}" type="presParOf" srcId="{1AD827AD-7622-462D-8571-98682D19A58B}" destId="{E122BAF4-B635-41BA-B320-2D34620DE4D2}" srcOrd="4" destOrd="0" presId="urn:microsoft.com/office/officeart/2005/8/layout/hierarchy5"/>
    <dgm:cxn modelId="{6C1BC530-1E57-486F-BE91-A93D6C4EC718}" type="presParOf" srcId="{E122BAF4-B635-41BA-B320-2D34620DE4D2}" destId="{6505EBEA-14D2-4385-93D9-668397474EBB}" srcOrd="0" destOrd="0" presId="urn:microsoft.com/office/officeart/2005/8/layout/hierarchy5"/>
    <dgm:cxn modelId="{AE6E7C1F-51A3-4FA1-8F86-ECA87B597FDC}" type="presParOf" srcId="{1AD827AD-7622-462D-8571-98682D19A58B}" destId="{702B007C-1DBF-4AA7-B3C1-2794DA4DFC51}" srcOrd="5" destOrd="0" presId="urn:microsoft.com/office/officeart/2005/8/layout/hierarchy5"/>
    <dgm:cxn modelId="{24A9115B-D112-4F19-AD75-BE4F9AAEBB56}" type="presParOf" srcId="{702B007C-1DBF-4AA7-B3C1-2794DA4DFC51}" destId="{644DACCF-0AFD-4C6C-A108-ED822B7BD4EB}" srcOrd="0" destOrd="0" presId="urn:microsoft.com/office/officeart/2005/8/layout/hierarchy5"/>
    <dgm:cxn modelId="{B69AA03F-ED5B-4014-AC51-4320B03B43BF}" type="presParOf" srcId="{702B007C-1DBF-4AA7-B3C1-2794DA4DFC51}" destId="{8C036090-90C2-4F9A-B58C-2812EEF0AE94}" srcOrd="1" destOrd="0" presId="urn:microsoft.com/office/officeart/2005/8/layout/hierarchy5"/>
    <dgm:cxn modelId="{2D0AE0E6-AD5D-4C0C-A59E-FDEA1CD50E2E}" type="presParOf" srcId="{8C036090-90C2-4F9A-B58C-2812EEF0AE94}" destId="{00BE7E96-0A97-40F8-9133-4E3268E881AF}" srcOrd="0" destOrd="0" presId="urn:microsoft.com/office/officeart/2005/8/layout/hierarchy5"/>
    <dgm:cxn modelId="{F0658647-B8AA-4DD7-853F-BBEF731FFF14}" type="presParOf" srcId="{00BE7E96-0A97-40F8-9133-4E3268E881AF}" destId="{82181EE0-4FE1-465E-95CF-65EEDD364257}" srcOrd="0" destOrd="0" presId="urn:microsoft.com/office/officeart/2005/8/layout/hierarchy5"/>
    <dgm:cxn modelId="{6EB7E861-8783-4189-A93D-7619D137B848}" type="presParOf" srcId="{8C036090-90C2-4F9A-B58C-2812EEF0AE94}" destId="{62B16250-9481-46B0-9AC4-A5DFA8E9A369}" srcOrd="1" destOrd="0" presId="urn:microsoft.com/office/officeart/2005/8/layout/hierarchy5"/>
    <dgm:cxn modelId="{97FF90C3-4210-4A00-AA2C-943F32F44B54}" type="presParOf" srcId="{62B16250-9481-46B0-9AC4-A5DFA8E9A369}" destId="{A4F5A49B-C08D-4BA9-A5F2-D74FA372A0BD}" srcOrd="0" destOrd="0" presId="urn:microsoft.com/office/officeart/2005/8/layout/hierarchy5"/>
    <dgm:cxn modelId="{F26FADDF-D1D7-42BB-BB8C-581FCEEFD78B}" type="presParOf" srcId="{62B16250-9481-46B0-9AC4-A5DFA8E9A369}" destId="{4370DC9B-8C96-49ED-B1F4-FB9E4353E57A}" srcOrd="1" destOrd="0" presId="urn:microsoft.com/office/officeart/2005/8/layout/hierarchy5"/>
    <dgm:cxn modelId="{549DE451-E4F6-4B0C-BDCB-20BA1B1363CB}" type="presParOf" srcId="{8C036090-90C2-4F9A-B58C-2812EEF0AE94}" destId="{D18A6EDB-BE44-4773-BAA2-95BEBC6350C0}" srcOrd="2" destOrd="0" presId="urn:microsoft.com/office/officeart/2005/8/layout/hierarchy5"/>
    <dgm:cxn modelId="{828D0777-78B5-40A3-BA3E-A9BBC451B4CD}" type="presParOf" srcId="{D18A6EDB-BE44-4773-BAA2-95BEBC6350C0}" destId="{D6195ED5-A446-44B7-AD9D-7B7F6AB9412E}" srcOrd="0" destOrd="0" presId="urn:microsoft.com/office/officeart/2005/8/layout/hierarchy5"/>
    <dgm:cxn modelId="{90705382-8EB7-4C49-B26E-1CBB0566BCAC}" type="presParOf" srcId="{8C036090-90C2-4F9A-B58C-2812EEF0AE94}" destId="{08B60362-1F48-4D3B-B852-514F44FA16FA}" srcOrd="3" destOrd="0" presId="urn:microsoft.com/office/officeart/2005/8/layout/hierarchy5"/>
    <dgm:cxn modelId="{D584F4F5-4CC6-45A2-BAD3-95B05DDCC41D}" type="presParOf" srcId="{08B60362-1F48-4D3B-B852-514F44FA16FA}" destId="{EAB58649-2BFA-4C12-B067-7D16C387DAA6}" srcOrd="0" destOrd="0" presId="urn:microsoft.com/office/officeart/2005/8/layout/hierarchy5"/>
    <dgm:cxn modelId="{858B2CB2-A0DA-4433-9347-E06CE494ADF6}" type="presParOf" srcId="{08B60362-1F48-4D3B-B852-514F44FA16FA}" destId="{0A52AE4A-570C-49D6-8AC7-3BA1511CEF66}" srcOrd="1" destOrd="0" presId="urn:microsoft.com/office/officeart/2005/8/layout/hierarchy5"/>
    <dgm:cxn modelId="{49875F87-4051-4317-A344-209294FE3DDC}" type="presParOf" srcId="{0FD561A0-08F7-424D-B2AE-607265A2CD56}" destId="{3127D7A0-86A7-48B5-B334-8F0B876C9E01}" srcOrd="1" destOrd="0" presId="urn:microsoft.com/office/officeart/2005/8/layout/hierarchy5"/>
    <dgm:cxn modelId="{38133DAC-3CFE-407A-BDFB-12C60F5043D6}" type="presParOf" srcId="{3127D7A0-86A7-48B5-B334-8F0B876C9E01}" destId="{58B914BB-2057-4012-91AA-20DE2EC1B6F5}" srcOrd="0" destOrd="0" presId="urn:microsoft.com/office/officeart/2005/8/layout/hierarchy5"/>
    <dgm:cxn modelId="{1F763127-89C3-4FD3-855B-2660C4C98DE6}" type="presParOf" srcId="{58B914BB-2057-4012-91AA-20DE2EC1B6F5}" destId="{9BD88D30-79A1-4423-A85D-10F783FB809F}" srcOrd="0" destOrd="0" presId="urn:microsoft.com/office/officeart/2005/8/layout/hierarchy5"/>
    <dgm:cxn modelId="{5856440E-98FC-433A-8D7A-7BC84FC50A09}" type="presParOf" srcId="{58B914BB-2057-4012-91AA-20DE2EC1B6F5}" destId="{63754F4E-7092-4015-9521-405AE1121984}" srcOrd="1" destOrd="0" presId="urn:microsoft.com/office/officeart/2005/8/layout/hierarchy5"/>
    <dgm:cxn modelId="{2DC7EC24-2FE7-4455-8DA3-090D384D6577}" type="presParOf" srcId="{3127D7A0-86A7-48B5-B334-8F0B876C9E01}" destId="{01A43D25-7D84-4A6E-AC88-13E0EC21C9E0}" srcOrd="1" destOrd="0" presId="urn:microsoft.com/office/officeart/2005/8/layout/hierarchy5"/>
    <dgm:cxn modelId="{68C9AEB8-911E-4F9D-BBD2-99BFCFAD4616}" type="presParOf" srcId="{01A43D25-7D84-4A6E-AC88-13E0EC21C9E0}" destId="{E034CF1F-19D4-4CDF-92FC-85EDE848259D}" srcOrd="0" destOrd="0" presId="urn:microsoft.com/office/officeart/2005/8/layout/hierarchy5"/>
    <dgm:cxn modelId="{B37D4D42-5FB0-402A-8DA1-7DAD31E6C5FB}" type="presParOf" srcId="{3127D7A0-86A7-48B5-B334-8F0B876C9E01}" destId="{F869D753-605E-45CF-AD0A-86798C3399C3}" srcOrd="2" destOrd="0" presId="urn:microsoft.com/office/officeart/2005/8/layout/hierarchy5"/>
    <dgm:cxn modelId="{B50C78DD-8A3E-4462-A4C2-C9043B793049}" type="presParOf" srcId="{F869D753-605E-45CF-AD0A-86798C3399C3}" destId="{98313282-B88C-42DA-929B-25DF20F50492}" srcOrd="0" destOrd="0" presId="urn:microsoft.com/office/officeart/2005/8/layout/hierarchy5"/>
    <dgm:cxn modelId="{18B93BA1-94B8-4600-A165-E9D4EE8D8DDB}" type="presParOf" srcId="{F869D753-605E-45CF-AD0A-86798C3399C3}" destId="{685ADA01-651A-4F9E-B00A-E741E0CF71E5}" srcOrd="1" destOrd="0" presId="urn:microsoft.com/office/officeart/2005/8/layout/hierarchy5"/>
    <dgm:cxn modelId="{D16B6F77-A961-4410-A13E-49273A8E0707}" type="presParOf" srcId="{3127D7A0-86A7-48B5-B334-8F0B876C9E01}" destId="{E9598258-B7B0-456D-A03F-76116BB26F76}" srcOrd="3" destOrd="0" presId="urn:microsoft.com/office/officeart/2005/8/layout/hierarchy5"/>
    <dgm:cxn modelId="{6947422B-3E31-46FF-A5F9-D43075985278}" type="presParOf" srcId="{E9598258-B7B0-456D-A03F-76116BB26F76}" destId="{BFE78428-68D0-4DB8-A2E3-2F44DD8281A0}" srcOrd="0" destOrd="0" presId="urn:microsoft.com/office/officeart/2005/8/layout/hierarchy5"/>
    <dgm:cxn modelId="{79553B7F-3EB1-4F71-B52C-879B82178C1F}" type="presParOf" srcId="{3127D7A0-86A7-48B5-B334-8F0B876C9E01}" destId="{E8D3310E-9C90-413C-9F9F-F246EC34B424}" srcOrd="4" destOrd="0" presId="urn:microsoft.com/office/officeart/2005/8/layout/hierarchy5"/>
    <dgm:cxn modelId="{2A0FFC53-E7A7-42DF-B824-71E00BC6C651}" type="presParOf" srcId="{E8D3310E-9C90-413C-9F9F-F246EC34B424}" destId="{9DC13B16-3CA6-4AF0-9565-02918E3ABCDD}" srcOrd="0" destOrd="0" presId="urn:microsoft.com/office/officeart/2005/8/layout/hierarchy5"/>
    <dgm:cxn modelId="{04AB6DDB-38C2-49E2-B40B-318F0A7008A4}" type="presParOf" srcId="{E8D3310E-9C90-413C-9F9F-F246EC34B424}" destId="{766593CB-CBC6-4050-A51E-D8A140E3D3DE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C13B16-3CA6-4AF0-9565-02918E3ABCDD}">
      <dsp:nvSpPr>
        <dsp:cNvPr id="0" name=""/>
        <dsp:cNvSpPr/>
      </dsp:nvSpPr>
      <dsp:spPr>
        <a:xfrm>
          <a:off x="6649888" y="0"/>
          <a:ext cx="2088132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/>
            <a:t>მედიკამენტები (</a:t>
          </a:r>
          <a:r>
            <a:rPr lang="ka-GE" sz="1500" b="1" kern="1200" dirty="0" smtClean="0">
              <a:solidFill>
                <a:srgbClr val="FF0000"/>
              </a:solidFill>
            </a:rPr>
            <a:t>40</a:t>
          </a:r>
          <a:r>
            <a:rPr lang="ka-GE" sz="1500" b="1" kern="1200" dirty="0" smtClean="0"/>
            <a:t>)</a:t>
          </a:r>
          <a:endParaRPr lang="en-US" sz="1500" b="1" kern="1200" dirty="0"/>
        </a:p>
      </dsp:txBody>
      <dsp:txXfrm>
        <a:off x="6649888" y="0"/>
        <a:ext cx="2088132" cy="1305401"/>
      </dsp:txXfrm>
    </dsp:sp>
    <dsp:sp modelId="{98313282-B88C-42DA-929B-25DF20F50492}">
      <dsp:nvSpPr>
        <dsp:cNvPr id="0" name=""/>
        <dsp:cNvSpPr/>
      </dsp:nvSpPr>
      <dsp:spPr>
        <a:xfrm>
          <a:off x="4213733" y="0"/>
          <a:ext cx="2088132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/>
            <a:t>აფთიაქები (</a:t>
          </a:r>
          <a:r>
            <a:rPr lang="ka-GE" sz="1500" b="1" kern="1200" dirty="0" smtClean="0">
              <a:solidFill>
                <a:srgbClr val="FF0000"/>
              </a:solidFill>
            </a:rPr>
            <a:t>84</a:t>
          </a:r>
          <a:r>
            <a:rPr lang="ka-GE" sz="1500" b="1" kern="1200" dirty="0" smtClean="0"/>
            <a:t>)</a:t>
          </a:r>
          <a:endParaRPr lang="en-US" sz="1500" b="1" kern="1200" dirty="0"/>
        </a:p>
      </dsp:txBody>
      <dsp:txXfrm>
        <a:off x="4213733" y="0"/>
        <a:ext cx="2088132" cy="1305401"/>
      </dsp:txXfrm>
    </dsp:sp>
    <dsp:sp modelId="{9BD88D30-79A1-4423-A85D-10F783FB809F}">
      <dsp:nvSpPr>
        <dsp:cNvPr id="0" name=""/>
        <dsp:cNvSpPr/>
      </dsp:nvSpPr>
      <dsp:spPr>
        <a:xfrm>
          <a:off x="1777579" y="0"/>
          <a:ext cx="2088132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/>
            <a:t>ლოჯისტიკა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/>
            <a:t>(განბაჟება, საწყობი, ტრანსპორტირება)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b="1" kern="1200" dirty="0"/>
        </a:p>
      </dsp:txBody>
      <dsp:txXfrm>
        <a:off x="1777579" y="0"/>
        <a:ext cx="2088132" cy="1305401"/>
      </dsp:txXfrm>
    </dsp:sp>
    <dsp:sp modelId="{338DE0C6-A04A-4D1A-BBFF-DCDD6BEDC749}">
      <dsp:nvSpPr>
        <dsp:cNvPr id="0" name=""/>
        <dsp:cNvSpPr/>
      </dsp:nvSpPr>
      <dsp:spPr>
        <a:xfrm>
          <a:off x="1951590" y="2556456"/>
          <a:ext cx="1740110" cy="870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b="1" kern="1200" dirty="0" smtClean="0"/>
            <a:t>პსპ</a:t>
          </a:r>
          <a:r>
            <a:rPr lang="ka-GE" sz="2500" kern="1200" dirty="0" smtClean="0"/>
            <a:t> </a:t>
          </a:r>
          <a:r>
            <a:rPr lang="ka-GE" sz="2500" b="1" kern="1200" dirty="0" smtClean="0"/>
            <a:t>ფარმა</a:t>
          </a:r>
          <a:endParaRPr lang="en-US" sz="2500" b="1" kern="1200" dirty="0"/>
        </a:p>
      </dsp:txBody>
      <dsp:txXfrm>
        <a:off x="1977073" y="2581939"/>
        <a:ext cx="1689144" cy="819089"/>
      </dsp:txXfrm>
    </dsp:sp>
    <dsp:sp modelId="{59EDBB7C-5A97-47A8-86B4-CDE262EA9750}">
      <dsp:nvSpPr>
        <dsp:cNvPr id="0" name=""/>
        <dsp:cNvSpPr/>
      </dsp:nvSpPr>
      <dsp:spPr>
        <a:xfrm rot="18770822">
          <a:off x="3527958" y="2598276"/>
          <a:ext cx="1023528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1023528" y="179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4134" y="2590684"/>
        <a:ext cx="51176" cy="51176"/>
      </dsp:txXfrm>
    </dsp:sp>
    <dsp:sp modelId="{938ECC81-187A-4A09-AB36-930BE3FE13DA}">
      <dsp:nvSpPr>
        <dsp:cNvPr id="0" name=""/>
        <dsp:cNvSpPr/>
      </dsp:nvSpPr>
      <dsp:spPr>
        <a:xfrm>
          <a:off x="4387744" y="1806033"/>
          <a:ext cx="1740110" cy="870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b="1" kern="1200" dirty="0" smtClean="0"/>
            <a:t>თბილისი (</a:t>
          </a:r>
          <a:r>
            <a:rPr lang="ka-GE" sz="2500" b="1" kern="1200" dirty="0" smtClean="0">
              <a:solidFill>
                <a:srgbClr val="FF0000"/>
              </a:solidFill>
            </a:rPr>
            <a:t>19</a:t>
          </a:r>
          <a:r>
            <a:rPr lang="ka-GE" sz="2500" b="1" kern="1200" dirty="0" smtClean="0"/>
            <a:t>)</a:t>
          </a:r>
          <a:endParaRPr lang="en-US" sz="2500" b="1" kern="1200" dirty="0"/>
        </a:p>
      </dsp:txBody>
      <dsp:txXfrm>
        <a:off x="4413227" y="1831516"/>
        <a:ext cx="1689144" cy="819089"/>
      </dsp:txXfrm>
    </dsp:sp>
    <dsp:sp modelId="{0F96C6D6-9A38-49A8-B537-D1110A8B515F}">
      <dsp:nvSpPr>
        <dsp:cNvPr id="0" name=""/>
        <dsp:cNvSpPr/>
      </dsp:nvSpPr>
      <dsp:spPr>
        <a:xfrm rot="19457599">
          <a:off x="6047286" y="1972924"/>
          <a:ext cx="857180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857180" y="179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454447" y="1969490"/>
        <a:ext cx="42859" cy="42859"/>
      </dsp:txXfrm>
    </dsp:sp>
    <dsp:sp modelId="{AFA3B05E-8A25-4E01-8546-D7D4570C4E19}">
      <dsp:nvSpPr>
        <dsp:cNvPr id="0" name=""/>
        <dsp:cNvSpPr/>
      </dsp:nvSpPr>
      <dsp:spPr>
        <a:xfrm>
          <a:off x="6823899" y="1305751"/>
          <a:ext cx="1740110" cy="870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qd</a:t>
          </a:r>
          <a:endParaRPr lang="en-US" sz="2500" kern="1200" dirty="0"/>
        </a:p>
      </dsp:txBody>
      <dsp:txXfrm>
        <a:off x="6849382" y="1331234"/>
        <a:ext cx="1689144" cy="819089"/>
      </dsp:txXfrm>
    </dsp:sp>
    <dsp:sp modelId="{2F2B8EF0-B4FB-4138-BD09-040C227FDF63}">
      <dsp:nvSpPr>
        <dsp:cNvPr id="0" name=""/>
        <dsp:cNvSpPr/>
      </dsp:nvSpPr>
      <dsp:spPr>
        <a:xfrm rot="2142401">
          <a:off x="6047286" y="2473206"/>
          <a:ext cx="857180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857180" y="179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454447" y="2469772"/>
        <a:ext cx="42859" cy="42859"/>
      </dsp:txXfrm>
    </dsp:sp>
    <dsp:sp modelId="{4BC4B391-B901-43AA-877B-5D1F8A37E0D4}">
      <dsp:nvSpPr>
        <dsp:cNvPr id="0" name=""/>
        <dsp:cNvSpPr/>
      </dsp:nvSpPr>
      <dsp:spPr>
        <a:xfrm>
          <a:off x="6823899" y="2306315"/>
          <a:ext cx="1740110" cy="870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qd</a:t>
          </a:r>
          <a:endParaRPr lang="en-US" sz="2500" kern="1200" dirty="0"/>
        </a:p>
      </dsp:txBody>
      <dsp:txXfrm>
        <a:off x="6849382" y="2331798"/>
        <a:ext cx="1689144" cy="819089"/>
      </dsp:txXfrm>
    </dsp:sp>
    <dsp:sp modelId="{E122BAF4-B635-41BA-B320-2D34620DE4D2}">
      <dsp:nvSpPr>
        <dsp:cNvPr id="0" name=""/>
        <dsp:cNvSpPr/>
      </dsp:nvSpPr>
      <dsp:spPr>
        <a:xfrm rot="2829178">
          <a:off x="3527958" y="3348699"/>
          <a:ext cx="1023528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1023528" y="179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4134" y="3341106"/>
        <a:ext cx="51176" cy="51176"/>
      </dsp:txXfrm>
    </dsp:sp>
    <dsp:sp modelId="{644DACCF-0AFD-4C6C-A108-ED822B7BD4EB}">
      <dsp:nvSpPr>
        <dsp:cNvPr id="0" name=""/>
        <dsp:cNvSpPr/>
      </dsp:nvSpPr>
      <dsp:spPr>
        <a:xfrm>
          <a:off x="4387744" y="3306878"/>
          <a:ext cx="1740110" cy="870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b="1" kern="1200" dirty="0" smtClean="0"/>
            <a:t>რეგიონები (</a:t>
          </a:r>
          <a:r>
            <a:rPr lang="ka-GE" sz="2500" b="1" kern="1200" dirty="0" smtClean="0">
              <a:solidFill>
                <a:srgbClr val="FF0000"/>
              </a:solidFill>
            </a:rPr>
            <a:t>65</a:t>
          </a:r>
          <a:r>
            <a:rPr lang="ka-GE" sz="2500" b="1" kern="1200" dirty="0" smtClean="0"/>
            <a:t>)</a:t>
          </a:r>
          <a:endParaRPr lang="en-US" sz="2500" b="1" kern="1200" dirty="0"/>
        </a:p>
      </dsp:txBody>
      <dsp:txXfrm>
        <a:off x="4413227" y="3332361"/>
        <a:ext cx="1689144" cy="819089"/>
      </dsp:txXfrm>
    </dsp:sp>
    <dsp:sp modelId="{00BE7E96-0A97-40F8-9133-4E3268E881AF}">
      <dsp:nvSpPr>
        <dsp:cNvPr id="0" name=""/>
        <dsp:cNvSpPr/>
      </dsp:nvSpPr>
      <dsp:spPr>
        <a:xfrm>
          <a:off x="6127855" y="3723910"/>
          <a:ext cx="696044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696044" y="179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458476" y="3724505"/>
        <a:ext cx="34802" cy="34802"/>
      </dsp:txXfrm>
    </dsp:sp>
    <dsp:sp modelId="{A4F5A49B-C08D-4BA9-A5F2-D74FA372A0BD}">
      <dsp:nvSpPr>
        <dsp:cNvPr id="0" name=""/>
        <dsp:cNvSpPr/>
      </dsp:nvSpPr>
      <dsp:spPr>
        <a:xfrm>
          <a:off x="6823899" y="3306878"/>
          <a:ext cx="1740110" cy="870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qd</a:t>
          </a:r>
          <a:endParaRPr lang="en-US" sz="2500" kern="1200" dirty="0"/>
        </a:p>
      </dsp:txBody>
      <dsp:txXfrm>
        <a:off x="6849382" y="3332361"/>
        <a:ext cx="1689144" cy="8190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C13B16-3CA6-4AF0-9565-02918E3ABCDD}">
      <dsp:nvSpPr>
        <dsp:cNvPr id="0" name=""/>
        <dsp:cNvSpPr/>
      </dsp:nvSpPr>
      <dsp:spPr>
        <a:xfrm>
          <a:off x="6485424" y="0"/>
          <a:ext cx="1867398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1" kern="1200" dirty="0" smtClean="0"/>
            <a:t>მედიკამენტები</a:t>
          </a:r>
          <a:endParaRPr lang="en-US" sz="1700" b="1" kern="1200" dirty="0"/>
        </a:p>
      </dsp:txBody>
      <dsp:txXfrm>
        <a:off x="6485424" y="0"/>
        <a:ext cx="1867398" cy="1305401"/>
      </dsp:txXfrm>
    </dsp:sp>
    <dsp:sp modelId="{98313282-B88C-42DA-929B-25DF20F50492}">
      <dsp:nvSpPr>
        <dsp:cNvPr id="0" name=""/>
        <dsp:cNvSpPr/>
      </dsp:nvSpPr>
      <dsp:spPr>
        <a:xfrm>
          <a:off x="3987734" y="0"/>
          <a:ext cx="1926130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1" kern="1200" dirty="0" smtClean="0"/>
            <a:t>ლოკაცია</a:t>
          </a:r>
          <a:endParaRPr lang="en-US" sz="1700" b="1" kern="1200" dirty="0"/>
        </a:p>
      </dsp:txBody>
      <dsp:txXfrm>
        <a:off x="3987734" y="0"/>
        <a:ext cx="1926130" cy="1305401"/>
      </dsp:txXfrm>
    </dsp:sp>
    <dsp:sp modelId="{9BD88D30-79A1-4423-A85D-10F783FB809F}">
      <dsp:nvSpPr>
        <dsp:cNvPr id="0" name=""/>
        <dsp:cNvSpPr/>
      </dsp:nvSpPr>
      <dsp:spPr>
        <a:xfrm>
          <a:off x="1718549" y="0"/>
          <a:ext cx="1880645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1" kern="1200" dirty="0" smtClean="0"/>
            <a:t>აფთიაქები</a:t>
          </a:r>
          <a:endParaRPr lang="en-US" sz="1700" b="1" kern="1200" dirty="0"/>
        </a:p>
      </dsp:txBody>
      <dsp:txXfrm>
        <a:off x="1718549" y="0"/>
        <a:ext cx="1880645" cy="1305401"/>
      </dsp:txXfrm>
    </dsp:sp>
    <dsp:sp modelId="{338DE0C6-A04A-4D1A-BBFF-DCDD6BEDC749}">
      <dsp:nvSpPr>
        <dsp:cNvPr id="0" name=""/>
        <dsp:cNvSpPr/>
      </dsp:nvSpPr>
      <dsp:spPr>
        <a:xfrm>
          <a:off x="2166581" y="2522292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 smtClean="0"/>
            <a:t>გეფა</a:t>
          </a:r>
          <a:endParaRPr lang="en-US" sz="1800" b="1" kern="1200" dirty="0"/>
        </a:p>
      </dsp:txBody>
      <dsp:txXfrm>
        <a:off x="2185468" y="2541179"/>
        <a:ext cx="1251904" cy="607065"/>
      </dsp:txXfrm>
    </dsp:sp>
    <dsp:sp modelId="{59EDBB7C-5A97-47A8-86B4-CDE262EA9750}">
      <dsp:nvSpPr>
        <dsp:cNvPr id="0" name=""/>
        <dsp:cNvSpPr/>
      </dsp:nvSpPr>
      <dsp:spPr>
        <a:xfrm rot="18371612">
          <a:off x="3185270" y="2297298"/>
          <a:ext cx="1323564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323564" y="133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13963" y="2277547"/>
        <a:ext cx="66178" cy="66178"/>
      </dsp:txXfrm>
    </dsp:sp>
    <dsp:sp modelId="{938ECC81-187A-4A09-AB36-930BE3FE13DA}">
      <dsp:nvSpPr>
        <dsp:cNvPr id="0" name=""/>
        <dsp:cNvSpPr/>
      </dsp:nvSpPr>
      <dsp:spPr>
        <a:xfrm>
          <a:off x="4237844" y="1454140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 smtClean="0"/>
            <a:t>თბილისი</a:t>
          </a:r>
          <a:endParaRPr lang="en-US" sz="1800" b="1" kern="1200" dirty="0"/>
        </a:p>
      </dsp:txBody>
      <dsp:txXfrm>
        <a:off x="4256731" y="1473027"/>
        <a:ext cx="1251904" cy="607065"/>
      </dsp:txXfrm>
    </dsp:sp>
    <dsp:sp modelId="{2F2B8EF0-B4FB-4138-BD09-040C227FDF63}">
      <dsp:nvSpPr>
        <dsp:cNvPr id="0" name=""/>
        <dsp:cNvSpPr/>
      </dsp:nvSpPr>
      <dsp:spPr>
        <a:xfrm rot="21320184">
          <a:off x="5525405" y="1711209"/>
          <a:ext cx="1279444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279444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33141" y="1692561"/>
        <a:ext cx="63972" cy="63972"/>
      </dsp:txXfrm>
    </dsp:sp>
    <dsp:sp modelId="{4BC4B391-B901-43AA-877B-5D1F8A37E0D4}">
      <dsp:nvSpPr>
        <dsp:cNvPr id="0" name=""/>
        <dsp:cNvSpPr/>
      </dsp:nvSpPr>
      <dsp:spPr>
        <a:xfrm>
          <a:off x="6802732" y="1350114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qd</a:t>
          </a:r>
          <a:endParaRPr lang="en-US" sz="1800" kern="1200" dirty="0"/>
        </a:p>
      </dsp:txBody>
      <dsp:txXfrm>
        <a:off x="6821619" y="1369001"/>
        <a:ext cx="1251904" cy="607065"/>
      </dsp:txXfrm>
    </dsp:sp>
    <dsp:sp modelId="{6A40D04A-6B51-4BF7-8F64-394912CA2353}">
      <dsp:nvSpPr>
        <dsp:cNvPr id="0" name=""/>
        <dsp:cNvSpPr/>
      </dsp:nvSpPr>
      <dsp:spPr>
        <a:xfrm rot="1593764">
          <a:off x="5452278" y="2081992"/>
          <a:ext cx="1425697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425697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29485" y="2059687"/>
        <a:ext cx="71284" cy="71284"/>
      </dsp:txXfrm>
    </dsp:sp>
    <dsp:sp modelId="{5C897A89-29B5-4C57-899D-6249E0BDE444}">
      <dsp:nvSpPr>
        <dsp:cNvPr id="0" name=""/>
        <dsp:cNvSpPr/>
      </dsp:nvSpPr>
      <dsp:spPr>
        <a:xfrm>
          <a:off x="6802732" y="2091680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qd</a:t>
          </a:r>
          <a:endParaRPr lang="en-US" sz="1800" kern="1200" dirty="0"/>
        </a:p>
      </dsp:txBody>
      <dsp:txXfrm>
        <a:off x="6821619" y="2110567"/>
        <a:ext cx="1251904" cy="607065"/>
      </dsp:txXfrm>
    </dsp:sp>
    <dsp:sp modelId="{E122BAF4-B635-41BA-B320-2D34620DE4D2}">
      <dsp:nvSpPr>
        <dsp:cNvPr id="0" name=""/>
        <dsp:cNvSpPr/>
      </dsp:nvSpPr>
      <dsp:spPr>
        <a:xfrm rot="2440502">
          <a:off x="3321160" y="3195863"/>
          <a:ext cx="1118459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118459" y="133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52429" y="3181239"/>
        <a:ext cx="55922" cy="55922"/>
      </dsp:txXfrm>
    </dsp:sp>
    <dsp:sp modelId="{644DACCF-0AFD-4C6C-A108-ED822B7BD4EB}">
      <dsp:nvSpPr>
        <dsp:cNvPr id="0" name=""/>
        <dsp:cNvSpPr/>
      </dsp:nvSpPr>
      <dsp:spPr>
        <a:xfrm>
          <a:off x="4304521" y="3207133"/>
          <a:ext cx="1210582" cy="7331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 smtClean="0"/>
            <a:t>რეგიონები</a:t>
          </a:r>
          <a:endParaRPr lang="en-US" sz="1800" b="1" kern="1200" dirty="0"/>
        </a:p>
      </dsp:txBody>
      <dsp:txXfrm>
        <a:off x="4325993" y="3228605"/>
        <a:ext cx="1167638" cy="690167"/>
      </dsp:txXfrm>
    </dsp:sp>
    <dsp:sp modelId="{00BE7E96-0A97-40F8-9133-4E3268E881AF}">
      <dsp:nvSpPr>
        <dsp:cNvPr id="0" name=""/>
        <dsp:cNvSpPr/>
      </dsp:nvSpPr>
      <dsp:spPr>
        <a:xfrm rot="20435985">
          <a:off x="5475854" y="3330736"/>
          <a:ext cx="1382531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382531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32556" y="3309511"/>
        <a:ext cx="69126" cy="69126"/>
      </dsp:txXfrm>
    </dsp:sp>
    <dsp:sp modelId="{A4F5A49B-C08D-4BA9-A5F2-D74FA372A0BD}">
      <dsp:nvSpPr>
        <dsp:cNvPr id="0" name=""/>
        <dsp:cNvSpPr/>
      </dsp:nvSpPr>
      <dsp:spPr>
        <a:xfrm>
          <a:off x="6819136" y="2792040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qd</a:t>
          </a:r>
          <a:endParaRPr lang="en-US" sz="1800" kern="1200" dirty="0"/>
        </a:p>
      </dsp:txBody>
      <dsp:txXfrm>
        <a:off x="6838023" y="2810927"/>
        <a:ext cx="1251904" cy="607065"/>
      </dsp:txXfrm>
    </dsp:sp>
    <dsp:sp modelId="{D18A6EDB-BE44-4773-BAA2-95BEBC6350C0}">
      <dsp:nvSpPr>
        <dsp:cNvPr id="0" name=""/>
        <dsp:cNvSpPr/>
      </dsp:nvSpPr>
      <dsp:spPr>
        <a:xfrm rot="850435">
          <a:off x="5494991" y="3722125"/>
          <a:ext cx="1321327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321327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22621" y="3702429"/>
        <a:ext cx="66066" cy="66066"/>
      </dsp:txXfrm>
    </dsp:sp>
    <dsp:sp modelId="{EAB58649-2BFA-4C12-B067-7D16C387DAA6}">
      <dsp:nvSpPr>
        <dsp:cNvPr id="0" name=""/>
        <dsp:cNvSpPr/>
      </dsp:nvSpPr>
      <dsp:spPr>
        <a:xfrm>
          <a:off x="6796206" y="3574817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qd</a:t>
          </a:r>
          <a:endParaRPr lang="en-US" sz="1800" kern="1200" dirty="0"/>
        </a:p>
      </dsp:txBody>
      <dsp:txXfrm>
        <a:off x="6815093" y="3593704"/>
        <a:ext cx="1251904" cy="6070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FF7D8E-813F-441E-B3DD-EB2B5124FF19}">
      <dsp:nvSpPr>
        <dsp:cNvPr id="0" name=""/>
        <dsp:cNvSpPr/>
      </dsp:nvSpPr>
      <dsp:spPr>
        <a:xfrm rot="1927855">
          <a:off x="3629784" y="2908557"/>
          <a:ext cx="589746" cy="52822"/>
        </a:xfrm>
        <a:custGeom>
          <a:avLst/>
          <a:gdLst/>
          <a:ahLst/>
          <a:cxnLst/>
          <a:rect l="0" t="0" r="0" b="0"/>
          <a:pathLst>
            <a:path>
              <a:moveTo>
                <a:pt x="0" y="26411"/>
              </a:moveTo>
              <a:lnTo>
                <a:pt x="589746" y="264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5AB0F1-D3D0-478F-B33A-E940E4075907}">
      <dsp:nvSpPr>
        <dsp:cNvPr id="0" name=""/>
        <dsp:cNvSpPr/>
      </dsp:nvSpPr>
      <dsp:spPr>
        <a:xfrm rot="19756934">
          <a:off x="3625032" y="1397552"/>
          <a:ext cx="711535" cy="52822"/>
        </a:xfrm>
        <a:custGeom>
          <a:avLst/>
          <a:gdLst/>
          <a:ahLst/>
          <a:cxnLst/>
          <a:rect l="0" t="0" r="0" b="0"/>
          <a:pathLst>
            <a:path>
              <a:moveTo>
                <a:pt x="0" y="26411"/>
              </a:moveTo>
              <a:lnTo>
                <a:pt x="711535" y="264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46FC0D-A274-4B97-84AA-0313F476415D}">
      <dsp:nvSpPr>
        <dsp:cNvPr id="0" name=""/>
        <dsp:cNvSpPr/>
      </dsp:nvSpPr>
      <dsp:spPr>
        <a:xfrm>
          <a:off x="0" y="670108"/>
          <a:ext cx="3891563" cy="326738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4003C1-4039-4A90-BAC7-9DE9C77071EA}">
      <dsp:nvSpPr>
        <dsp:cNvPr id="0" name=""/>
        <dsp:cNvSpPr/>
      </dsp:nvSpPr>
      <dsp:spPr>
        <a:xfrm>
          <a:off x="4171287" y="0"/>
          <a:ext cx="1644461" cy="16444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ყოველი თვის დასაწყისში</a:t>
          </a:r>
          <a:endParaRPr lang="en-US" sz="1400" kern="1200" dirty="0"/>
        </a:p>
      </dsp:txBody>
      <dsp:txXfrm>
        <a:off x="4412113" y="240826"/>
        <a:ext cx="1162809" cy="1162809"/>
      </dsp:txXfrm>
    </dsp:sp>
    <dsp:sp modelId="{DD774270-63CD-4C3D-8E8B-34BCCD441068}">
      <dsp:nvSpPr>
        <dsp:cNvPr id="0" name=""/>
        <dsp:cNvSpPr/>
      </dsp:nvSpPr>
      <dsp:spPr>
        <a:xfrm>
          <a:off x="5980195" y="0"/>
          <a:ext cx="2466692" cy="1644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აფთიაქების სავალდებულო შევსება</a:t>
          </a:r>
          <a:endParaRPr lang="en-US" sz="1600" kern="1200" dirty="0"/>
        </a:p>
      </dsp:txBody>
      <dsp:txXfrm>
        <a:off x="5980195" y="0"/>
        <a:ext cx="2466692" cy="1644461"/>
      </dsp:txXfrm>
    </dsp:sp>
    <dsp:sp modelId="{3787B2F6-4FE7-40FF-A46F-9B062B1B4C8C}">
      <dsp:nvSpPr>
        <dsp:cNvPr id="0" name=""/>
        <dsp:cNvSpPr/>
      </dsp:nvSpPr>
      <dsp:spPr>
        <a:xfrm>
          <a:off x="4048429" y="2706875"/>
          <a:ext cx="1644461" cy="16444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ყოველი თვის შუა კვირაში</a:t>
          </a:r>
          <a:endParaRPr lang="en-US" sz="1400" kern="1200" dirty="0"/>
        </a:p>
      </dsp:txBody>
      <dsp:txXfrm>
        <a:off x="4289255" y="2947701"/>
        <a:ext cx="1162809" cy="1162809"/>
      </dsp:txXfrm>
    </dsp:sp>
    <dsp:sp modelId="{BBD86991-1BB5-4F26-B3B3-55BA5BE88FDF}">
      <dsp:nvSpPr>
        <dsp:cNvPr id="0" name=""/>
        <dsp:cNvSpPr/>
      </dsp:nvSpPr>
      <dsp:spPr>
        <a:xfrm>
          <a:off x="5857337" y="2706875"/>
          <a:ext cx="2466692" cy="1644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აფთიაქების დამატებითი შევსება</a:t>
          </a:r>
          <a:endParaRPr lang="en-US" sz="1600" kern="1200" dirty="0"/>
        </a:p>
      </dsp:txBody>
      <dsp:txXfrm>
        <a:off x="5857337" y="2706875"/>
        <a:ext cx="2466692" cy="16444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C13B16-3CA6-4AF0-9565-02918E3ABCDD}">
      <dsp:nvSpPr>
        <dsp:cNvPr id="0" name=""/>
        <dsp:cNvSpPr/>
      </dsp:nvSpPr>
      <dsp:spPr>
        <a:xfrm>
          <a:off x="6485424" y="0"/>
          <a:ext cx="1867398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1" kern="1200" dirty="0" smtClean="0"/>
            <a:t>მედიკამენტები (</a:t>
          </a:r>
          <a:r>
            <a:rPr lang="ka-GE" sz="1700" b="1" kern="1200" dirty="0" smtClean="0">
              <a:solidFill>
                <a:srgbClr val="FF0000"/>
              </a:solidFill>
            </a:rPr>
            <a:t>3.5-ჯერ მეტი</a:t>
          </a:r>
          <a:r>
            <a:rPr lang="ka-GE" sz="1700" b="1" kern="1200" dirty="0" smtClean="0"/>
            <a:t>)</a:t>
          </a:r>
          <a:endParaRPr lang="en-US" sz="1700" b="1" kern="1200" dirty="0"/>
        </a:p>
      </dsp:txBody>
      <dsp:txXfrm>
        <a:off x="6485424" y="0"/>
        <a:ext cx="1867398" cy="1305401"/>
      </dsp:txXfrm>
    </dsp:sp>
    <dsp:sp modelId="{98313282-B88C-42DA-929B-25DF20F50492}">
      <dsp:nvSpPr>
        <dsp:cNvPr id="0" name=""/>
        <dsp:cNvSpPr/>
      </dsp:nvSpPr>
      <dsp:spPr>
        <a:xfrm>
          <a:off x="3886118" y="0"/>
          <a:ext cx="1926130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1" kern="1200" dirty="0" smtClean="0"/>
            <a:t>აფთიაქები (</a:t>
          </a:r>
          <a:r>
            <a:rPr lang="en-US" sz="1700" b="1" kern="1200" dirty="0" smtClean="0">
              <a:solidFill>
                <a:srgbClr val="FF0000"/>
              </a:solidFill>
            </a:rPr>
            <a:t>104</a:t>
          </a:r>
          <a:r>
            <a:rPr lang="ka-GE" sz="1700" b="1" kern="1200" dirty="0" smtClean="0"/>
            <a:t>)</a:t>
          </a:r>
          <a:endParaRPr lang="en-US" sz="1700" b="1" kern="1200" dirty="0"/>
        </a:p>
      </dsp:txBody>
      <dsp:txXfrm>
        <a:off x="3886118" y="0"/>
        <a:ext cx="1926130" cy="1305401"/>
      </dsp:txXfrm>
    </dsp:sp>
    <dsp:sp modelId="{9BD88D30-79A1-4423-A85D-10F783FB809F}">
      <dsp:nvSpPr>
        <dsp:cNvPr id="0" name=""/>
        <dsp:cNvSpPr/>
      </dsp:nvSpPr>
      <dsp:spPr>
        <a:xfrm>
          <a:off x="1689547" y="0"/>
          <a:ext cx="1880645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rgbClr val="FF0000"/>
              </a:solidFill>
            </a:rPr>
            <a:t>ლოჯისტიკა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(განბაჟება, საწყობი, განაწილება, ტრანსპორტირება, ვადების კონტროლი, აფთიაქებში დეფიციტების კონტროლი)</a:t>
          </a:r>
          <a:endParaRPr lang="en-US" sz="1400" b="1" kern="1200" dirty="0"/>
        </a:p>
      </dsp:txBody>
      <dsp:txXfrm>
        <a:off x="1689547" y="0"/>
        <a:ext cx="1880645" cy="1305401"/>
      </dsp:txXfrm>
    </dsp:sp>
    <dsp:sp modelId="{338DE0C6-A04A-4D1A-BBFF-DCDD6BEDC749}">
      <dsp:nvSpPr>
        <dsp:cNvPr id="0" name=""/>
        <dsp:cNvSpPr/>
      </dsp:nvSpPr>
      <dsp:spPr>
        <a:xfrm>
          <a:off x="1994461" y="2418923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/>
            <a:t>xxxx</a:t>
          </a:r>
          <a:endParaRPr lang="en-US" sz="2200" b="1" kern="1200" dirty="0"/>
        </a:p>
      </dsp:txBody>
      <dsp:txXfrm>
        <a:off x="2013348" y="2437810"/>
        <a:ext cx="1251904" cy="607065"/>
      </dsp:txXfrm>
    </dsp:sp>
    <dsp:sp modelId="{59EDBB7C-5A97-47A8-86B4-CDE262EA9750}">
      <dsp:nvSpPr>
        <dsp:cNvPr id="0" name=""/>
        <dsp:cNvSpPr/>
      </dsp:nvSpPr>
      <dsp:spPr>
        <a:xfrm rot="18714041">
          <a:off x="3068864" y="2245614"/>
          <a:ext cx="1296222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296222" y="133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684570" y="2226545"/>
        <a:ext cx="64811" cy="64811"/>
      </dsp:txXfrm>
    </dsp:sp>
    <dsp:sp modelId="{938ECC81-187A-4A09-AB36-930BE3FE13DA}">
      <dsp:nvSpPr>
        <dsp:cNvPr id="0" name=""/>
        <dsp:cNvSpPr/>
      </dsp:nvSpPr>
      <dsp:spPr>
        <a:xfrm>
          <a:off x="4149811" y="1454140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b="1" kern="1200" dirty="0" smtClean="0"/>
            <a:t>პსპ ფარმა</a:t>
          </a:r>
          <a:endParaRPr lang="en-US" sz="2200" b="1" kern="1200" dirty="0"/>
        </a:p>
      </dsp:txBody>
      <dsp:txXfrm>
        <a:off x="4168698" y="1473027"/>
        <a:ext cx="1251904" cy="607065"/>
      </dsp:txXfrm>
    </dsp:sp>
    <dsp:sp modelId="{0F96C6D6-9A38-49A8-B537-D1110A8B515F}">
      <dsp:nvSpPr>
        <dsp:cNvPr id="0" name=""/>
        <dsp:cNvSpPr/>
      </dsp:nvSpPr>
      <dsp:spPr>
        <a:xfrm rot="21000006">
          <a:off x="5429310" y="1646874"/>
          <a:ext cx="1340060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340060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065839" y="1626710"/>
        <a:ext cx="67003" cy="67003"/>
      </dsp:txXfrm>
    </dsp:sp>
    <dsp:sp modelId="{AFA3B05E-8A25-4E01-8546-D7D4570C4E19}">
      <dsp:nvSpPr>
        <dsp:cNvPr id="0" name=""/>
        <dsp:cNvSpPr/>
      </dsp:nvSpPr>
      <dsp:spPr>
        <a:xfrm>
          <a:off x="6759192" y="1221443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qd</a:t>
          </a:r>
          <a:endParaRPr lang="en-US" sz="2200" kern="1200" dirty="0"/>
        </a:p>
      </dsp:txBody>
      <dsp:txXfrm>
        <a:off x="6778079" y="1240330"/>
        <a:ext cx="1251904" cy="607065"/>
      </dsp:txXfrm>
    </dsp:sp>
    <dsp:sp modelId="{2F2B8EF0-B4FB-4138-BD09-040C227FDF63}">
      <dsp:nvSpPr>
        <dsp:cNvPr id="0" name=""/>
        <dsp:cNvSpPr/>
      </dsp:nvSpPr>
      <dsp:spPr>
        <a:xfrm rot="1503829">
          <a:off x="5368634" y="2081992"/>
          <a:ext cx="1504953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504953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083487" y="2057706"/>
        <a:ext cx="75247" cy="75247"/>
      </dsp:txXfrm>
    </dsp:sp>
    <dsp:sp modelId="{4BC4B391-B901-43AA-877B-5D1F8A37E0D4}">
      <dsp:nvSpPr>
        <dsp:cNvPr id="0" name=""/>
        <dsp:cNvSpPr/>
      </dsp:nvSpPr>
      <dsp:spPr>
        <a:xfrm>
          <a:off x="6802732" y="2091680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qd</a:t>
          </a:r>
          <a:endParaRPr lang="en-US" sz="2200" kern="1200" dirty="0"/>
        </a:p>
      </dsp:txBody>
      <dsp:txXfrm>
        <a:off x="6821619" y="2110567"/>
        <a:ext cx="1251904" cy="607065"/>
      </dsp:txXfrm>
    </dsp:sp>
    <dsp:sp modelId="{3A261CB8-0761-400E-A99B-0D8F983528A0}">
      <dsp:nvSpPr>
        <dsp:cNvPr id="0" name=""/>
        <dsp:cNvSpPr/>
      </dsp:nvSpPr>
      <dsp:spPr>
        <a:xfrm rot="21068003">
          <a:off x="3278695" y="2657785"/>
          <a:ext cx="911148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911148" y="133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711491" y="2648344"/>
        <a:ext cx="45557" cy="45557"/>
      </dsp:txXfrm>
    </dsp:sp>
    <dsp:sp modelId="{2398CA8E-EFFC-4940-88E2-5AB5DD61E958}">
      <dsp:nvSpPr>
        <dsp:cNvPr id="0" name=""/>
        <dsp:cNvSpPr/>
      </dsp:nvSpPr>
      <dsp:spPr>
        <a:xfrm>
          <a:off x="4184400" y="2278483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b="1" kern="1200" dirty="0" smtClean="0"/>
            <a:t>ავერსი</a:t>
          </a:r>
          <a:endParaRPr lang="en-US" sz="2200" b="1" kern="1200" dirty="0"/>
        </a:p>
      </dsp:txBody>
      <dsp:txXfrm>
        <a:off x="4203287" y="2297370"/>
        <a:ext cx="1251904" cy="607065"/>
      </dsp:txXfrm>
    </dsp:sp>
    <dsp:sp modelId="{E122BAF4-B635-41BA-B320-2D34620DE4D2}">
      <dsp:nvSpPr>
        <dsp:cNvPr id="0" name=""/>
        <dsp:cNvSpPr/>
      </dsp:nvSpPr>
      <dsp:spPr>
        <a:xfrm rot="2405203">
          <a:off x="3135630" y="3135073"/>
          <a:ext cx="1264291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264291" y="133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736168" y="3116803"/>
        <a:ext cx="63214" cy="63214"/>
      </dsp:txXfrm>
    </dsp:sp>
    <dsp:sp modelId="{644DACCF-0AFD-4C6C-A108-ED822B7BD4EB}">
      <dsp:nvSpPr>
        <dsp:cNvPr id="0" name=""/>
        <dsp:cNvSpPr/>
      </dsp:nvSpPr>
      <dsp:spPr>
        <a:xfrm>
          <a:off x="4251412" y="3233058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b="1" kern="1200" dirty="0" smtClean="0"/>
            <a:t>გეფა</a:t>
          </a:r>
          <a:endParaRPr lang="en-US" sz="2200" b="1" kern="1200" dirty="0"/>
        </a:p>
      </dsp:txBody>
      <dsp:txXfrm>
        <a:off x="4270299" y="3251945"/>
        <a:ext cx="1251904" cy="607065"/>
      </dsp:txXfrm>
    </dsp:sp>
    <dsp:sp modelId="{00BE7E96-0A97-40F8-9133-4E3268E881AF}">
      <dsp:nvSpPr>
        <dsp:cNvPr id="0" name=""/>
        <dsp:cNvSpPr/>
      </dsp:nvSpPr>
      <dsp:spPr>
        <a:xfrm rot="20428222">
          <a:off x="5502140" y="3315815"/>
          <a:ext cx="1354050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354050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45314" y="3295301"/>
        <a:ext cx="67702" cy="67702"/>
      </dsp:txXfrm>
    </dsp:sp>
    <dsp:sp modelId="{A4F5A49B-C08D-4BA9-A5F2-D74FA372A0BD}">
      <dsp:nvSpPr>
        <dsp:cNvPr id="0" name=""/>
        <dsp:cNvSpPr/>
      </dsp:nvSpPr>
      <dsp:spPr>
        <a:xfrm>
          <a:off x="6817240" y="2780407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qd</a:t>
          </a:r>
          <a:endParaRPr lang="en-US" sz="2200" kern="1200" dirty="0"/>
        </a:p>
      </dsp:txBody>
      <dsp:txXfrm>
        <a:off x="6836127" y="2799294"/>
        <a:ext cx="1251904" cy="607065"/>
      </dsp:txXfrm>
    </dsp:sp>
    <dsp:sp modelId="{D18A6EDB-BE44-4773-BAA2-95BEBC6350C0}">
      <dsp:nvSpPr>
        <dsp:cNvPr id="0" name=""/>
        <dsp:cNvSpPr/>
      </dsp:nvSpPr>
      <dsp:spPr>
        <a:xfrm rot="862045">
          <a:off x="5519553" y="3713020"/>
          <a:ext cx="1377286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377286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73764" y="3691925"/>
        <a:ext cx="68864" cy="68864"/>
      </dsp:txXfrm>
    </dsp:sp>
    <dsp:sp modelId="{EAB58649-2BFA-4C12-B067-7D16C387DAA6}">
      <dsp:nvSpPr>
        <dsp:cNvPr id="0" name=""/>
        <dsp:cNvSpPr/>
      </dsp:nvSpPr>
      <dsp:spPr>
        <a:xfrm>
          <a:off x="6875302" y="3574817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qd</a:t>
          </a:r>
          <a:endParaRPr lang="en-US" sz="2200" kern="1200" dirty="0"/>
        </a:p>
      </dsp:txBody>
      <dsp:txXfrm>
        <a:off x="6894189" y="3593704"/>
        <a:ext cx="1251904" cy="6070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699ED-87C6-4D0A-A2F2-67FA4960DA53}" type="datetimeFigureOut">
              <a:rPr lang="en-US" smtClean="0"/>
              <a:t>12-Mar-19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46CEE-0761-4B4D-BE44-9B0F10431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503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46CEE-0761-4B4D-BE44-9B0F104311D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508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46CEE-0761-4B4D-BE44-9B0F104311D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319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46CEE-0761-4B4D-BE44-9B0F104311D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46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46CEE-0761-4B4D-BE44-9B0F104311D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647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46CEE-0761-4B4D-BE44-9B0F104311D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9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12-Mar-19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9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12-Mar-19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1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12-Mar-19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4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12-Mar-19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95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12-Mar-19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7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12-Mar-19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42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12-Mar-19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024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12-Mar-19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4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12-Mar-19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855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12-Mar-19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95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12-Mar-19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9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A9657-AA5F-407E-A7FB-F3B2C084C1EC}" type="datetimeFigureOut">
              <a:rPr lang="en-US" smtClean="0"/>
              <a:t>12-Mar-19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45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a-GE" sz="3600" dirty="0" smtClean="0"/>
              <a:t>ქრონიკული დაავადებების სამკურნალო მედიკამენტებით უზრუნველყოფის სახელმწიფო პროგრამა-სერვისის მიმწოდებელთა გაფართოვება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7356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75199"/>
            <a:ext cx="10515600" cy="1325563"/>
          </a:xfrm>
        </p:spPr>
        <p:txBody>
          <a:bodyPr>
            <a:normAutofit/>
          </a:bodyPr>
          <a:lstStyle/>
          <a:p>
            <a:r>
              <a:rPr lang="ka-GE" sz="2800" b="1" u="sng" dirty="0"/>
              <a:t>ქსელის გაფართოვება (ვარიანტი </a:t>
            </a:r>
            <a:r>
              <a:rPr lang="ka-GE" sz="2800" b="1" u="sng" dirty="0" smtClean="0"/>
              <a:t>2)</a:t>
            </a:r>
            <a:endParaRPr lang="en-US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1274"/>
            <a:ext cx="10515600" cy="534569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ka-GE" sz="2400" b="1" dirty="0">
                <a:latin typeface="+mj-lt"/>
              </a:rPr>
              <a:t>ლოჯისტიკის კომპონენტის გაყოფა ორ ნაწილად: 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ka-GE" sz="2400" b="1" dirty="0" smtClean="0">
                <a:solidFill>
                  <a:srgbClr val="FF0000"/>
                </a:solidFill>
                <a:latin typeface="+mj-lt"/>
              </a:rPr>
              <a:t>მედიკამენტების ლოჯისტიკა*:</a:t>
            </a:r>
          </a:p>
          <a:p>
            <a:pPr marL="0" indent="0">
              <a:buNone/>
            </a:pPr>
            <a:r>
              <a:rPr lang="ka-GE" sz="1400" b="1" dirty="0">
                <a:latin typeface="+mj-lt"/>
              </a:rPr>
              <a:t>*</a:t>
            </a:r>
            <a:r>
              <a:rPr lang="ka-GE" sz="1400" b="1" i="1" u="sng" dirty="0">
                <a:latin typeface="+mj-lt"/>
              </a:rPr>
              <a:t>სერვისის შესყიდვა განხორციელდება ტენდერის გზით</a:t>
            </a:r>
          </a:p>
          <a:p>
            <a:r>
              <a:rPr lang="ka-GE" sz="2400" dirty="0" smtClean="0">
                <a:latin typeface="+mj-lt"/>
              </a:rPr>
              <a:t>განბაჟება;</a:t>
            </a:r>
          </a:p>
          <a:p>
            <a:r>
              <a:rPr lang="ka-GE" sz="2400" dirty="0" smtClean="0">
                <a:latin typeface="+mj-lt"/>
              </a:rPr>
              <a:t>დასაწყობება;</a:t>
            </a:r>
          </a:p>
          <a:p>
            <a:r>
              <a:rPr lang="ka-GE" sz="2400" dirty="0" smtClean="0">
                <a:latin typeface="+mj-lt"/>
              </a:rPr>
              <a:t>დისტრიბუცია;</a:t>
            </a:r>
          </a:p>
          <a:p>
            <a:r>
              <a:rPr lang="ka-GE" sz="2400" dirty="0" smtClean="0">
                <a:latin typeface="+mj-lt"/>
              </a:rPr>
              <a:t>ვადების/დეფიციტების/მარაგების კონტროლი.</a:t>
            </a:r>
          </a:p>
          <a:p>
            <a:pPr marL="0" indent="0">
              <a:buNone/>
            </a:pPr>
            <a:endParaRPr lang="ka-GE" sz="2400" b="1" dirty="0" smtClean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r>
              <a:rPr lang="ka-GE" sz="2400" b="1" dirty="0" smtClean="0">
                <a:solidFill>
                  <a:srgbClr val="FF0000"/>
                </a:solidFill>
                <a:latin typeface="+mj-lt"/>
              </a:rPr>
              <a:t>მედიკამენტების გაცემა:</a:t>
            </a:r>
          </a:p>
          <a:p>
            <a:pPr algn="just"/>
            <a:r>
              <a:rPr lang="ka-GE" sz="2400" dirty="0" smtClean="0">
                <a:latin typeface="+mj-lt"/>
              </a:rPr>
              <a:t>შესაძლებელი იქნება ყველა აფთიაქიდან/სააფთიაქო ქსელიდან, რომელიც დაეთანხმება ნულოვანი ღირებულებით პროგრამით გათვალისწინებული სერვისის მიწოდებას და ასევე, დააკმაყოფილებს შერჩევის კრიტერიუმებს (მაგ: გეოგრაფიული მოცვა)</a:t>
            </a:r>
          </a:p>
        </p:txBody>
      </p:sp>
    </p:spTree>
    <p:extLst>
      <p:ext uri="{BB962C8B-B14F-4D97-AF65-F5344CB8AC3E}">
        <p14:creationId xmlns:p14="http://schemas.microsoft.com/office/powerpoint/2010/main" val="102851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 smtClean="0"/>
              <a:t>ქსელის გაფართოვება (ვარიანტი 2)</a:t>
            </a:r>
            <a:endParaRPr lang="en-US" sz="28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6814075"/>
              </p:ext>
            </p:extLst>
          </p:nvPr>
        </p:nvGraphicFramePr>
        <p:xfrm>
          <a:off x="2888666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57199" y="1825625"/>
            <a:ext cx="2808515" cy="177655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a-G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algn="ctr"/>
            <a:endParaRPr lang="ka-GE" sz="2000" b="1" dirty="0" smtClean="0">
              <a:solidFill>
                <a:schemeClr val="bg1"/>
              </a:solidFill>
            </a:endParaRPr>
          </a:p>
          <a:p>
            <a:pPr algn="ctr"/>
            <a:r>
              <a:rPr lang="ka-GE" sz="2000" b="1" dirty="0" smtClean="0">
                <a:solidFill>
                  <a:schemeClr val="bg1"/>
                </a:solidFill>
              </a:rPr>
              <a:t>სააგენტო</a:t>
            </a:r>
          </a:p>
          <a:p>
            <a:pPr algn="ctr"/>
            <a:endParaRPr lang="ka-GE" sz="2000" b="1" dirty="0">
              <a:solidFill>
                <a:schemeClr val="bg1"/>
              </a:solidFill>
            </a:endParaRPr>
          </a:p>
          <a:p>
            <a:r>
              <a:rPr lang="ka-GE" sz="1600" b="1" dirty="0" smtClean="0">
                <a:solidFill>
                  <a:schemeClr val="tx1"/>
                </a:solidFill>
              </a:rPr>
              <a:t>მედიკამენტის შესყიდვა</a:t>
            </a:r>
          </a:p>
          <a:p>
            <a:r>
              <a:rPr lang="ka-GE" sz="1600" b="1" dirty="0" smtClean="0">
                <a:solidFill>
                  <a:schemeClr val="tx1"/>
                </a:solidFill>
              </a:rPr>
              <a:t>პროგრამის მონიტორინგი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algn="ctr"/>
            <a:endParaRPr lang="ka-GE" dirty="0" smtClean="0"/>
          </a:p>
          <a:p>
            <a:pPr algn="ctr"/>
            <a:endParaRPr lang="ka-GE" dirty="0"/>
          </a:p>
          <a:p>
            <a:pPr algn="ctr"/>
            <a:endParaRPr lang="ka-GE" dirty="0" smtClean="0"/>
          </a:p>
          <a:p>
            <a:pPr algn="ctr"/>
            <a:endParaRPr lang="en-US" dirty="0"/>
          </a:p>
        </p:txBody>
      </p:sp>
      <p:sp>
        <p:nvSpPr>
          <p:cNvPr id="6" name="L-Shape 5"/>
          <p:cNvSpPr/>
          <p:nvPr/>
        </p:nvSpPr>
        <p:spPr>
          <a:xfrm>
            <a:off x="1343891" y="3602182"/>
            <a:ext cx="3297382" cy="1648691"/>
          </a:xfrm>
          <a:prstGeom prst="corner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0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/>
              <a:t>ქსელის გაფართოვება (ვარიანტი </a:t>
            </a:r>
            <a:r>
              <a:rPr lang="ka-GE" sz="2800" b="1" u="sng" dirty="0" smtClean="0"/>
              <a:t>2)</a:t>
            </a:r>
            <a:endParaRPr lang="en-US" sz="2800" u="sn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 smtClean="0">
                <a:solidFill>
                  <a:srgbClr val="FF0000"/>
                </a:solidFill>
              </a:rPr>
              <a:t>დადებითი მხარე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ka-GE" sz="2400" dirty="0" smtClean="0"/>
              <a:t>გეოგრაფიული ხელმისაწვდომობის გაზრდა</a:t>
            </a:r>
          </a:p>
          <a:p>
            <a:r>
              <a:rPr lang="ka-GE" sz="2400" dirty="0" smtClean="0"/>
              <a:t>ლოჯისტიკის გამარტივება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a-GE" dirty="0" smtClean="0">
                <a:solidFill>
                  <a:srgbClr val="FF0000"/>
                </a:solidFill>
              </a:rPr>
              <a:t>უარყოფითი მხარე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sz="2600" dirty="0" smtClean="0"/>
              <a:t>შესასყიდი </a:t>
            </a:r>
            <a:r>
              <a:rPr lang="ka-GE" sz="2600" dirty="0"/>
              <a:t>მედიკამენტების </a:t>
            </a:r>
            <a:r>
              <a:rPr lang="ka-GE" sz="2600" dirty="0" smtClean="0"/>
              <a:t>გაზრდა </a:t>
            </a:r>
            <a:r>
              <a:rPr lang="ka-GE" sz="2600" dirty="0"/>
              <a:t>დამატებითი აფთიაქების </a:t>
            </a:r>
            <a:r>
              <a:rPr lang="ka-GE" sz="2600" dirty="0" smtClean="0"/>
              <a:t>შესავსებად</a:t>
            </a:r>
          </a:p>
          <a:p>
            <a:r>
              <a:rPr lang="ka-GE" sz="2600" dirty="0"/>
              <a:t>სერვისის მიწოდების გაძვირება </a:t>
            </a:r>
            <a:endParaRPr lang="ka-GE" sz="2600" dirty="0" smtClean="0"/>
          </a:p>
          <a:p>
            <a:r>
              <a:rPr lang="ka-GE" sz="2600" dirty="0"/>
              <a:t>მედიკამენტების შესაძლო ხშირი დეფიციტი </a:t>
            </a:r>
            <a:endParaRPr lang="ka-GE" sz="2600" dirty="0" smtClean="0"/>
          </a:p>
          <a:p>
            <a:pPr lvl="0"/>
            <a:r>
              <a:rPr lang="ka-GE" sz="2600" dirty="0"/>
              <a:t>აფთიაქებს შორის შიდა გადანაწილების შემთხვევაში, სერიების და/ან თავად მედიკამენტების არევა;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72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149" y="365125"/>
            <a:ext cx="10780594" cy="1325563"/>
          </a:xfrm>
        </p:spPr>
        <p:txBody>
          <a:bodyPr>
            <a:normAutofit/>
          </a:bodyPr>
          <a:lstStyle/>
          <a:p>
            <a:r>
              <a:rPr lang="ka-GE" sz="2800" b="1" u="sng" dirty="0" smtClean="0"/>
              <a:t>აფთიაქების საჭირო რაოდენობის დადგენა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688"/>
            <a:ext cx="11319164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dirty="0" smtClean="0"/>
              <a:t>ქვეყნის მასშტაბით პროგრამული მედიკამენტების გაცემისათვის საჭირო აფთიაქების რაოდენობის განსასაზღვრად გამოყენებულ იქნა შემდეგი პრინციპი:</a:t>
            </a:r>
          </a:p>
          <a:p>
            <a:pPr marL="0" indent="0">
              <a:buNone/>
            </a:pPr>
            <a:endParaRPr lang="ka-GE" dirty="0" smtClean="0"/>
          </a:p>
          <a:p>
            <a:pPr algn="just"/>
            <a:r>
              <a:rPr lang="ka-GE" sz="2400" dirty="0" smtClean="0"/>
              <a:t>სამი კერძო ფარმაცევტული კომპანიის მაგალითზე შეფასდა  ქსელური აფთიაქების განაწილების სურათი. კერძოდ, მოსახლეობის რაოდენობის შეფარდება / აფთიაქების რაოდენობასთან თბილისისა </a:t>
            </a:r>
            <a:r>
              <a:rPr lang="ka-GE" sz="2400" dirty="0"/>
              <a:t>და მუნიციპალიტეტების </a:t>
            </a:r>
            <a:r>
              <a:rPr lang="ka-GE" sz="2400" dirty="0" smtClean="0"/>
              <a:t>მიხედვით</a:t>
            </a:r>
          </a:p>
        </p:txBody>
      </p:sp>
    </p:spTree>
    <p:extLst>
      <p:ext uri="{BB962C8B-B14F-4D97-AF65-F5344CB8AC3E}">
        <p14:creationId xmlns:p14="http://schemas.microsoft.com/office/powerpoint/2010/main" val="233441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1880"/>
            <a:ext cx="10515600" cy="1325563"/>
          </a:xfrm>
        </p:spPr>
        <p:txBody>
          <a:bodyPr>
            <a:normAutofit/>
          </a:bodyPr>
          <a:lstStyle/>
          <a:p>
            <a:r>
              <a:rPr lang="ka-GE" sz="2800" b="1" u="sng" dirty="0" smtClean="0"/>
              <a:t>მოსახლეობა/აფთიაქი ფარმაცევტული კომპანიებისთვის</a:t>
            </a:r>
            <a:endParaRPr lang="en-US" sz="28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1128655"/>
              </p:ext>
            </p:extLst>
          </p:nvPr>
        </p:nvGraphicFramePr>
        <p:xfrm>
          <a:off x="838200" y="1496291"/>
          <a:ext cx="10515600" cy="4680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229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 smtClean="0"/>
              <a:t>აფთიაქების საჭირო რაოდენობის დადგენა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688"/>
            <a:ext cx="11319164" cy="4486275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მიღებული მაჩვენებელი აღებულ იქნა პირობით ერთეულად (მაგ: თბილისში 10 000 მოსახლეზე 1 აფთიაქი)</a:t>
            </a:r>
          </a:p>
          <a:p>
            <a:endParaRPr lang="ka-GE" sz="2400" dirty="0" smtClean="0"/>
          </a:p>
          <a:p>
            <a:pPr algn="just"/>
            <a:r>
              <a:rPr lang="ka-GE" sz="2400" dirty="0" smtClean="0"/>
              <a:t>მიღებული ერთეულის გათვალისწინებით გადაითვალა პროგრამული მედიკამენტების გასაცემად საჭირო აფთიაქების რაოდენობა თბილისსა და მუნიციპალიტეტებში  მიზნობრივი ჯგუფების ბენეფიციართა რაოდენობის </a:t>
            </a:r>
            <a:r>
              <a:rPr lang="ka-GE" sz="2400" dirty="0" smtClean="0"/>
              <a:t>მიხედვით (მოსახლეობის საერთო რაოდენობის დაახლოებით 40%)</a:t>
            </a:r>
            <a:endParaRPr lang="ka-GE" sz="2400" dirty="0" smtClean="0"/>
          </a:p>
          <a:p>
            <a:pPr marL="0" indent="0" algn="just">
              <a:buNone/>
            </a:pPr>
            <a:endParaRPr lang="ka-GE" sz="2400" dirty="0" smtClean="0"/>
          </a:p>
          <a:p>
            <a:pPr algn="just"/>
            <a:r>
              <a:rPr lang="ka-GE" sz="2400" dirty="0" smtClean="0"/>
              <a:t>აღნიშნული პრინციპის გამოყენებით შეიცვალა აფთიაქების საჭიროების არსებული სურათი და გამოიკვეთა დამატებითი </a:t>
            </a:r>
            <a:r>
              <a:rPr lang="ka-GE" sz="2400" dirty="0" smtClean="0"/>
              <a:t>31 </a:t>
            </a:r>
            <a:r>
              <a:rPr lang="ka-GE" sz="2400" dirty="0" smtClean="0"/>
              <a:t>აფთიაქის საჭიროება (იხ. მომდევნო 2 სლაიდი</a:t>
            </a:r>
            <a:r>
              <a:rPr lang="ka-GE" sz="2400" dirty="0" smtClean="0"/>
              <a:t>). </a:t>
            </a:r>
            <a:r>
              <a:rPr lang="ka-GE" sz="2400" dirty="0" smtClean="0"/>
              <a:t>აფთიაქების რაოდენობის ზრდა 84-დან </a:t>
            </a:r>
            <a:r>
              <a:rPr lang="ka-GE" sz="2400" b="1" dirty="0" smtClean="0">
                <a:solidFill>
                  <a:srgbClr val="FF0000"/>
                </a:solidFill>
              </a:rPr>
              <a:t>115-</a:t>
            </a:r>
            <a:r>
              <a:rPr lang="ka-GE" sz="2400" dirty="0" smtClean="0"/>
              <a:t>მდე.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790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6309"/>
            <a:ext cx="10515600" cy="1325563"/>
          </a:xfrm>
        </p:spPr>
        <p:txBody>
          <a:bodyPr>
            <a:normAutofit/>
          </a:bodyPr>
          <a:lstStyle/>
          <a:p>
            <a:r>
              <a:rPr lang="ka-GE" sz="2800" b="1" u="sng" dirty="0" smtClean="0"/>
              <a:t>აფთიაქების საჭიროება პროგრამის ფარგლებში</a:t>
            </a:r>
            <a:endParaRPr lang="en-US" sz="2800" b="1" u="sng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0774917"/>
              </p:ext>
            </p:extLst>
          </p:nvPr>
        </p:nvGraphicFramePr>
        <p:xfrm>
          <a:off x="704088" y="1307592"/>
          <a:ext cx="10817352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046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424" y="337693"/>
            <a:ext cx="10515600" cy="1325563"/>
          </a:xfrm>
        </p:spPr>
        <p:txBody>
          <a:bodyPr>
            <a:normAutofit/>
          </a:bodyPr>
          <a:lstStyle/>
          <a:p>
            <a:r>
              <a:rPr lang="ka-GE" sz="2800" b="1" u="sng" dirty="0"/>
              <a:t>აფთიაქების რაოდენობა (შედარება)</a:t>
            </a:r>
            <a:endParaRPr lang="en-US" sz="28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2791750"/>
              </p:ext>
            </p:extLst>
          </p:nvPr>
        </p:nvGraphicFramePr>
        <p:xfrm>
          <a:off x="612648" y="1591056"/>
          <a:ext cx="10741152" cy="4585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682733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800" b="1" u="sng" dirty="0"/>
              <a:t>მედიკამენტების მინიმალური პაკეტი ცალკეული აფთიაქის დონეზე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a-GE" dirty="0" smtClean="0"/>
              <a:t>მინიმალური პაკეტი განისაზღვრა სამი მაჩვენებლის ჯამით:</a:t>
            </a:r>
          </a:p>
          <a:p>
            <a:pPr marL="0" indent="0">
              <a:buNone/>
            </a:pPr>
            <a:endParaRPr lang="ka-GE" dirty="0" smtClean="0"/>
          </a:p>
          <a:p>
            <a:pPr marL="514350" indent="-514350">
              <a:buAutoNum type="arabicPeriod"/>
            </a:pPr>
            <a:r>
              <a:rPr lang="ka-GE" dirty="0" smtClean="0"/>
              <a:t>თვის ხარჯვა აფთიაქიდან*</a:t>
            </a:r>
          </a:p>
          <a:p>
            <a:pPr marL="514350" indent="-514350">
              <a:buAutoNum type="arabicPeriod"/>
            </a:pPr>
            <a:r>
              <a:rPr lang="ka-GE" dirty="0" smtClean="0"/>
              <a:t>თვის ხარჯვა ბაზიდან აფთიაქის შესავსებად*</a:t>
            </a:r>
          </a:p>
          <a:p>
            <a:pPr marL="514350" indent="-514350">
              <a:buAutoNum type="arabicPeriod"/>
            </a:pPr>
            <a:r>
              <a:rPr lang="ka-GE" dirty="0" smtClean="0"/>
              <a:t>აფთიაქის დონეზე არსებული მარაგი*</a:t>
            </a:r>
          </a:p>
          <a:p>
            <a:pPr marL="0" indent="0">
              <a:buNone/>
            </a:pPr>
            <a:endParaRPr lang="ka-GE" dirty="0" smtClean="0"/>
          </a:p>
          <a:p>
            <a:pPr marL="0" indent="0">
              <a:buNone/>
            </a:pPr>
            <a:r>
              <a:rPr lang="ka-GE" dirty="0" smtClean="0"/>
              <a:t>*</a:t>
            </a:r>
            <a:r>
              <a:rPr lang="ka-GE" sz="1600" i="1" u="sng" dirty="0" smtClean="0"/>
              <a:t>ხარჯვის და მარაგის მაჩვენებლები ეფუძნება არსებული ხარჯვის და მარაგების სურათს, რაც მექანიკურად გაყოფილია აფთიაქების არსებულ რაოდენობაზე (84) ერთი აფთიაქის პირობითი მინიმალური პაკეტის დასადგენად. </a:t>
            </a:r>
          </a:p>
        </p:txBody>
      </p:sp>
    </p:spTree>
    <p:extLst>
      <p:ext uri="{BB962C8B-B14F-4D97-AF65-F5344CB8AC3E}">
        <p14:creationId xmlns:p14="http://schemas.microsoft.com/office/powerpoint/2010/main" val="33913501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800" b="1" u="sng" dirty="0"/>
              <a:t>მინიმალური პაკეტის შემადგენლობა</a:t>
            </a:r>
            <a:endParaRPr lang="en-US" sz="28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655167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83371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6460"/>
            <a:ext cx="10515600" cy="1325563"/>
          </a:xfrm>
        </p:spPr>
        <p:txBody>
          <a:bodyPr>
            <a:normAutofit/>
          </a:bodyPr>
          <a:lstStyle/>
          <a:p>
            <a:r>
              <a:rPr lang="ka-GE" sz="2800" b="1" u="sng" dirty="0" smtClean="0"/>
              <a:t>არსებული სიტუაცია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6909"/>
            <a:ext cx="10515600" cy="493005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ka-GE" b="1" dirty="0" smtClean="0">
                <a:solidFill>
                  <a:srgbClr val="FF0000"/>
                </a:solidFill>
              </a:rPr>
              <a:t>სააგენტო ახორციელებს:</a:t>
            </a:r>
          </a:p>
          <a:p>
            <a:pPr marL="0" indent="0">
              <a:buNone/>
            </a:pPr>
            <a:endParaRPr lang="ka-GE" b="1" dirty="0" smtClean="0">
              <a:solidFill>
                <a:srgbClr val="FF0000"/>
              </a:solidFill>
            </a:endParaRPr>
          </a:p>
          <a:p>
            <a:r>
              <a:rPr lang="ka-GE" dirty="0" smtClean="0"/>
              <a:t>მედიკამენტების შესყიდვას (შესყიდულია 40</a:t>
            </a:r>
            <a:r>
              <a:rPr lang="en-US" dirty="0" smtClean="0"/>
              <a:t> </a:t>
            </a:r>
            <a:r>
              <a:rPr lang="ka-GE" dirty="0" smtClean="0"/>
              <a:t>სხვადასხვა დასახელება და დოზირება)</a:t>
            </a:r>
          </a:p>
          <a:p>
            <a:r>
              <a:rPr lang="ka-GE" dirty="0" smtClean="0"/>
              <a:t>მედიკამენტების განაწილებას</a:t>
            </a:r>
          </a:p>
          <a:p>
            <a:r>
              <a:rPr lang="ka-GE" dirty="0" smtClean="0"/>
              <a:t>ვადების კონტროლს</a:t>
            </a:r>
          </a:p>
          <a:p>
            <a:r>
              <a:rPr lang="ka-GE" dirty="0" smtClean="0"/>
              <a:t>მარაგების კონტროლს (საწყობის დონეზე, აფთიაქების დონეზე)</a:t>
            </a:r>
          </a:p>
          <a:p>
            <a:pPr marL="0" indent="0">
              <a:buNone/>
            </a:pPr>
            <a:endParaRPr lang="ka-GE" dirty="0" smtClean="0"/>
          </a:p>
          <a:p>
            <a:pPr marL="0" indent="0">
              <a:buNone/>
            </a:pPr>
            <a:r>
              <a:rPr lang="ka-GE" b="1" dirty="0" smtClean="0">
                <a:solidFill>
                  <a:srgbClr val="FF0000"/>
                </a:solidFill>
              </a:rPr>
              <a:t>პსპ-ფარმა*</a:t>
            </a:r>
            <a:r>
              <a:rPr lang="ka-GE" dirty="0" smtClean="0"/>
              <a:t> </a:t>
            </a:r>
            <a:r>
              <a:rPr lang="ka-GE" b="1" dirty="0" smtClean="0">
                <a:solidFill>
                  <a:srgbClr val="FF0000"/>
                </a:solidFill>
              </a:rPr>
              <a:t>ახორციელებს:</a:t>
            </a:r>
          </a:p>
          <a:p>
            <a:pPr marL="0" indent="0">
              <a:buNone/>
            </a:pPr>
            <a:r>
              <a:rPr lang="ka-GE" sz="2000" b="1" i="1" dirty="0" smtClean="0"/>
              <a:t>*(ტენდერის </a:t>
            </a:r>
            <a:r>
              <a:rPr lang="ka-GE" sz="2000" b="1" i="1" dirty="0"/>
              <a:t>საშუალებით გამოვლენილია ლოჯისტიკის კომპონენტის მიმწოდებლად </a:t>
            </a:r>
            <a:r>
              <a:rPr lang="ka-GE" sz="2000" b="1" i="1" dirty="0" smtClean="0"/>
              <a:t>) </a:t>
            </a:r>
          </a:p>
          <a:p>
            <a:endParaRPr lang="ka-GE" dirty="0" smtClean="0"/>
          </a:p>
          <a:p>
            <a:r>
              <a:rPr lang="ka-GE" dirty="0" smtClean="0"/>
              <a:t>შესყიდული მედიკამენტების განბაჟებას</a:t>
            </a:r>
          </a:p>
          <a:p>
            <a:r>
              <a:rPr lang="ka-GE" dirty="0" smtClean="0"/>
              <a:t>მედიკამენტების დასაწყობებას (ცენტრალური ბაზა)</a:t>
            </a:r>
          </a:p>
          <a:p>
            <a:r>
              <a:rPr lang="ka-GE" dirty="0" smtClean="0"/>
              <a:t>მედიკამენტების დისტრიბუციას/ტრანსპორტირებას ქვეყნის მასშტაბით ფილიალებში</a:t>
            </a:r>
          </a:p>
          <a:p>
            <a:r>
              <a:rPr lang="ka-GE" dirty="0" smtClean="0"/>
              <a:t>მედიკამენტების გაცემას ბენეფიციარებზე პსპ-ფარმას 84 აფთიაქის მეშვეობ</a:t>
            </a:r>
            <a:r>
              <a:rPr lang="ka-GE" dirty="0"/>
              <a:t>ი</a:t>
            </a:r>
            <a:r>
              <a:rPr lang="ka-GE" dirty="0" smtClean="0"/>
              <a:t>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45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/>
              <a:t>მინიმალური პაკეტის შემადგენლობა</a:t>
            </a:r>
            <a:endParaRPr lang="en-US" sz="28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840477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5760" y="6176963"/>
            <a:ext cx="11603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*</a:t>
            </a:r>
            <a:r>
              <a:rPr lang="ka-GE" sz="1400" i="1" dirty="0" smtClean="0"/>
              <a:t>ენალაპრილი, ლოსარტანი, მეტოპროლოლი, ლევოთიროქსინი, ბუდესონიდი, სერეტიდი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4235173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/>
              <a:t>მინიმალური პაკეტის შემადგენლობა</a:t>
            </a:r>
            <a:endParaRPr lang="en-US" sz="28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22042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1657" y="6400800"/>
            <a:ext cx="10256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* </a:t>
            </a:r>
            <a:r>
              <a:rPr lang="ka-GE" sz="1400" i="1" dirty="0" smtClean="0"/>
              <a:t>16-გულ-სისხლძარღვთა, 1-დიაბეტი, 2-ფქოდი, 2-პარკინსონი, 6-ეპილეფსია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736879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/>
              <a:t>პროგნოზი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400" dirty="0" smtClean="0"/>
              <a:t>ხარჯვის არსებული სურათის შენარჩუნების შემთხვევაში, დამატებითი შესყიდვის საჭიროება დგება მხოლოდ 15 მედიკამენტის შემთხვევაში, ღირებულებით 480 000 ლარი</a:t>
            </a:r>
          </a:p>
          <a:p>
            <a:r>
              <a:rPr lang="ka-GE" sz="2400" dirty="0" smtClean="0"/>
              <a:t>დანარჩენ პოზიციებზე (25 მედიკამენტი) არსებული რაოდენობა საკმარისია 14 და მეტი თვის განმავლობაში (მაქსიმალური მარაგი 200 თვე???-კარდიომაგნილის შემთხვევაში)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71953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/>
              <a:t>მედიკამენტების საჭიროება</a:t>
            </a:r>
            <a:endParaRPr lang="en-US" sz="28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7988576"/>
              </p:ext>
            </p:extLst>
          </p:nvPr>
        </p:nvGraphicFramePr>
        <p:xfrm>
          <a:off x="650449" y="1825624"/>
          <a:ext cx="10703351" cy="4716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02314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 smtClean="0"/>
              <a:t>დასკვნა (???)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sz="2400" dirty="0" smtClean="0"/>
              <a:t>შემუშავებული პრინციპის გამოყენებით პროგრამული მედიკამენტების გასაცემად საჭირო აფთიაქების რაოდენობის გაზრდა </a:t>
            </a:r>
            <a:r>
              <a:rPr lang="ka-GE" sz="2400" dirty="0" smtClean="0"/>
              <a:t>31 </a:t>
            </a:r>
            <a:r>
              <a:rPr lang="ka-GE" sz="2400" dirty="0" smtClean="0"/>
              <a:t>ერთეულით;</a:t>
            </a:r>
          </a:p>
          <a:p>
            <a:r>
              <a:rPr lang="ka-GE" sz="2400" dirty="0" smtClean="0"/>
              <a:t>მედიკამენტის გამცემი აფთიაქების/ფარმაცევტული კომპანიების მრავალფეროვნების შესაძლებლობა;</a:t>
            </a:r>
          </a:p>
          <a:p>
            <a:r>
              <a:rPr lang="ka-GE" sz="2400" dirty="0" smtClean="0"/>
              <a:t>ლოჯისტიკის კომპონენტის მიმწოდებელი დაწესებულების გამოვლენა ტენდერის გზით </a:t>
            </a:r>
          </a:p>
          <a:p>
            <a:r>
              <a:rPr lang="ka-GE" sz="2400" dirty="0"/>
              <a:t>მედიკამენტების დამატებითი რაოდენობის შესყიდვა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633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 smtClean="0"/>
              <a:t>არსებული სიტუაცია</a:t>
            </a:r>
            <a:endParaRPr lang="en-US" sz="28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7543761"/>
              </p:ext>
            </p:extLst>
          </p:nvPr>
        </p:nvGraphicFramePr>
        <p:xfrm>
          <a:off x="2888666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57199" y="1825625"/>
            <a:ext cx="2673927" cy="177655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a-G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algn="ctr"/>
            <a:r>
              <a:rPr lang="ka-GE" sz="2000" b="1" dirty="0" smtClean="0">
                <a:solidFill>
                  <a:schemeClr val="bg1"/>
                </a:solidFill>
              </a:rPr>
              <a:t>სააგენტო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 smtClean="0">
                <a:solidFill>
                  <a:schemeClr val="tx1"/>
                </a:solidFill>
              </a:rPr>
              <a:t>მედიკამენტების </a:t>
            </a:r>
            <a:r>
              <a:rPr lang="ka-GE" sz="1200" b="1" dirty="0">
                <a:solidFill>
                  <a:schemeClr val="tx1"/>
                </a:solidFill>
              </a:rPr>
              <a:t>განაწილება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>
                <a:solidFill>
                  <a:schemeClr val="tx1"/>
                </a:solidFill>
              </a:rPr>
              <a:t>ვადების კონტროლი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>
                <a:solidFill>
                  <a:schemeClr val="tx1"/>
                </a:solidFill>
              </a:rPr>
              <a:t>დეფიციტების </a:t>
            </a:r>
            <a:r>
              <a:rPr lang="ka-GE" sz="1200" b="1" dirty="0" smtClean="0">
                <a:solidFill>
                  <a:schemeClr val="tx1"/>
                </a:solidFill>
              </a:rPr>
              <a:t>კონტროლი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 smtClean="0">
                <a:solidFill>
                  <a:schemeClr val="tx1"/>
                </a:solidFill>
              </a:rPr>
              <a:t>მარაგების კონტროლი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 smtClean="0">
                <a:solidFill>
                  <a:schemeClr val="tx1"/>
                </a:solidFill>
              </a:rPr>
              <a:t>მედიკამენტების შესყიდვა</a:t>
            </a:r>
            <a:endParaRPr lang="ka-GE" sz="1200" b="1" dirty="0">
              <a:solidFill>
                <a:schemeClr val="tx1"/>
              </a:solidFill>
            </a:endParaRPr>
          </a:p>
          <a:p>
            <a:pPr algn="ctr"/>
            <a:endParaRPr lang="ka-GE" dirty="0" smtClean="0"/>
          </a:p>
          <a:p>
            <a:pPr algn="ctr"/>
            <a:endParaRPr lang="ka-GE" dirty="0"/>
          </a:p>
          <a:p>
            <a:pPr algn="ctr"/>
            <a:endParaRPr lang="ka-GE" dirty="0" smtClean="0"/>
          </a:p>
          <a:p>
            <a:pPr algn="ctr"/>
            <a:endParaRPr lang="en-US" dirty="0"/>
          </a:p>
        </p:txBody>
      </p:sp>
      <p:sp>
        <p:nvSpPr>
          <p:cNvPr id="6" name="L-Shape 5"/>
          <p:cNvSpPr/>
          <p:nvPr/>
        </p:nvSpPr>
        <p:spPr>
          <a:xfrm>
            <a:off x="1343891" y="3602182"/>
            <a:ext cx="3297382" cy="1648691"/>
          </a:xfrm>
          <a:prstGeom prst="corner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59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/>
              <a:t>ქსელის გაფართოვება (ვარიანტი </a:t>
            </a:r>
            <a:r>
              <a:rPr lang="ka-GE" sz="2800" b="1" u="sng" dirty="0" smtClean="0"/>
              <a:t>1)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a-GE" sz="2400" b="1" dirty="0">
                <a:solidFill>
                  <a:srgbClr val="FF0000"/>
                </a:solidFill>
              </a:rPr>
              <a:t>მედიკამენტების გაცემა:</a:t>
            </a:r>
          </a:p>
          <a:p>
            <a:pPr algn="just"/>
            <a:r>
              <a:rPr lang="ka-GE" sz="2400" dirty="0"/>
              <a:t>შესაძლებელი იქნება ყველა აფთიაქიდან/სააფთიაქო ქსელიდან, რომელიც დაეთანხმება ნულოვანი ღირებულებით პროგრამით გათვალისწინებული სერვისის მიწოდებას და ასევე, დააკმაყოფილებს შერჩევის კრიტერიუმებს (მაგ: გეოგრაფიული მოცვა</a:t>
            </a:r>
            <a:r>
              <a:rPr lang="ka-GE" sz="2400" dirty="0" smtClean="0"/>
              <a:t>)</a:t>
            </a:r>
          </a:p>
          <a:p>
            <a:pPr algn="just"/>
            <a:endParaRPr lang="ka-GE" sz="2400" dirty="0" smtClean="0"/>
          </a:p>
          <a:p>
            <a:pPr marL="0" indent="0" algn="just">
              <a:buNone/>
            </a:pPr>
            <a:endParaRPr lang="ka-GE" sz="2400" dirty="0"/>
          </a:p>
          <a:p>
            <a:pPr algn="just"/>
            <a:r>
              <a:rPr lang="ka-GE" sz="2400" dirty="0" smtClean="0"/>
              <a:t>ლოჯისტიკის ნაწილის შესყიდვის გარეშე განბაჟების, დასაწყობების, დისტრიბუციის, მარაგების და ვადების კონტროლის განხორციელება დაეკისრება სააგენტოს </a:t>
            </a:r>
          </a:p>
          <a:p>
            <a:pPr algn="just"/>
            <a:endParaRPr lang="ka-GE" sz="2400" dirty="0"/>
          </a:p>
          <a:p>
            <a:pPr algn="just"/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2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/>
              <a:t>ქსელის გაფართოვება (ვარიანტი </a:t>
            </a:r>
            <a:r>
              <a:rPr lang="ka-GE" sz="2800" b="1" u="sng" dirty="0" smtClean="0"/>
              <a:t>1)</a:t>
            </a:r>
            <a:endParaRPr lang="en-US" sz="28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0693010"/>
              </p:ext>
            </p:extLst>
          </p:nvPr>
        </p:nvGraphicFramePr>
        <p:xfrm>
          <a:off x="2888666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84909" y="1825625"/>
            <a:ext cx="2673927" cy="435133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a-GE" b="1" dirty="0" smtClean="0"/>
          </a:p>
          <a:p>
            <a:pPr algn="ctr"/>
            <a:endParaRPr lang="ka-GE" b="1" dirty="0"/>
          </a:p>
          <a:p>
            <a:pPr algn="ctr"/>
            <a:endParaRPr lang="ka-GE" b="1" dirty="0" smtClean="0"/>
          </a:p>
          <a:p>
            <a:pPr algn="ctr"/>
            <a:r>
              <a:rPr lang="ka-GE" b="1" dirty="0" smtClean="0"/>
              <a:t>ლოჯისტიკა</a:t>
            </a:r>
            <a:endParaRPr lang="ka-GE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 smtClean="0">
              <a:solidFill>
                <a:schemeClr val="tx1"/>
              </a:solidFill>
            </a:endParaRPr>
          </a:p>
          <a:p>
            <a:pPr algn="ctr"/>
            <a:r>
              <a:rPr lang="ka-GE" sz="2000" b="1" dirty="0" smtClean="0">
                <a:solidFill>
                  <a:schemeClr val="bg1"/>
                </a:solidFill>
              </a:rPr>
              <a:t>სააგენტო</a:t>
            </a:r>
          </a:p>
          <a:p>
            <a:pPr algn="ctr"/>
            <a:endParaRPr lang="ka-GE" sz="2000" b="1" dirty="0" smtClean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 smtClean="0">
                <a:solidFill>
                  <a:schemeClr val="tx1"/>
                </a:solidFill>
              </a:rPr>
              <a:t>მედიკამენტების შესყიდვა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 smtClean="0">
                <a:solidFill>
                  <a:schemeClr val="tx1"/>
                </a:solidFill>
              </a:rPr>
              <a:t>განბაჟება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 smtClean="0">
                <a:solidFill>
                  <a:schemeClr val="tx1"/>
                </a:solidFill>
              </a:rPr>
              <a:t>დასაწყობება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>
                <a:solidFill>
                  <a:schemeClr val="tx1"/>
                </a:solidFill>
              </a:rPr>
              <a:t>მედიკამენტების განაწილება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 smtClean="0">
                <a:solidFill>
                  <a:schemeClr val="tx1"/>
                </a:solidFill>
              </a:rPr>
              <a:t>ტრანსპორტირება აფთიაქებში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 smtClean="0">
                <a:solidFill>
                  <a:schemeClr val="tx1"/>
                </a:solidFill>
              </a:rPr>
              <a:t>ვადების/დეფიციტების კონტროლი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>
                <a:solidFill>
                  <a:schemeClr val="tx1"/>
                </a:solidFill>
              </a:rPr>
              <a:t>მარაგების კონტროლი</a:t>
            </a:r>
          </a:p>
          <a:p>
            <a:endParaRPr lang="ka-GE" sz="12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algn="ctr"/>
            <a:endParaRPr lang="ka-GE" dirty="0" smtClean="0"/>
          </a:p>
          <a:p>
            <a:pPr algn="ctr"/>
            <a:endParaRPr lang="ka-GE" dirty="0"/>
          </a:p>
          <a:p>
            <a:pPr algn="ctr"/>
            <a:endParaRPr lang="ka-GE" dirty="0" smtClean="0"/>
          </a:p>
          <a:p>
            <a:pPr algn="ctr"/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4992914" y="3242027"/>
            <a:ext cx="1364343" cy="74940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პსპ ფარმა</a:t>
            </a:r>
            <a:endParaRPr lang="en-US" b="1" dirty="0"/>
          </a:p>
        </p:txBody>
      </p:sp>
      <p:sp>
        <p:nvSpPr>
          <p:cNvPr id="7" name="Rounded Rectangle 6"/>
          <p:cNvSpPr/>
          <p:nvPr/>
        </p:nvSpPr>
        <p:spPr>
          <a:xfrm>
            <a:off x="4992914" y="5262502"/>
            <a:ext cx="1364343" cy="58675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ავერსი</a:t>
            </a:r>
            <a:endParaRPr lang="en-US" b="1" dirty="0"/>
          </a:p>
        </p:txBody>
      </p:sp>
      <p:cxnSp>
        <p:nvCxnSpPr>
          <p:cNvPr id="9" name="Straight Connector 8"/>
          <p:cNvCxnSpPr>
            <a:stCxn id="3" idx="3"/>
          </p:cNvCxnSpPr>
          <p:nvPr/>
        </p:nvCxnSpPr>
        <p:spPr>
          <a:xfrm flipV="1">
            <a:off x="6357257" y="3602182"/>
            <a:ext cx="682172" cy="14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357257" y="3602182"/>
            <a:ext cx="769257" cy="1797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357257" y="3602182"/>
            <a:ext cx="682172" cy="1971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6357257" y="5399314"/>
            <a:ext cx="769257" cy="1886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146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/>
              <a:t>ქსელის გაფართოვება (ვარიანტი 1)</a:t>
            </a:r>
            <a:endParaRPr lang="en-US" sz="2800" u="sn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 smtClean="0">
                <a:solidFill>
                  <a:srgbClr val="FF0000"/>
                </a:solidFill>
              </a:rPr>
              <a:t>დადებითი მხარე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ka-GE" sz="2400" dirty="0" smtClean="0"/>
              <a:t>გეოგრაფიული ხელმისაწვდომობის გაზრდა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a-GE" dirty="0" smtClean="0">
                <a:solidFill>
                  <a:srgbClr val="FF0000"/>
                </a:solidFill>
              </a:rPr>
              <a:t>უარყოფითი მხარე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ka-GE" sz="2400" dirty="0" smtClean="0"/>
              <a:t>შესასყიდი </a:t>
            </a:r>
            <a:r>
              <a:rPr lang="ka-GE" sz="2400" dirty="0"/>
              <a:t>მედიკამენტების </a:t>
            </a:r>
            <a:r>
              <a:rPr lang="ka-GE" sz="2400" dirty="0" smtClean="0"/>
              <a:t>გაზრდა </a:t>
            </a:r>
            <a:r>
              <a:rPr lang="ka-GE" sz="2400" dirty="0"/>
              <a:t>დამატებითი აფთიაქების </a:t>
            </a:r>
            <a:r>
              <a:rPr lang="ka-GE" sz="2400" dirty="0" smtClean="0"/>
              <a:t>შესავსებად</a:t>
            </a:r>
          </a:p>
          <a:p>
            <a:r>
              <a:rPr lang="ka-GE" sz="2400" dirty="0" smtClean="0"/>
              <a:t>ლოჯისტიკის გართულება</a:t>
            </a:r>
          </a:p>
          <a:p>
            <a:r>
              <a:rPr lang="ka-GE" sz="2400" dirty="0" smtClean="0"/>
              <a:t>სააგენტოს ფუნქციების /პასუხისმგებლობების გაზრდა </a:t>
            </a:r>
          </a:p>
          <a:p>
            <a:r>
              <a:rPr lang="ka-GE" sz="2400" dirty="0" smtClean="0"/>
              <a:t>პროგრამის განხორციელებისთვის საჭირო რესურსების (საწყობი, კვალიფიციური კადრები, ლოჯისტიკის სქემები და სხვა) არარსებობა</a:t>
            </a:r>
            <a:endParaRPr lang="ka-GE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91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09181" y="-95533"/>
            <a:ext cx="12082817" cy="1160058"/>
          </a:xfrm>
        </p:spPr>
        <p:txBody>
          <a:bodyPr>
            <a:normAutofit/>
          </a:bodyPr>
          <a:lstStyle/>
          <a:p>
            <a:r>
              <a:rPr lang="ka-GE" sz="2400" b="1" u="sng" dirty="0" smtClean="0">
                <a:solidFill>
                  <a:srgbClr val="FF0000"/>
                </a:solidFill>
              </a:rPr>
              <a:t>მაგალითი: </a:t>
            </a:r>
            <a:r>
              <a:rPr lang="ka-GE" sz="2400" u="sng" dirty="0" smtClean="0">
                <a:solidFill>
                  <a:srgbClr val="FF0000"/>
                </a:solidFill>
              </a:rPr>
              <a:t>მედიკამენტების ცენტრალური საწყობის და დისტრიბუციის მასშტაბები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09181" y="940057"/>
            <a:ext cx="11914497" cy="4731939"/>
          </a:xfrm>
        </p:spPr>
        <p:txBody>
          <a:bodyPr/>
          <a:lstStyle/>
          <a:p>
            <a:pPr marL="0" indent="0">
              <a:buNone/>
            </a:pPr>
            <a:r>
              <a:rPr lang="ka-GE" sz="2400" dirty="0" smtClean="0"/>
              <a:t>ამ ეტაპზე ცენტრალური </a:t>
            </a:r>
            <a:r>
              <a:rPr lang="ka-GE" sz="2400" b="1" dirty="0" smtClean="0">
                <a:solidFill>
                  <a:srgbClr val="FF0000"/>
                </a:solidFill>
              </a:rPr>
              <a:t>საწყობის</a:t>
            </a:r>
            <a:r>
              <a:rPr lang="ka-GE" sz="2400" dirty="0" smtClean="0"/>
              <a:t> სერვისი მიეწოდება </a:t>
            </a:r>
            <a:r>
              <a:rPr lang="ka-GE" sz="2400" b="1" dirty="0" smtClean="0">
                <a:solidFill>
                  <a:srgbClr val="FF0000"/>
                </a:solidFill>
              </a:rPr>
              <a:t>პსპ-ფარმას</a:t>
            </a:r>
            <a:r>
              <a:rPr lang="ka-GE" sz="2400" dirty="0" smtClean="0"/>
              <a:t> მიერ. </a:t>
            </a:r>
          </a:p>
          <a:p>
            <a:pPr marL="0" indent="0" algn="just">
              <a:buNone/>
            </a:pPr>
            <a:r>
              <a:rPr lang="ka-GE" sz="2400" b="1" dirty="0" smtClean="0">
                <a:solidFill>
                  <a:srgbClr val="FF0000"/>
                </a:solidFill>
              </a:rPr>
              <a:t>საწყობის მახასიათებლები: </a:t>
            </a:r>
            <a:r>
              <a:rPr lang="ka-GE" sz="2400" dirty="0" smtClean="0"/>
              <a:t>ფართობი </a:t>
            </a:r>
            <a:r>
              <a:rPr lang="ka-GE" sz="2400" dirty="0"/>
              <a:t>≈200მ², სიმაღლე 7მ, 3 </a:t>
            </a:r>
            <a:r>
              <a:rPr lang="ka-GE" sz="2400" dirty="0" smtClean="0"/>
              <a:t>სართული, სტელაჟის </a:t>
            </a:r>
            <a:r>
              <a:rPr lang="ka-GE" sz="2400" dirty="0"/>
              <a:t>სიგრძე </a:t>
            </a:r>
            <a:r>
              <a:rPr lang="ka-GE" sz="2400" dirty="0" smtClean="0"/>
              <a:t>24მ, </a:t>
            </a:r>
            <a:r>
              <a:rPr lang="ka-GE" sz="2400" dirty="0"/>
              <a:t>დაცულია ტენიანობა და </a:t>
            </a:r>
            <a:r>
              <a:rPr lang="ka-GE" sz="2400" dirty="0" smtClean="0"/>
              <a:t>ტემპერატურული რეჟიმი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" name="Content Placeholder 4" descr="IMG-cdeb85b84d584f29236644ce3b113bd9-V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34268"/>
            <a:ext cx="12191999" cy="402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15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409" y="-7160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a-GE" sz="2400" b="1" u="sng" dirty="0" smtClean="0">
                <a:solidFill>
                  <a:schemeClr val="tx1"/>
                </a:solidFill>
              </a:rPr>
              <a:t>ცენტრალური ბაზიდან აფთიაქების შევსების პროცესი</a:t>
            </a:r>
            <a:endParaRPr lang="en-US" sz="2400" b="1" u="sng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150531"/>
              </p:ext>
            </p:extLst>
          </p:nvPr>
        </p:nvGraphicFramePr>
        <p:xfrm>
          <a:off x="514089" y="1690688"/>
          <a:ext cx="9339594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9408635" y="1171282"/>
            <a:ext cx="2464917" cy="5390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b="1" dirty="0">
                <a:solidFill>
                  <a:schemeClr val="bg1"/>
                </a:solidFill>
              </a:rPr>
              <a:t>მედიკამენტები ხარისხდება სერიების </a:t>
            </a:r>
            <a:r>
              <a:rPr lang="ka-GE" sz="1600" b="1" dirty="0" smtClean="0">
                <a:solidFill>
                  <a:schemeClr val="bg1"/>
                </a:solidFill>
              </a:rPr>
              <a:t>მიხედვით;</a:t>
            </a:r>
          </a:p>
          <a:p>
            <a:endParaRPr lang="ka-GE" sz="1600" b="1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bg1"/>
                </a:solidFill>
              </a:rPr>
              <a:t>იწყობა </a:t>
            </a:r>
            <a:r>
              <a:rPr lang="ka-GE" sz="1600" b="1" dirty="0">
                <a:solidFill>
                  <a:schemeClr val="bg1"/>
                </a:solidFill>
              </a:rPr>
              <a:t>ყუთებში აფთიაქების მიხედვით</a:t>
            </a:r>
            <a:r>
              <a:rPr lang="ka-GE" sz="1600" b="1" dirty="0" smtClean="0">
                <a:solidFill>
                  <a:schemeClr val="bg1"/>
                </a:solidFill>
              </a:rPr>
              <a:t>.</a:t>
            </a:r>
          </a:p>
          <a:p>
            <a:endParaRPr lang="ka-GE" sz="1600" b="1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bg1"/>
                </a:solidFill>
              </a:rPr>
              <a:t>თითოეული </a:t>
            </a:r>
            <a:r>
              <a:rPr lang="ka-GE" sz="1600" b="1" dirty="0">
                <a:solidFill>
                  <a:schemeClr val="bg1"/>
                </a:solidFill>
              </a:rPr>
              <a:t>აფთიაქის </a:t>
            </a:r>
            <a:r>
              <a:rPr lang="ka-GE" sz="1600" b="1" dirty="0" smtClean="0">
                <a:solidFill>
                  <a:schemeClr val="bg1"/>
                </a:solidFill>
              </a:rPr>
              <a:t>შესავსებად </a:t>
            </a:r>
            <a:r>
              <a:rPr lang="ka-GE" sz="1600" b="1" dirty="0">
                <a:solidFill>
                  <a:schemeClr val="bg1"/>
                </a:solidFill>
              </a:rPr>
              <a:t>ელექტრონულ პროგრამაში ტარდება </a:t>
            </a:r>
            <a:r>
              <a:rPr lang="ka-GE" sz="1600" b="1" dirty="0" smtClean="0">
                <a:solidFill>
                  <a:schemeClr val="bg1"/>
                </a:solidFill>
              </a:rPr>
              <a:t>შესაბამისი ოპერაცია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1600" b="1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bg1"/>
                </a:solidFill>
              </a:rPr>
              <a:t>ივსება </a:t>
            </a:r>
            <a:r>
              <a:rPr lang="ka-GE" sz="1600" b="1" dirty="0">
                <a:solidFill>
                  <a:schemeClr val="bg1"/>
                </a:solidFill>
              </a:rPr>
              <a:t>სასაქონლო ზედნადები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442409" y="564742"/>
            <a:ext cx="1905006" cy="13784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rgbClr val="FF0000"/>
                </a:solidFill>
              </a:rPr>
              <a:t>84 აფთიაქი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291618" y="2934269"/>
            <a:ext cx="31170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141493" y="5636526"/>
            <a:ext cx="3267142" cy="13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979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21" y="172870"/>
            <a:ext cx="11450471" cy="1219200"/>
          </a:xfrm>
        </p:spPr>
        <p:txBody>
          <a:bodyPr>
            <a:normAutofit/>
          </a:bodyPr>
          <a:lstStyle/>
          <a:p>
            <a:pPr algn="just"/>
            <a:r>
              <a:rPr lang="ka-GE" sz="2000" b="1" u="sng" dirty="0" smtClean="0">
                <a:solidFill>
                  <a:schemeClr val="tx1"/>
                </a:solidFill>
              </a:rPr>
              <a:t>აფთიაქების შესავსებად მიმდინარე სამუშაო პროცესი –მანქანებში განაწილება,  ტრანსპორტირება</a:t>
            </a:r>
            <a:endParaRPr lang="en-US" sz="2000" b="1" u="sng" dirty="0">
              <a:solidFill>
                <a:schemeClr val="tx1"/>
              </a:solidFill>
            </a:endParaRPr>
          </a:p>
        </p:txBody>
      </p:sp>
      <p:pic>
        <p:nvPicPr>
          <p:cNvPr id="4" name="Content Placeholder 3" descr="mono-carton-box-250x25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2934" y="2597359"/>
            <a:ext cx="2286000" cy="2286000"/>
          </a:xfrm>
        </p:spPr>
      </p:pic>
      <p:sp>
        <p:nvSpPr>
          <p:cNvPr id="6" name="Right Arrow 5"/>
          <p:cNvSpPr/>
          <p:nvPr/>
        </p:nvSpPr>
        <p:spPr>
          <a:xfrm rot="19303796">
            <a:off x="3283597" y="3003936"/>
            <a:ext cx="550659" cy="4106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3489158" y="3753853"/>
            <a:ext cx="553453" cy="397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2012204">
            <a:off x="3351794" y="4529495"/>
            <a:ext cx="561258" cy="3879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8637" y="2033337"/>
            <a:ext cx="1444541" cy="1444541"/>
          </a:xfrm>
          <a:prstGeom prst="rect">
            <a:avLst/>
          </a:prstGeom>
        </p:spPr>
      </p:pic>
      <p:pic>
        <p:nvPicPr>
          <p:cNvPr id="12" name="Picture 11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2752" y="3400926"/>
            <a:ext cx="1444541" cy="1444541"/>
          </a:xfrm>
          <a:prstGeom prst="rect">
            <a:avLst/>
          </a:prstGeom>
        </p:spPr>
      </p:pic>
      <p:pic>
        <p:nvPicPr>
          <p:cNvPr id="13" name="Picture 12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452" y="4603385"/>
            <a:ext cx="1444541" cy="1444541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4531893" y="2642937"/>
            <a:ext cx="701843" cy="3850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900" dirty="0" smtClean="0">
                <a:solidFill>
                  <a:schemeClr val="tx1"/>
                </a:solidFill>
              </a:rPr>
              <a:t>პსპ 193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535905" y="4022558"/>
            <a:ext cx="649706" cy="3850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900" dirty="0" smtClean="0">
                <a:solidFill>
                  <a:schemeClr val="tx1"/>
                </a:solidFill>
              </a:rPr>
              <a:t>პსპ 50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179957" y="5148065"/>
            <a:ext cx="673770" cy="3850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900" dirty="0" smtClean="0">
                <a:solidFill>
                  <a:schemeClr val="tx1"/>
                </a:solidFill>
              </a:rPr>
              <a:t>პსპ 173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20" name="Curved Connector 19"/>
          <p:cNvCxnSpPr/>
          <p:nvPr/>
        </p:nvCxnSpPr>
        <p:spPr>
          <a:xfrm flipV="1">
            <a:off x="5871411" y="1937084"/>
            <a:ext cx="806115" cy="553453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/>
          <p:nvPr/>
        </p:nvCxnSpPr>
        <p:spPr>
          <a:xfrm flipV="1">
            <a:off x="5907505" y="3585411"/>
            <a:ext cx="854242" cy="4572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/>
          <p:nvPr/>
        </p:nvCxnSpPr>
        <p:spPr>
          <a:xfrm flipV="1">
            <a:off x="5438274" y="4952999"/>
            <a:ext cx="1395663" cy="24063"/>
          </a:xfrm>
          <a:prstGeom prst="curved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imag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6128" y="1419726"/>
            <a:ext cx="2021590" cy="1357564"/>
          </a:xfrm>
          <a:prstGeom prst="rect">
            <a:avLst/>
          </a:prstGeom>
        </p:spPr>
      </p:pic>
      <p:pic>
        <p:nvPicPr>
          <p:cNvPr id="28" name="Picture 27" descr="imag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2118" y="2738018"/>
            <a:ext cx="2094998" cy="1406860"/>
          </a:xfrm>
          <a:prstGeom prst="rect">
            <a:avLst/>
          </a:prstGeom>
        </p:spPr>
      </p:pic>
      <p:pic>
        <p:nvPicPr>
          <p:cNvPr id="29" name="Picture 28" descr="imag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6391" y="4235437"/>
            <a:ext cx="2062914" cy="1385315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6833937" y="1648327"/>
            <a:ext cx="11897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000" dirty="0" smtClean="0"/>
              <a:t>თბილისი</a:t>
            </a:r>
            <a:endParaRPr lang="en-US" sz="1000" dirty="0"/>
          </a:p>
        </p:txBody>
      </p:sp>
      <p:sp>
        <p:nvSpPr>
          <p:cNvPr id="32" name="TextBox 31"/>
          <p:cNvSpPr txBox="1"/>
          <p:nvPr/>
        </p:nvSpPr>
        <p:spPr>
          <a:xfrm>
            <a:off x="6858001" y="3260557"/>
            <a:ext cx="11790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000" dirty="0" smtClean="0"/>
              <a:t>დასავლეთ საქართველოი</a:t>
            </a:r>
            <a:endParaRPr lang="en-US" sz="1000" dirty="0"/>
          </a:p>
        </p:txBody>
      </p:sp>
      <p:sp>
        <p:nvSpPr>
          <p:cNvPr id="33" name="TextBox 32"/>
          <p:cNvSpPr txBox="1"/>
          <p:nvPr/>
        </p:nvSpPr>
        <p:spPr>
          <a:xfrm>
            <a:off x="7170821" y="4740442"/>
            <a:ext cx="11189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000" dirty="0" smtClean="0"/>
              <a:t>კახეთი</a:t>
            </a:r>
            <a:endParaRPr lang="en-US" sz="1000" dirty="0"/>
          </a:p>
        </p:txBody>
      </p:sp>
      <p:pic>
        <p:nvPicPr>
          <p:cNvPr id="38" name="Picture 37" descr="imag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36055" y="877983"/>
            <a:ext cx="1645820" cy="1105222"/>
          </a:xfrm>
          <a:prstGeom prst="rect">
            <a:avLst/>
          </a:prstGeom>
        </p:spPr>
      </p:pic>
      <p:pic>
        <p:nvPicPr>
          <p:cNvPr id="39" name="Picture 38" descr="imag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86070" y="4928094"/>
            <a:ext cx="1645820" cy="1105222"/>
          </a:xfrm>
          <a:prstGeom prst="rect">
            <a:avLst/>
          </a:prstGeom>
        </p:spPr>
      </p:pic>
      <p:pic>
        <p:nvPicPr>
          <p:cNvPr id="40" name="Picture 39" descr="imag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67875" y="2410004"/>
            <a:ext cx="1645820" cy="1105222"/>
          </a:xfrm>
          <a:prstGeom prst="rect">
            <a:avLst/>
          </a:prstGeom>
        </p:spPr>
      </p:pic>
      <p:pic>
        <p:nvPicPr>
          <p:cNvPr id="41" name="Picture 40" descr="imag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99960" y="3789623"/>
            <a:ext cx="1645820" cy="1105222"/>
          </a:xfrm>
          <a:prstGeom prst="rect">
            <a:avLst/>
          </a:prstGeom>
        </p:spPr>
      </p:pic>
      <p:cxnSp>
        <p:nvCxnSpPr>
          <p:cNvPr id="45" name="Straight Arrow Connector 44"/>
          <p:cNvCxnSpPr/>
          <p:nvPr/>
        </p:nvCxnSpPr>
        <p:spPr>
          <a:xfrm rot="5400000" flipH="1" flipV="1">
            <a:off x="8554453" y="1828801"/>
            <a:ext cx="1335505" cy="998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40" idx="1"/>
          </p:cNvCxnSpPr>
          <p:nvPr/>
        </p:nvCxnSpPr>
        <p:spPr>
          <a:xfrm flipV="1">
            <a:off x="8722895" y="2962615"/>
            <a:ext cx="944980" cy="573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41" idx="1"/>
          </p:cNvCxnSpPr>
          <p:nvPr/>
        </p:nvCxnSpPr>
        <p:spPr>
          <a:xfrm rot="16200000" flipH="1">
            <a:off x="8544258" y="3186531"/>
            <a:ext cx="1334339" cy="977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39" idx="1"/>
          </p:cNvCxnSpPr>
          <p:nvPr/>
        </p:nvCxnSpPr>
        <p:spPr>
          <a:xfrm>
            <a:off x="8725402" y="3007467"/>
            <a:ext cx="1060668" cy="24732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9962147" y="1203158"/>
            <a:ext cx="8061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000" dirty="0" smtClean="0"/>
              <a:t>ქუთაისი</a:t>
            </a:r>
            <a:endParaRPr lang="en-US" sz="1000" dirty="0"/>
          </a:p>
        </p:txBody>
      </p:sp>
      <p:sp>
        <p:nvSpPr>
          <p:cNvPr id="53" name="TextBox 52"/>
          <p:cNvSpPr txBox="1"/>
          <p:nvPr/>
        </p:nvSpPr>
        <p:spPr>
          <a:xfrm>
            <a:off x="9889958" y="2755232"/>
            <a:ext cx="7820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000" dirty="0" smtClean="0"/>
              <a:t>აჭარა</a:t>
            </a:r>
            <a:endParaRPr lang="en-US" sz="1000" dirty="0"/>
          </a:p>
        </p:txBody>
      </p:sp>
      <p:sp>
        <p:nvSpPr>
          <p:cNvPr id="54" name="TextBox 53"/>
          <p:cNvSpPr txBox="1"/>
          <p:nvPr/>
        </p:nvSpPr>
        <p:spPr>
          <a:xfrm>
            <a:off x="9817768" y="4186989"/>
            <a:ext cx="91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000" dirty="0" smtClean="0"/>
              <a:t>სამეგრელო</a:t>
            </a:r>
            <a:endParaRPr lang="en-US" sz="1000" dirty="0"/>
          </a:p>
        </p:txBody>
      </p:sp>
      <p:sp>
        <p:nvSpPr>
          <p:cNvPr id="55" name="TextBox 54"/>
          <p:cNvSpPr txBox="1"/>
          <p:nvPr/>
        </p:nvSpPr>
        <p:spPr>
          <a:xfrm>
            <a:off x="10042419" y="5205183"/>
            <a:ext cx="9625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000" dirty="0" smtClean="0"/>
              <a:t>გურია</a:t>
            </a:r>
            <a:endParaRPr lang="en-US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27292" y="6155143"/>
            <a:ext cx="123102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ერთ განაწილებაზე აფთიაქებში </a:t>
            </a:r>
            <a:r>
              <a:rPr lang="ka-GE" dirty="0" smtClean="0"/>
              <a:t>ნაწილდება </a:t>
            </a:r>
            <a:r>
              <a:rPr lang="ka-GE" dirty="0"/>
              <a:t>≈ </a:t>
            </a:r>
            <a:r>
              <a:rPr lang="ka-GE" b="1" dirty="0">
                <a:solidFill>
                  <a:srgbClr val="FF0000"/>
                </a:solidFill>
              </a:rPr>
              <a:t>2 370 000 ერთეული </a:t>
            </a:r>
            <a:r>
              <a:rPr lang="ka-GE" dirty="0"/>
              <a:t>(</a:t>
            </a:r>
            <a:r>
              <a:rPr lang="ka-GE" dirty="0" smtClean="0"/>
              <a:t>ტაბ/ფლ), </a:t>
            </a:r>
            <a:r>
              <a:rPr lang="ka-GE" dirty="0"/>
              <a:t>რაც საშუალოდ შეადგენს </a:t>
            </a:r>
            <a:r>
              <a:rPr lang="ka-GE" b="1" dirty="0">
                <a:solidFill>
                  <a:srgbClr val="FF0000"/>
                </a:solidFill>
              </a:rPr>
              <a:t>325 000 ლარს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90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841</Words>
  <Application>Microsoft Office PowerPoint</Application>
  <PresentationFormat>Widescreen</PresentationFormat>
  <Paragraphs>213</Paragraphs>
  <Slides>24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Sylfaen</vt:lpstr>
      <vt:lpstr>Office Theme</vt:lpstr>
      <vt:lpstr>ქრონიკული დაავადებების სამკურნალო მედიკამენტებით უზრუნველყოფის სახელმწიფო პროგრამა-სერვისის მიმწოდებელთა გაფართოვება</vt:lpstr>
      <vt:lpstr>არსებული სიტუაცია</vt:lpstr>
      <vt:lpstr>არსებული სიტუაცია</vt:lpstr>
      <vt:lpstr>ქსელის გაფართოვება (ვარიანტი 1)</vt:lpstr>
      <vt:lpstr>ქსელის გაფართოვება (ვარიანტი 1)</vt:lpstr>
      <vt:lpstr>ქსელის გაფართოვება (ვარიანტი 1)</vt:lpstr>
      <vt:lpstr>მაგალითი: მედიკამენტების ცენტრალური საწყობის და დისტრიბუციის მასშტაბები</vt:lpstr>
      <vt:lpstr>ცენტრალური ბაზიდან აფთიაქების შევსების პროცესი</vt:lpstr>
      <vt:lpstr>აფთიაქების შესავსებად მიმდინარე სამუშაო პროცესი –მანქანებში განაწილება,  ტრანსპორტირება</vt:lpstr>
      <vt:lpstr>ქსელის გაფართოვება (ვარიანტი 2)</vt:lpstr>
      <vt:lpstr>ქსელის გაფართოვება (ვარიანტი 2)</vt:lpstr>
      <vt:lpstr>ქსელის გაფართოვება (ვარიანტი 2)</vt:lpstr>
      <vt:lpstr>აფთიაქების საჭირო რაოდენობის დადგენა</vt:lpstr>
      <vt:lpstr>მოსახლეობა/აფთიაქი ფარმაცევტული კომპანიებისთვის</vt:lpstr>
      <vt:lpstr>აფთიაქების საჭირო რაოდენობის დადგენა</vt:lpstr>
      <vt:lpstr>აფთიაქების საჭიროება პროგრამის ფარგლებში</vt:lpstr>
      <vt:lpstr>აფთიაქების რაოდენობა (შედარება)</vt:lpstr>
      <vt:lpstr>მედიკამენტების მინიმალური პაკეტი ცალკეული აფთიაქის დონეზე</vt:lpstr>
      <vt:lpstr>მინიმალური პაკეტის შემადგენლობა</vt:lpstr>
      <vt:lpstr>მინიმალური პაკეტის შემადგენლობა</vt:lpstr>
      <vt:lpstr>მინიმალური პაკეტის შემადგენლობა</vt:lpstr>
      <vt:lpstr>პროგნოზი</vt:lpstr>
      <vt:lpstr>მედიკამენტების საჭიროება</vt:lpstr>
      <vt:lpstr>დასკვნა (???)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Ekaterine Adamia</cp:lastModifiedBy>
  <cp:revision>43</cp:revision>
  <dcterms:created xsi:type="dcterms:W3CDTF">2019-03-05T20:40:30Z</dcterms:created>
  <dcterms:modified xsi:type="dcterms:W3CDTF">2019-03-12T07:24:31Z</dcterms:modified>
</cp:coreProperties>
</file>