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5" r:id="rId7"/>
    <p:sldId id="265" r:id="rId8"/>
    <p:sldId id="273" r:id="rId9"/>
    <p:sldId id="271" r:id="rId10"/>
    <p:sldId id="272" r:id="rId11"/>
    <p:sldId id="267" r:id="rId12"/>
    <p:sldId id="281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96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20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4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1D4"/>
    <a:srgbClr val="0A3B69"/>
    <a:srgbClr val="174F85"/>
    <a:srgbClr val="2063A1"/>
    <a:srgbClr val="3078BA"/>
    <a:srgbClr val="1E6FBA"/>
    <a:srgbClr val="2E75B6"/>
    <a:srgbClr val="225799"/>
    <a:srgbClr val="4F63A1"/>
    <a:srgbClr val="1D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13CD0-5331-6906-3EBB-C9DB06274BC6}" v="69" dt="2020-06-15T17:45:27.184"/>
    <p1510:client id="{08C2B786-C418-4365-A960-C99038A8CE7F}" v="734" dt="2020-06-15T18:24:17.039"/>
    <p1510:client id="{54242768-155D-BA9A-62F0-ED3AD2CF8C74}" v="11" dt="2020-06-15T17:05:16.736"/>
    <p1510:client id="{57267A66-D1D0-2616-27AD-B66455064607}" v="317" dt="2020-06-15T16:50:22.167"/>
    <p1510:client id="{A023DD75-DE5C-8FBD-2555-7230885918EF}" v="427" dt="2020-06-15T20:52:26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Adanna Deborah Ugochi Chukwuma" userId="320b3300-3327-49d7-b41e-ea56f4b44cb7" providerId="ADAL" clId="{1C9D6A9C-6083-438D-AB41-7DEC9513C049}"/>
    <pc:docChg chg="custSel modSld">
      <pc:chgData name="Adanna Deborah Ugochi Chukwuma" userId="320b3300-3327-49d7-b41e-ea56f4b44cb7" providerId="ADAL" clId="{1C9D6A9C-6083-438D-AB41-7DEC9513C049}" dt="2020-05-30T14:34:21.273" v="1" actId="1589"/>
      <pc:docMkLst>
        <pc:docMk/>
      </pc:docMkLst>
      <pc:sldChg chg="addCm modCm">
        <pc:chgData name="Adanna Deborah Ugochi Chukwuma" userId="320b3300-3327-49d7-b41e-ea56f4b44cb7" providerId="ADAL" clId="{1C9D6A9C-6083-438D-AB41-7DEC9513C049}" dt="2020-05-30T14:34:21.273" v="1" actId="1589"/>
        <pc:sldMkLst>
          <pc:docMk/>
          <pc:sldMk cId="2324749050" sldId="281"/>
        </pc:sldMkLst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Khrystyna Pak" userId="S::kpak@worldbank.org::a5f294f2-0789-4883-8526-daac8f36f017" providerId="AD" clId="Web-{7872A548-38BF-0A97-DEB0-547B7DFDB9DE}"/>
    <pc:docChg chg="modSld">
      <pc:chgData name="Khrystyna Pak" userId="S::kpak@worldbank.org::a5f294f2-0789-4883-8526-daac8f36f017" providerId="AD" clId="Web-{7872A548-38BF-0A97-DEB0-547B7DFDB9DE}" dt="2020-05-17T05:13:57.489" v="43" actId="14100"/>
      <pc:docMkLst>
        <pc:docMk/>
      </pc:docMkLst>
      <pc:sldChg chg="addSp delSp modSp">
        <pc:chgData name="Khrystyna Pak" userId="S::kpak@worldbank.org::a5f294f2-0789-4883-8526-daac8f36f017" providerId="AD" clId="Web-{7872A548-38BF-0A97-DEB0-547B7DFDB9DE}" dt="2020-05-17T05:09:48.314" v="9" actId="1410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7872A548-38BF-0A97-DEB0-547B7DFDB9DE}" dt="2020-05-17T05:09:00.719" v="6"/>
          <ac:picMkLst>
            <pc:docMk/>
            <pc:sldMk cId="2606909139" sldId="265"/>
            <ac:picMk id="3" creationId="{F7768C29-F788-42A1-B123-F80BAAFD71AB}"/>
          </ac:picMkLst>
        </pc:picChg>
        <pc:picChg chg="add mod">
          <ac:chgData name="Khrystyna Pak" userId="S::kpak@worldbank.org::a5f294f2-0789-4883-8526-daac8f36f017" providerId="AD" clId="Web-{7872A548-38BF-0A97-DEB0-547B7DFDB9DE}" dt="2020-05-17T05:09:48.314" v="9" actId="14100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13:57.489" v="43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872A548-38BF-0A97-DEB0-547B7DFDB9DE}" dt="2020-05-17T05:13:57.489" v="43" actId="14100"/>
          <ac:spMkLst>
            <pc:docMk/>
            <pc:sldMk cId="1040968698" sldId="267"/>
            <ac:spMk id="4" creationId="{641046E1-F986-4227-BF70-66686DE6FB41}"/>
          </ac:spMkLst>
        </pc:spChg>
        <pc:picChg chg="add mod">
          <ac:chgData name="Khrystyna Pak" userId="S::kpak@worldbank.org::a5f294f2-0789-4883-8526-daac8f36f017" providerId="AD" clId="Web-{7872A548-38BF-0A97-DEB0-547B7DFDB9DE}" dt="2020-05-17T05:13:28.254" v="28" actId="1076"/>
          <ac:picMkLst>
            <pc:docMk/>
            <pc:sldMk cId="1040968698" sldId="267"/>
            <ac:picMk id="3" creationId="{8F36162D-F8F6-440D-A51F-50F1569285DF}"/>
          </ac:picMkLst>
        </pc:picChg>
        <pc:picChg chg="del">
          <ac:chgData name="Khrystyna Pak" userId="S::kpak@worldbank.org::a5f294f2-0789-4883-8526-daac8f36f017" providerId="AD" clId="Web-{7872A548-38BF-0A97-DEB0-547B7DFDB9DE}" dt="2020-05-17T05:12:26.206" v="10"/>
          <ac:picMkLst>
            <pc:docMk/>
            <pc:sldMk cId="1040968698" sldId="267"/>
            <ac:picMk id="5" creationId="{94DAACBF-1568-4DB5-813F-AD050525AE7E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07:43.343" v="5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872A548-38BF-0A97-DEB0-547B7DFDB9DE}" dt="2020-05-17T05:07:43.343" v="5" actId="14100"/>
          <ac:picMkLst>
            <pc:docMk/>
            <pc:sldMk cId="3823169230" sldId="275"/>
            <ac:picMk id="3" creationId="{19C57E51-A053-42DB-B2D1-3528EBC3F4C4}"/>
          </ac:picMkLst>
        </pc:picChg>
        <pc:picChg chg="del">
          <ac:chgData name="Khrystyna Pak" userId="S::kpak@worldbank.org::a5f294f2-0789-4883-8526-daac8f36f017" providerId="AD" clId="Web-{7872A548-38BF-0A97-DEB0-547B7DFDB9DE}" dt="2020-05-17T05:07:17.265" v="0"/>
          <ac:picMkLst>
            <pc:docMk/>
            <pc:sldMk cId="3823169230" sldId="275"/>
            <ac:picMk id="11" creationId="{AA3D165D-BCA1-461B-A48B-0A99B900DA6A}"/>
          </ac:picMkLst>
        </pc:picChg>
      </pc:sldChg>
    </pc:docChg>
  </pc:docChgLst>
  <pc:docChgLst>
    <pc:chgData name="digishasinghal@gmail.com" userId="S::urn:spo:guest#digishasinghal@gmail.com::" providerId="AD" clId="Web-{CF63651C-CE94-DC35-5F36-7904F6897407}"/>
    <pc:docChg chg="modSld">
      <pc:chgData name="digishasinghal@gmail.com" userId="S::urn:spo:guest#digishasinghal@gmail.com::" providerId="AD" clId="Web-{CF63651C-CE94-DC35-5F36-7904F6897407}" dt="2020-06-08T10:30:43.086" v="964" actId="1076"/>
      <pc:docMkLst>
        <pc:docMk/>
      </pc:docMkLst>
      <pc:sldChg chg="addSp delSp modSp">
        <pc:chgData name="digishasinghal@gmail.com" userId="S::urn:spo:guest#digishasinghal@gmail.com::" providerId="AD" clId="Web-{CF63651C-CE94-DC35-5F36-7904F6897407}" dt="2020-06-08T10:26:51.963" v="873" actId="20577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CF63651C-CE94-DC35-5F36-7904F6897407}" dt="2020-06-08T10:26:51.963" v="873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CF63651C-CE94-DC35-5F36-7904F6897407}" dt="2020-06-08T10:24:02.360" v="806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CF63651C-CE94-DC35-5F36-7904F6897407}" dt="2020-06-08T09:55:26.340" v="2"/>
          <ac:picMkLst>
            <pc:docMk/>
            <pc:sldMk cId="271858292" sldId="271"/>
            <ac:picMk id="3" creationId="{3747CF31-D12B-49D1-8D5F-BF739039C3CB}"/>
          </ac:picMkLst>
        </pc:picChg>
        <pc:picChg chg="add mod modCrop">
          <ac:chgData name="digishasinghal@gmail.com" userId="S::urn:spo:guest#digishasinghal@gmail.com::" providerId="AD" clId="Web-{CF63651C-CE94-DC35-5F36-7904F6897407}" dt="2020-06-08T10:16:43.475" v="615" actId="14100"/>
          <ac:picMkLst>
            <pc:docMk/>
            <pc:sldMk cId="271858292" sldId="271"/>
            <ac:picMk id="4" creationId="{E9382FCB-BACD-4E24-B0B0-FE031A304DA9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30:43.086" v="964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CF63651C-CE94-DC35-5F36-7904F6897407}" dt="2020-06-08T10:28:04.234" v="900" actId="14100"/>
          <ac:spMkLst>
            <pc:docMk/>
            <pc:sldMk cId="3777320506" sldId="272"/>
            <ac:spMk id="3" creationId="{9C725D57-3197-4D83-A04C-F9C0B22108CC}"/>
          </ac:spMkLst>
        </pc:spChg>
        <pc:picChg chg="add mod ord modCrop">
          <ac:chgData name="digishasinghal@gmail.com" userId="S::urn:spo:guest#digishasinghal@gmail.com::" providerId="AD" clId="Web-{CF63651C-CE94-DC35-5F36-7904F6897407}" dt="2020-06-08T10:30:43.086" v="964" actId="1076"/>
          <ac:picMkLst>
            <pc:docMk/>
            <pc:sldMk cId="3777320506" sldId="272"/>
            <ac:picMk id="4" creationId="{9F58DF34-2F50-41D4-BB10-5EEF0DB9D5A7}"/>
          </ac:picMkLst>
        </pc:picChg>
        <pc:picChg chg="del">
          <ac:chgData name="digishasinghal@gmail.com" userId="S::urn:spo:guest#digishasinghal@gmail.com::" providerId="AD" clId="Web-{CF63651C-CE94-DC35-5F36-7904F6897407}" dt="2020-06-08T09:55:36.934" v="4"/>
          <ac:picMkLst>
            <pc:docMk/>
            <pc:sldMk cId="3777320506" sldId="272"/>
            <ac:picMk id="5" creationId="{96BED2B5-E006-450F-BAAA-F8FBD6A52DA6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30:05.787" v="963" actId="1076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CF63651C-CE94-DC35-5F36-7904F6897407}" dt="2020-06-08T10:30:05.787" v="963" actId="1076"/>
          <ac:spMkLst>
            <pc:docMk/>
            <pc:sldMk cId="3411231065" sldId="273"/>
            <ac:spMk id="8" creationId="{9D8F7636-A636-400C-A415-3B85187DC924}"/>
          </ac:spMkLst>
        </pc:spChg>
        <pc:picChg chg="add mod">
          <ac:chgData name="digishasinghal@gmail.com" userId="S::urn:spo:guest#digishasinghal@gmail.com::" providerId="AD" clId="Web-{CF63651C-CE94-DC35-5F36-7904F6897407}" dt="2020-06-08T10:29:00.892" v="903" actId="14100"/>
          <ac:picMkLst>
            <pc:docMk/>
            <pc:sldMk cId="3411231065" sldId="273"/>
            <ac:picMk id="3" creationId="{FC6D8CD1-8B25-4592-AC35-57A24A72EABB}"/>
          </ac:picMkLst>
        </pc:picChg>
        <pc:picChg chg="del">
          <ac:chgData name="digishasinghal@gmail.com" userId="S::urn:spo:guest#digishasinghal@gmail.com::" providerId="AD" clId="Web-{CF63651C-CE94-DC35-5F36-7904F6897407}" dt="2020-06-08T09:55:12.855" v="0"/>
          <ac:picMkLst>
            <pc:docMk/>
            <pc:sldMk cId="3411231065" sldId="273"/>
            <ac:picMk id="5" creationId="{417CE81A-1A32-49E9-95D8-509B3FE79300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26:22.789" v="854" actId="20577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CF63651C-CE94-DC35-5F36-7904F6897407}" dt="2020-06-08T10:26:22.789" v="854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 modGraphic">
          <ac:chgData name="digishasinghal@gmail.com" userId="S::urn:spo:guest#digishasinghal@gmail.com::" providerId="AD" clId="Web-{CF63651C-CE94-DC35-5F36-7904F6897407}" dt="2020-06-08T10:25:35.709" v="849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mod ord modCrop">
          <ac:chgData name="digishasinghal@gmail.com" userId="S::urn:spo:guest#digishasinghal@gmail.com::" providerId="AD" clId="Web-{CF63651C-CE94-DC35-5F36-7904F6897407}" dt="2020-06-08T10:24:15.485" v="807" actId="14100"/>
          <ac:picMkLst>
            <pc:docMk/>
            <pc:sldMk cId="2308977422" sldId="276"/>
            <ac:picMk id="3" creationId="{9F61FFCD-6505-4C04-B887-CEC72C69734E}"/>
          </ac:picMkLst>
        </pc:picChg>
        <pc:picChg chg="del">
          <ac:chgData name="digishasinghal@gmail.com" userId="S::urn:spo:guest#digishasinghal@gmail.com::" providerId="AD" clId="Web-{CF63651C-CE94-DC35-5F36-7904F6897407}" dt="2020-06-08T09:55:49.857" v="6"/>
          <ac:picMkLst>
            <pc:docMk/>
            <pc:sldMk cId="2308977422" sldId="276"/>
            <ac:picMk id="6" creationId="{208F37B4-2924-458A-A143-B69381775093}"/>
          </ac:picMkLst>
        </pc:picChg>
      </pc:sldChg>
    </pc:docChg>
  </pc:docChgLst>
  <pc:docChgLst>
    <pc:chgData name="Khrystyna Pak" userId="S::kpak@worldbank.org::a5f294f2-0789-4883-8526-daac8f36f017" providerId="AD" clId="Web-{BAB52A79-CBD1-8550-2CF7-602A7C213B05}"/>
    <pc:docChg chg="sldOrd">
      <pc:chgData name="Khrystyna Pak" userId="S::kpak@worldbank.org::a5f294f2-0789-4883-8526-daac8f36f017" providerId="AD" clId="Web-{BAB52A79-CBD1-8550-2CF7-602A7C213B05}" dt="2020-06-08T10:11:28.673" v="3"/>
      <pc:docMkLst>
        <pc:docMk/>
      </pc:docMkLst>
      <pc:sldChg chg="ord">
        <pc:chgData name="Khrystyna Pak" userId="S::kpak@worldbank.org::a5f294f2-0789-4883-8526-daac8f36f017" providerId="AD" clId="Web-{BAB52A79-CBD1-8550-2CF7-602A7C213B05}" dt="2020-06-08T10:11:28.673" v="3"/>
        <pc:sldMkLst>
          <pc:docMk/>
          <pc:sldMk cId="2308977422" sldId="276"/>
        </pc:sldMkLst>
      </pc:sldChg>
      <pc:sldChg chg="ord">
        <pc:chgData name="Khrystyna Pak" userId="S::kpak@worldbank.org::a5f294f2-0789-4883-8526-daac8f36f017" providerId="AD" clId="Web-{BAB52A79-CBD1-8550-2CF7-602A7C213B05}" dt="2020-06-08T10:11:28.673" v="2"/>
        <pc:sldMkLst>
          <pc:docMk/>
          <pc:sldMk cId="2324749050" sldId="281"/>
        </pc:sldMkLst>
      </pc:sldChg>
    </pc:docChg>
  </pc:docChgLst>
  <pc:docChgLst>
    <pc:chgData name="digishasinghal@gmail.com" userId="S::urn:spo:guest#digishasinghal@gmail.com::" providerId="AD" clId="Web-{04D13CD0-5331-6906-3EBB-C9DB06274BC6}"/>
    <pc:docChg chg="modSld">
      <pc:chgData name="digishasinghal@gmail.com" userId="S::urn:spo:guest#digishasinghal@gmail.com::" providerId="AD" clId="Web-{04D13CD0-5331-6906-3EBB-C9DB06274BC6}" dt="2020-06-15T17:45:27.184" v="64" actId="1076"/>
      <pc:docMkLst>
        <pc:docMk/>
      </pc:docMkLst>
      <pc:sldChg chg="addSp delSp modSp">
        <pc:chgData name="digishasinghal@gmail.com" userId="S::urn:spo:guest#digishasinghal@gmail.com::" providerId="AD" clId="Web-{04D13CD0-5331-6906-3EBB-C9DB06274BC6}" dt="2020-06-15T17:45:27.184" v="64" actId="107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04D13CD0-5331-6906-3EBB-C9DB06274BC6}" dt="2020-06-15T17:35:08.350" v="25"/>
          <ac:picMkLst>
            <pc:docMk/>
            <pc:sldMk cId="271858292" sldId="271"/>
            <ac:picMk id="4" creationId="{DBB826C3-1BD7-4B52-BC84-645247579FC5}"/>
          </ac:picMkLst>
        </pc:picChg>
        <pc:picChg chg="add mod">
          <ac:chgData name="digishasinghal@gmail.com" userId="S::urn:spo:guest#digishasinghal@gmail.com::" providerId="AD" clId="Web-{04D13CD0-5331-6906-3EBB-C9DB06274BC6}" dt="2020-06-15T17:45:27.184" v="64" actId="1076"/>
          <ac:picMkLst>
            <pc:docMk/>
            <pc:sldMk cId="271858292" sldId="271"/>
            <ac:picMk id="5" creationId="{E40BB973-2793-4F20-816A-E5A93C86C03F}"/>
          </ac:picMkLst>
        </pc:picChg>
      </pc:sldChg>
      <pc:sldChg chg="addSp delSp modSp">
        <pc:chgData name="digishasinghal@gmail.com" userId="S::urn:spo:guest#digishasinghal@gmail.com::" providerId="AD" clId="Web-{04D13CD0-5331-6906-3EBB-C9DB06274BC6}" dt="2020-06-15T17:43:41.305" v="29"/>
        <pc:sldMkLst>
          <pc:docMk/>
          <pc:sldMk cId="3777320506" sldId="272"/>
        </pc:sldMkLst>
        <pc:picChg chg="del">
          <ac:chgData name="digishasinghal@gmail.com" userId="S::urn:spo:guest#digishasinghal@gmail.com::" providerId="AD" clId="Web-{04D13CD0-5331-6906-3EBB-C9DB06274BC6}" dt="2020-06-15T17:43:32.930" v="28"/>
          <ac:picMkLst>
            <pc:docMk/>
            <pc:sldMk cId="3777320506" sldId="272"/>
            <ac:picMk id="4" creationId="{9F58DF34-2F50-41D4-BB10-5EEF0DB9D5A7}"/>
          </ac:picMkLst>
        </pc:picChg>
        <pc:picChg chg="add mod">
          <ac:chgData name="digishasinghal@gmail.com" userId="S::urn:spo:guest#digishasinghal@gmail.com::" providerId="AD" clId="Web-{04D13CD0-5331-6906-3EBB-C9DB06274BC6}" dt="2020-06-15T17:43:41.305" v="29"/>
          <ac:picMkLst>
            <pc:docMk/>
            <pc:sldMk cId="3777320506" sldId="272"/>
            <ac:picMk id="5" creationId="{6451001B-DAB0-473D-980B-863EA8426496}"/>
          </ac:picMkLst>
        </pc:picChg>
      </pc:sldChg>
      <pc:sldChg chg="addSp delSp modSp">
        <pc:chgData name="digishasinghal@gmail.com" userId="S::urn:spo:guest#digishasinghal@gmail.com::" providerId="AD" clId="Web-{04D13CD0-5331-6906-3EBB-C9DB06274BC6}" dt="2020-06-15T17:45:07.668" v="59" actId="20577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4D13CD0-5331-6906-3EBB-C9DB06274BC6}" dt="2020-06-15T17:45:07.668" v="59" actId="20577"/>
          <ac:spMkLst>
            <pc:docMk/>
            <pc:sldMk cId="3411231065" sldId="273"/>
            <ac:spMk id="8" creationId="{9D8F7636-A636-400C-A415-3B85187DC924}"/>
          </ac:spMkLst>
        </pc:spChg>
        <pc:picChg chg="del">
          <ac:chgData name="digishasinghal@gmail.com" userId="S::urn:spo:guest#digishasinghal@gmail.com::" providerId="AD" clId="Web-{04D13CD0-5331-6906-3EBB-C9DB06274BC6}" dt="2020-06-15T17:17:35.251" v="0"/>
          <ac:picMkLst>
            <pc:docMk/>
            <pc:sldMk cId="3411231065" sldId="273"/>
            <ac:picMk id="3" creationId="{FC6D8CD1-8B25-4592-AC35-57A24A72EABB}"/>
          </ac:picMkLst>
        </pc:picChg>
        <pc:picChg chg="add del mod">
          <ac:chgData name="digishasinghal@gmail.com" userId="S::urn:spo:guest#digishasinghal@gmail.com::" providerId="AD" clId="Web-{04D13CD0-5331-6906-3EBB-C9DB06274BC6}" dt="2020-06-15T17:43:10.210" v="26"/>
          <ac:picMkLst>
            <pc:docMk/>
            <pc:sldMk cId="3411231065" sldId="273"/>
            <ac:picMk id="4" creationId="{13606EE9-4C0C-42F7-9BDA-A3500732B981}"/>
          </ac:picMkLst>
        </pc:picChg>
        <pc:picChg chg="add mod">
          <ac:chgData name="digishasinghal@gmail.com" userId="S::urn:spo:guest#digishasinghal@gmail.com::" providerId="AD" clId="Web-{04D13CD0-5331-6906-3EBB-C9DB06274BC6}" dt="2020-06-15T17:44:32.948" v="32" actId="14100"/>
          <ac:picMkLst>
            <pc:docMk/>
            <pc:sldMk cId="3411231065" sldId="273"/>
            <ac:picMk id="5" creationId="{27A5CBA9-5A26-411C-8E70-156BB0CB22FF}"/>
          </ac:picMkLst>
        </pc:picChg>
      </pc:sldChg>
    </pc:docChg>
  </pc:docChgLst>
  <pc:docChgLst>
    <pc:chgData name="Khrystyna Pak" userId="S::kpak@worldbank.org::a5f294f2-0789-4883-8526-daac8f36f017" providerId="AD" clId="Web-{772B5E8F-7FD2-3328-142C-B423C735F1FE}"/>
    <pc:docChg chg="addSld delSld modSld">
      <pc:chgData name="Khrystyna Pak" userId="S::kpak@worldbank.org::a5f294f2-0789-4883-8526-daac8f36f017" providerId="AD" clId="Web-{772B5E8F-7FD2-3328-142C-B423C735F1FE}" dt="2020-05-30T08:58:50.906" v="154" actId="14100"/>
      <pc:docMkLst>
        <pc:docMk/>
      </pc:docMkLst>
      <pc:sldChg chg="addSp delSp modSp">
        <pc:chgData name="Khrystyna Pak" userId="S::kpak@worldbank.org::a5f294f2-0789-4883-8526-daac8f36f017" providerId="AD" clId="Web-{772B5E8F-7FD2-3328-142C-B423C735F1FE}" dt="2020-05-30T08:58:50.906" v="154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72B5E8F-7FD2-3328-142C-B423C735F1FE}" dt="2020-05-30T08:58:50.906" v="154" actId="14100"/>
          <ac:picMkLst>
            <pc:docMk/>
            <pc:sldMk cId="3823169230" sldId="275"/>
            <ac:picMk id="3" creationId="{B3FE665E-C0E1-40FC-91DB-1A06CDBEB90E}"/>
          </ac:picMkLst>
        </pc:picChg>
        <pc:picChg chg="del">
          <ac:chgData name="Khrystyna Pak" userId="S::kpak@worldbank.org::a5f294f2-0789-4883-8526-daac8f36f017" providerId="AD" clId="Web-{772B5E8F-7FD2-3328-142C-B423C735F1FE}" dt="2020-05-30T08:58:16.138" v="151"/>
          <ac:picMkLst>
            <pc:docMk/>
            <pc:sldMk cId="3823169230" sldId="275"/>
            <ac:picMk id="4" creationId="{6F78D2ED-87C6-4025-B90B-E1B4A1C59817}"/>
          </ac:picMkLst>
        </pc:picChg>
      </pc:sldChg>
      <pc:sldChg chg="new del">
        <pc:chgData name="Khrystyna Pak" userId="S::kpak@worldbank.org::a5f294f2-0789-4883-8526-daac8f36f017" providerId="AD" clId="Web-{772B5E8F-7FD2-3328-142C-B423C735F1FE}" dt="2020-05-30T08:34:48.564" v="2"/>
        <pc:sldMkLst>
          <pc:docMk/>
          <pc:sldMk cId="3354532687" sldId="278"/>
        </pc:sldMkLst>
      </pc:sldChg>
      <pc:sldChg chg="addSp delSp modSp add replId">
        <pc:chgData name="Khrystyna Pak" userId="S::kpak@worldbank.org::a5f294f2-0789-4883-8526-daac8f36f017" providerId="AD" clId="Web-{772B5E8F-7FD2-3328-142C-B423C735F1FE}" dt="2020-05-30T08:41:24.199" v="149" actId="20577"/>
        <pc:sldMkLst>
          <pc:docMk/>
          <pc:sldMk cId="2442181261" sldId="279"/>
        </pc:sldMkLst>
        <pc:spChg chg="mod">
          <ac:chgData name="Khrystyna Pak" userId="S::kpak@worldbank.org::a5f294f2-0789-4883-8526-daac8f36f017" providerId="AD" clId="Web-{772B5E8F-7FD2-3328-142C-B423C735F1FE}" dt="2020-05-30T08:37:30.887" v="51" actId="20577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772B5E8F-7FD2-3328-142C-B423C735F1FE}" dt="2020-05-30T08:41:24.199" v="149" actId="20577"/>
          <ac:spMkLst>
            <pc:docMk/>
            <pc:sldMk cId="2442181261" sldId="279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772B5E8F-7FD2-3328-142C-B423C735F1FE}" dt="2020-05-30T08:34:50.471" v="3"/>
          <ac:picMkLst>
            <pc:docMk/>
            <pc:sldMk cId="2442181261" sldId="279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1.922" v="63" actId="14100"/>
          <ac:picMkLst>
            <pc:docMk/>
            <pc:sldMk cId="2442181261" sldId="279"/>
            <ac:picMk id="4" creationId="{E802BC34-8EF5-419B-885F-B7417C5513FF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5.703" v="64" actId="14100"/>
          <ac:picMkLst>
            <pc:docMk/>
            <pc:sldMk cId="2442181261" sldId="279"/>
            <ac:picMk id="6" creationId="{A79DCF6A-3336-4BC4-88D0-079068523677}"/>
          </ac:picMkLst>
        </pc:picChg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Khrystyna Pak" userId="a5f294f2-0789-4883-8526-daac8f36f017" providerId="ADAL" clId="{C017C914-719A-1844-AEA5-DFB3A0B5F027}"/>
    <pc:docChg chg="modSld">
      <pc:chgData name="Khrystyna Pak" userId="a5f294f2-0789-4883-8526-daac8f36f017" providerId="ADAL" clId="{C017C914-719A-1844-AEA5-DFB3A0B5F027}" dt="2020-05-17T05:47:58.500" v="3" actId="27834"/>
      <pc:docMkLst>
        <pc:docMk/>
      </pc:docMkLst>
      <pc:sldChg chg="addCm">
        <pc:chgData name="Khrystyna Pak" userId="a5f294f2-0789-4883-8526-daac8f36f017" providerId="ADAL" clId="{C017C914-719A-1844-AEA5-DFB3A0B5F027}" dt="2020-05-17T05:47:49.536" v="2" actId="27834"/>
        <pc:sldMkLst>
          <pc:docMk/>
          <pc:sldMk cId="2606909139" sldId="265"/>
        </pc:sldMkLst>
      </pc:sldChg>
      <pc:sldChg chg="modSp addCm">
        <pc:chgData name="Khrystyna Pak" userId="a5f294f2-0789-4883-8526-daac8f36f017" providerId="ADAL" clId="{C017C914-719A-1844-AEA5-DFB3A0B5F027}" dt="2020-05-17T05:47:58.500" v="3" actId="27834"/>
        <pc:sldMkLst>
          <pc:docMk/>
          <pc:sldMk cId="1040968698" sldId="267"/>
        </pc:sldMkLst>
        <pc:picChg chg="mod">
          <ac:chgData name="Khrystyna Pak" userId="a5f294f2-0789-4883-8526-daac8f36f017" providerId="ADAL" clId="{C017C914-719A-1844-AEA5-DFB3A0B5F027}" dt="2020-05-17T05:47:24.001" v="0" actId="1076"/>
          <ac:picMkLst>
            <pc:docMk/>
            <pc:sldMk cId="1040968698" sldId="267"/>
            <ac:picMk id="3" creationId="{8F36162D-F8F6-440D-A51F-50F1569285DF}"/>
          </ac:picMkLst>
        </pc:picChg>
      </pc:sldChg>
      <pc:sldChg chg="addCm">
        <pc:chgData name="Khrystyna Pak" userId="a5f294f2-0789-4883-8526-daac8f36f017" providerId="ADAL" clId="{C017C914-719A-1844-AEA5-DFB3A0B5F027}" dt="2020-05-17T05:47:41.839" v="1" actId="27834"/>
        <pc:sldMkLst>
          <pc:docMk/>
          <pc:sldMk cId="3823169230" sldId="275"/>
        </pc:sldMkLst>
      </pc:sldChg>
    </pc:docChg>
  </pc:docChgLst>
  <pc:docChgLst>
    <pc:chgData name="digishasinghal@gmail.com" userId="S::urn:spo:guest#digishasinghal@gmail.com::" providerId="AD" clId="Web-{A023DD75-DE5C-8FBD-2555-7230885918EF}"/>
    <pc:docChg chg="modSld">
      <pc:chgData name="digishasinghal@gmail.com" userId="S::urn:spo:guest#digishasinghal@gmail.com::" providerId="AD" clId="Web-{A023DD75-DE5C-8FBD-2555-7230885918EF}" dt="2020-06-15T20:52:26.933" v="380" actId="1076"/>
      <pc:docMkLst>
        <pc:docMk/>
      </pc:docMkLst>
      <pc:sldChg chg="addSp delSp modSp">
        <pc:chgData name="digishasinghal@gmail.com" userId="S::urn:spo:guest#digishasinghal@gmail.com::" providerId="AD" clId="Web-{A023DD75-DE5C-8FBD-2555-7230885918EF}" dt="2020-06-15T20:46:13.243" v="323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A023DD75-DE5C-8FBD-2555-7230885918EF}" dt="2020-06-15T20:45:39.977" v="315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A023DD75-DE5C-8FBD-2555-7230885918EF}" dt="2020-06-15T17:54:21.775" v="292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del mod">
          <ac:chgData name="digishasinghal@gmail.com" userId="S::urn:spo:guest#digishasinghal@gmail.com::" providerId="AD" clId="Web-{A023DD75-DE5C-8FBD-2555-7230885918EF}" dt="2020-06-15T17:54:10.322" v="286"/>
          <ac:picMkLst>
            <pc:docMk/>
            <pc:sldMk cId="271858292" sldId="271"/>
            <ac:picMk id="3" creationId="{AA0D7586-B606-43BE-91C9-E5AE6A482203}"/>
          </ac:picMkLst>
        </pc:picChg>
        <pc:picChg chg="add mod modCrop">
          <ac:chgData name="digishasinghal@gmail.com" userId="S::urn:spo:guest#digishasinghal@gmail.com::" providerId="AD" clId="Web-{A023DD75-DE5C-8FBD-2555-7230885918EF}" dt="2020-06-15T20:46:13.243" v="323" actId="14100"/>
          <ac:picMkLst>
            <pc:docMk/>
            <pc:sldMk cId="271858292" sldId="271"/>
            <ac:picMk id="4" creationId="{94CE00F2-F8D8-4C9A-AAA8-BACD29E9DC1D}"/>
          </ac:picMkLst>
        </pc:picChg>
        <pc:picChg chg="del mod">
          <ac:chgData name="digishasinghal@gmail.com" userId="S::urn:spo:guest#digishasinghal@gmail.com::" providerId="AD" clId="Web-{A023DD75-DE5C-8FBD-2555-7230885918EF}" dt="2020-06-15T20:44:54.039" v="296"/>
          <ac:picMkLst>
            <pc:docMk/>
            <pc:sldMk cId="271858292" sldId="271"/>
            <ac:picMk id="5" creationId="{E40BB973-2793-4F20-816A-E5A93C86C03F}"/>
          </ac:picMkLst>
        </pc:picChg>
      </pc:sldChg>
      <pc:sldChg chg="modSp">
        <pc:chgData name="digishasinghal@gmail.com" userId="S::urn:spo:guest#digishasinghal@gmail.com::" providerId="AD" clId="Web-{A023DD75-DE5C-8FBD-2555-7230885918EF}" dt="2020-06-15T20:52:26.933" v="380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A023DD75-DE5C-8FBD-2555-7230885918EF}" dt="2020-06-15T20:52:24.589" v="379" actId="1076"/>
          <ac:spMkLst>
            <pc:docMk/>
            <pc:sldMk cId="3777320506" sldId="272"/>
            <ac:spMk id="3" creationId="{9C725D57-3197-4D83-A04C-F9C0B22108CC}"/>
          </ac:spMkLst>
        </pc:spChg>
        <pc:picChg chg="mod ord">
          <ac:chgData name="digishasinghal@gmail.com" userId="S::urn:spo:guest#digishasinghal@gmail.com::" providerId="AD" clId="Web-{A023DD75-DE5C-8FBD-2555-7230885918EF}" dt="2020-06-15T20:52:26.933" v="380" actId="1076"/>
          <ac:picMkLst>
            <pc:docMk/>
            <pc:sldMk cId="3777320506" sldId="272"/>
            <ac:picMk id="5" creationId="{6451001B-DAB0-473D-980B-863EA8426496}"/>
          </ac:picMkLst>
        </pc:picChg>
      </pc:sldChg>
      <pc:sldChg chg="addSp delSp modSp">
        <pc:chgData name="digishasinghal@gmail.com" userId="S::urn:spo:guest#digishasinghal@gmail.com::" providerId="AD" clId="Web-{A023DD75-DE5C-8FBD-2555-7230885918EF}" dt="2020-06-15T20:49:57.620" v="344" actId="14100"/>
        <pc:sldMkLst>
          <pc:docMk/>
          <pc:sldMk cId="2308977422" sldId="276"/>
        </pc:sldMkLst>
        <pc:picChg chg="add del mod ord modCrop">
          <ac:chgData name="digishasinghal@gmail.com" userId="S::urn:spo:guest#digishasinghal@gmail.com::" providerId="AD" clId="Web-{A023DD75-DE5C-8FBD-2555-7230885918EF}" dt="2020-06-15T20:49:24.931" v="337"/>
          <ac:picMkLst>
            <pc:docMk/>
            <pc:sldMk cId="2308977422" sldId="276"/>
            <ac:picMk id="3" creationId="{16E38E4C-E914-4001-BB86-3C8EB6952A8E}"/>
          </ac:picMkLst>
        </pc:picChg>
        <pc:picChg chg="del mod ord">
          <ac:chgData name="digishasinghal@gmail.com" userId="S::urn:spo:guest#digishasinghal@gmail.com::" providerId="AD" clId="Web-{A023DD75-DE5C-8FBD-2555-7230885918EF}" dt="2020-06-15T20:46:21.571" v="324"/>
          <ac:picMkLst>
            <pc:docMk/>
            <pc:sldMk cId="2308977422" sldId="276"/>
            <ac:picMk id="4" creationId="{17F90AF6-846B-42D3-9E16-E6FAABB9C221}"/>
          </ac:picMkLst>
        </pc:picChg>
        <pc:picChg chg="add mod ord">
          <ac:chgData name="digishasinghal@gmail.com" userId="S::urn:spo:guest#digishasinghal@gmail.com::" providerId="AD" clId="Web-{A023DD75-DE5C-8FBD-2555-7230885918EF}" dt="2020-06-15T20:49:57.620" v="344" actId="14100"/>
          <ac:picMkLst>
            <pc:docMk/>
            <pc:sldMk cId="2308977422" sldId="276"/>
            <ac:picMk id="6" creationId="{FBCEDE73-0518-48F4-95EE-120D467FC562}"/>
          </ac:picMkLst>
        </pc:picChg>
      </pc:sldChg>
    </pc:docChg>
  </pc:docChgLst>
  <pc:docChgLst>
    <pc:chgData name="Khrystyna Pak" userId="S::kpak@worldbank.org::a5f294f2-0789-4883-8526-daac8f36f017" providerId="AD" clId="Web-{A4D35214-103F-43D5-821B-D32B965EA3CF}"/>
    <pc:docChg chg="modSld">
      <pc:chgData name="Khrystyna Pak" userId="S::kpak@worldbank.org::a5f294f2-0789-4883-8526-daac8f36f017" providerId="AD" clId="Web-{A4D35214-103F-43D5-821B-D32B965EA3CF}" dt="2020-06-08T09:05:33.050" v="99" actId="20577"/>
      <pc:docMkLst>
        <pc:docMk/>
      </pc:docMkLst>
      <pc:sldChg chg="modSp">
        <pc:chgData name="Khrystyna Pak" userId="S::kpak@worldbank.org::a5f294f2-0789-4883-8526-daac8f36f017" providerId="AD" clId="Web-{A4D35214-103F-43D5-821B-D32B965EA3CF}" dt="2020-06-08T09:05:33.050" v="98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4D35214-103F-43D5-821B-D32B965EA3CF}" dt="2020-06-08T09:05:33.050" v="98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modSp">
        <pc:chgData name="Khrystyna Pak" userId="S::kpak@worldbank.org::a5f294f2-0789-4883-8526-daac8f36f017" providerId="AD" clId="Web-{A4D35214-103F-43D5-821B-D32B965EA3CF}" dt="2020-06-08T08:57:31.908" v="38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4D35214-103F-43D5-821B-D32B965EA3CF}" dt="2020-06-08T08:57:31.908" v="38" actId="20577"/>
          <ac:spMkLst>
            <pc:docMk/>
            <pc:sldMk cId="3823169230" sldId="275"/>
            <ac:spMk id="10" creationId="{8294DB26-244C-4299-8D14-E2FBD065EF54}"/>
          </ac:spMkLst>
        </pc:spChg>
      </pc:sldChg>
    </pc:docChg>
  </pc:docChgLst>
  <pc:docChgLst>
    <pc:chgData name="digishasinghal@gmail.com" userId="S::urn:spo:guest#digishasinghal@gmail.com::" providerId="AD" clId="Web-{AF4EEF0E-7344-1605-F168-F54B488E6289}"/>
    <pc:docChg chg="modSld">
      <pc:chgData name="digishasinghal@gmail.com" userId="S::urn:spo:guest#digishasinghal@gmail.com::" providerId="AD" clId="Web-{AF4EEF0E-7344-1605-F168-F54B488E6289}" dt="2020-05-16T07:16:13.598" v="6"/>
      <pc:docMkLst>
        <pc:docMk/>
      </pc:docMkLst>
      <pc:sldChg chg="addSp delSp modSp">
        <pc:chgData name="digishasinghal@gmail.com" userId="S::urn:spo:guest#digishasinghal@gmail.com::" providerId="AD" clId="Web-{AF4EEF0E-7344-1605-F168-F54B488E6289}" dt="2020-05-16T07:16:13.598" v="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AF4EEF0E-7344-1605-F168-F54B488E6289}" dt="2020-05-16T07:07:50.318" v="0"/>
          <ac:picMkLst>
            <pc:docMk/>
            <pc:sldMk cId="271858292" sldId="271"/>
            <ac:picMk id="3" creationId="{342273D8-487B-42B4-A301-45EE5383242F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5:46.316" v="4"/>
          <ac:picMkLst>
            <pc:docMk/>
            <pc:sldMk cId="271858292" sldId="271"/>
            <ac:picMk id="4" creationId="{7B87A3E3-EA8F-44E1-ABCC-9E4D8DA58B39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6:13.598" v="6"/>
          <ac:picMkLst>
            <pc:docMk/>
            <pc:sldMk cId="271858292" sldId="271"/>
            <ac:picMk id="8" creationId="{277AC1F7-F118-4A54-B9F7-202B890F3901}"/>
          </ac:picMkLst>
        </pc:picChg>
      </pc:sldChg>
    </pc:docChg>
  </pc:docChgLst>
  <pc:docChgLst>
    <pc:chgData name="Khrystyna Pak" userId="S::kpak@worldbank.org::a5f294f2-0789-4883-8526-daac8f36f017" providerId="AD" clId="Web-{76ECF5E5-75C8-3506-6E3E-9A43D5D86105}"/>
    <pc:docChg chg="addSld modSld">
      <pc:chgData name="Khrystyna Pak" userId="S::kpak@worldbank.org::a5f294f2-0789-4883-8526-daac8f36f017" providerId="AD" clId="Web-{76ECF5E5-75C8-3506-6E3E-9A43D5D86105}" dt="2020-05-13T17:25:16.595" v="324"/>
      <pc:docMkLst>
        <pc:docMk/>
      </pc:docMkLst>
      <pc:sldChg chg="delSp">
        <pc:chgData name="Khrystyna Pak" userId="S::kpak@worldbank.org::a5f294f2-0789-4883-8526-daac8f36f017" providerId="AD" clId="Web-{76ECF5E5-75C8-3506-6E3E-9A43D5D86105}" dt="2020-05-13T17:25:16.595" v="324"/>
        <pc:sldMkLst>
          <pc:docMk/>
          <pc:sldMk cId="1040968698" sldId="267"/>
        </pc:sldMkLst>
        <pc:picChg chg="del">
          <ac:chgData name="Khrystyna Pak" userId="S::kpak@worldbank.org::a5f294f2-0789-4883-8526-daac8f36f017" providerId="AD" clId="Web-{76ECF5E5-75C8-3506-6E3E-9A43D5D86105}" dt="2020-05-13T17:25:16.595" v="324"/>
          <ac:picMkLst>
            <pc:docMk/>
            <pc:sldMk cId="1040968698" sldId="267"/>
            <ac:picMk id="4" creationId="{13D5DA3E-7C20-4438-9B18-B1E47ECC3BA7}"/>
          </ac:picMkLst>
        </pc:picChg>
      </pc:sldChg>
      <pc:sldChg chg="addSp delSp modSp add replId">
        <pc:chgData name="Khrystyna Pak" userId="S::kpak@worldbank.org::a5f294f2-0789-4883-8526-daac8f36f017" providerId="AD" clId="Web-{76ECF5E5-75C8-3506-6E3E-9A43D5D86105}" dt="2020-05-13T15:26:02.055" v="323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76ECF5E5-75C8-3506-6E3E-9A43D5D86105}" dt="2020-05-13T15:25:01.773" v="314" actId="20577"/>
          <ac:spMkLst>
            <pc:docMk/>
            <pc:sldMk cId="3823169230" sldId="275"/>
            <ac:spMk id="4" creationId="{2CAC40B5-9EAA-4A29-8249-6694313FA852}"/>
          </ac:spMkLst>
        </pc:spChg>
        <pc:spChg chg="del">
          <ac:chgData name="Khrystyna Pak" userId="S::kpak@worldbank.org::a5f294f2-0789-4883-8526-daac8f36f017" providerId="AD" clId="Web-{76ECF5E5-75C8-3506-6E3E-9A43D5D86105}" dt="2020-05-13T15:24:57.617" v="313"/>
          <ac:spMkLst>
            <pc:docMk/>
            <pc:sldMk cId="3823169230" sldId="275"/>
            <ac:spMk id="7" creationId="{E83A3B5E-3893-4879-B019-AA7E017B2CC8}"/>
          </ac:spMkLst>
        </pc:spChg>
        <pc:graphicFrameChg chg="add mod modGraphic">
          <ac:chgData name="Khrystyna Pak" userId="S::kpak@worldbank.org::a5f294f2-0789-4883-8526-daac8f36f017" providerId="AD" clId="Web-{76ECF5E5-75C8-3506-6E3E-9A43D5D86105}" dt="2020-05-13T15:26:02.055" v="323" actId="1076"/>
          <ac:graphicFrameMkLst>
            <pc:docMk/>
            <pc:sldMk cId="3823169230" sldId="275"/>
            <ac:graphicFrameMk id="9" creationId="{EC4ECA91-BCB9-4A04-B8B3-09F7755928F3}"/>
          </ac:graphicFrameMkLst>
        </pc:graphicFrameChg>
        <pc:picChg chg="del">
          <ac:chgData name="Khrystyna Pak" userId="S::kpak@worldbank.org::a5f294f2-0789-4883-8526-daac8f36f017" providerId="AD" clId="Web-{76ECF5E5-75C8-3506-6E3E-9A43D5D86105}" dt="2020-05-13T14:54:59.698" v="1"/>
          <ac:picMkLst>
            <pc:docMk/>
            <pc:sldMk cId="3823169230" sldId="275"/>
            <ac:picMk id="3" creationId="{A8AA1A04-D16B-4D37-AC4D-0B288D8F02C6}"/>
          </ac:picMkLst>
        </pc:picChg>
      </pc:sldChg>
    </pc:docChg>
  </pc:docChgLst>
  <pc:docChgLst>
    <pc:chgData name="Khrystyna Pak" userId="S::kpak@worldbank.org::a5f294f2-0789-4883-8526-daac8f36f017" providerId="AD" clId="Web-{C5A02B4D-8E99-4CEB-A8B3-CAA0B8744007}"/>
    <pc:docChg chg="modSld">
      <pc:chgData name="Khrystyna Pak" userId="S::kpak@worldbank.org::a5f294f2-0789-4883-8526-daac8f36f017" providerId="AD" clId="Web-{C5A02B4D-8E99-4CEB-A8B3-CAA0B8744007}" dt="2020-05-13T14:47:06.975" v="2" actId="14100"/>
      <pc:docMkLst>
        <pc:docMk/>
      </pc:docMkLst>
      <pc:sldChg chg="addSp modSp">
        <pc:chgData name="Khrystyna Pak" userId="S::kpak@worldbank.org::a5f294f2-0789-4883-8526-daac8f36f017" providerId="AD" clId="Web-{C5A02B4D-8E99-4CEB-A8B3-CAA0B8744007}" dt="2020-05-13T14:47:06.975" v="2" actId="14100"/>
        <pc:sldMkLst>
          <pc:docMk/>
          <pc:sldMk cId="2606909139" sldId="265"/>
        </pc:sldMkLst>
        <pc:picChg chg="add mod">
          <ac:chgData name="Khrystyna Pak" userId="S::kpak@worldbank.org::a5f294f2-0789-4883-8526-daac8f36f017" providerId="AD" clId="Web-{C5A02B4D-8E99-4CEB-A8B3-CAA0B8744007}" dt="2020-05-13T14:47:06.975" v="2" actId="14100"/>
          <ac:picMkLst>
            <pc:docMk/>
            <pc:sldMk cId="2606909139" sldId="265"/>
            <ac:picMk id="3" creationId="{E4C777CB-ECA3-4728-937E-0C6503D22A21}"/>
          </ac:picMkLst>
        </pc:picChg>
      </pc:sldChg>
    </pc:docChg>
  </pc:docChgLst>
  <pc:docChgLst>
    <pc:chgData name="Khrystyna Pak" userId="S::kpak@worldbank.org::a5f294f2-0789-4883-8526-daac8f36f017" providerId="AD" clId="Web-{0BA9761A-BB6F-ECF5-6C6C-C667AB6E6434}"/>
    <pc:docChg chg="modSld">
      <pc:chgData name="Khrystyna Pak" userId="S::kpak@worldbank.org::a5f294f2-0789-4883-8526-daac8f36f017" providerId="AD" clId="Web-{0BA9761A-BB6F-ECF5-6C6C-C667AB6E6434}" dt="2020-05-23T12:09:45.586" v="5" actId="1076"/>
      <pc:docMkLst>
        <pc:docMk/>
      </pc:docMkLst>
      <pc:sldChg chg="modSp">
        <pc:chgData name="Khrystyna Pak" userId="S::kpak@worldbank.org::a5f294f2-0789-4883-8526-daac8f36f017" providerId="AD" clId="Web-{0BA9761A-BB6F-ECF5-6C6C-C667AB6E6434}" dt="2020-05-23T12:09:45.586" v="5" actId="1076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0BA9761A-BB6F-ECF5-6C6C-C667AB6E6434}" dt="2020-05-23T12:09:45.586" v="5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addCm">
        <pc:chgData name="Khrystyna Pak" userId="S::kpak@worldbank.org::a5f294f2-0789-4883-8526-daac8f36f017" providerId="AD" clId="Web-{0BA9761A-BB6F-ECF5-6C6C-C667AB6E6434}" dt="2020-05-23T12:09:01.445" v="0"/>
        <pc:sldMkLst>
          <pc:docMk/>
          <pc:sldMk cId="3823169230" sldId="275"/>
        </pc:sldMkLst>
      </pc:sldChg>
    </pc:docChg>
  </pc:docChgLst>
  <pc:docChgLst>
    <pc:chgData name="Khrystyna Pak" userId="S::kpak@worldbank.org::a5f294f2-0789-4883-8526-daac8f36f017" providerId="AD" clId="Web-{EA66D239-8767-1B26-AB0E-B80396AFB10E}"/>
    <pc:docChg chg="delSld modSld">
      <pc:chgData name="Khrystyna Pak" userId="S::kpak@worldbank.org::a5f294f2-0789-4883-8526-daac8f36f017" providerId="AD" clId="Web-{EA66D239-8767-1B26-AB0E-B80396AFB10E}" dt="2020-05-16T13:27:38.012" v="148" actId="1076"/>
      <pc:docMkLst>
        <pc:docMk/>
      </pc:docMkLst>
      <pc:sldChg chg="addSp delSp modSp addCm">
        <pc:chgData name="Khrystyna Pak" userId="S::kpak@worldbank.org::a5f294f2-0789-4883-8526-daac8f36f017" providerId="AD" clId="Web-{EA66D239-8767-1B26-AB0E-B80396AFB10E}" dt="2020-05-16T13:27:38.012" v="148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EA66D239-8767-1B26-AB0E-B80396AFB10E}" dt="2020-05-16T13:07:14.093" v="135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EA66D239-8767-1B26-AB0E-B80396AFB10E}" dt="2020-05-16T11:59:16.265" v="47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EA66D239-8767-1B26-AB0E-B80396AFB10E}" dt="2020-05-16T13:25:18.364" v="142"/>
          <ac:picMkLst>
            <pc:docMk/>
            <pc:sldMk cId="1040968698" sldId="267"/>
            <ac:picMk id="3" creationId="{A76F97FF-D454-4BF4-A392-E3B00FF34DAE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27:38.012" v="148" actId="1076"/>
          <ac:picMkLst>
            <pc:docMk/>
            <pc:sldMk cId="1040968698" sldId="267"/>
            <ac:picMk id="5" creationId="{94DAACBF-1568-4DB5-813F-AD050525AE7E}"/>
          </ac:picMkLst>
        </pc:picChg>
        <pc:picChg chg="del">
          <ac:chgData name="Khrystyna Pak" userId="S::kpak@worldbank.org::a5f294f2-0789-4883-8526-daac8f36f017" providerId="AD" clId="Web-{EA66D239-8767-1B26-AB0E-B80396AFB10E}" dt="2020-05-16T11:53:56.875" v="12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EA66D239-8767-1B26-AB0E-B80396AFB10E}" dt="2020-05-16T13:08:45.989" v="141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EA66D239-8767-1B26-AB0E-B80396AFB10E}" dt="2020-05-16T12:00:26.066" v="56" actId="20577"/>
          <ac:spMkLst>
            <pc:docMk/>
            <pc:sldMk cId="3823169230" sldId="275"/>
            <ac:spMk id="6" creationId="{BA150CDB-0796-4CC1-B1C6-639F75EE7C7A}"/>
          </ac:spMkLst>
        </pc:spChg>
        <pc:spChg chg="mod">
          <ac:chgData name="Khrystyna Pak" userId="S::kpak@worldbank.org::a5f294f2-0789-4883-8526-daac8f36f017" providerId="AD" clId="Web-{EA66D239-8767-1B26-AB0E-B80396AFB10E}" dt="2020-05-16T12:46:56.925" v="65" actId="20577"/>
          <ac:spMkLst>
            <pc:docMk/>
            <pc:sldMk cId="3823169230" sldId="275"/>
            <ac:spMk id="8" creationId="{59797E40-3639-40C9-9698-AC5EB0D27999}"/>
          </ac:spMkLst>
        </pc:spChg>
        <pc:picChg chg="del">
          <ac:chgData name="Khrystyna Pak" userId="S::kpak@worldbank.org::a5f294f2-0789-4883-8526-daac8f36f017" providerId="AD" clId="Web-{EA66D239-8767-1B26-AB0E-B80396AFB10E}" dt="2020-05-16T11:42:13.090" v="5"/>
          <ac:picMkLst>
            <pc:docMk/>
            <pc:sldMk cId="3823169230" sldId="275"/>
            <ac:picMk id="3" creationId="{09F4DF26-0BFC-4C2E-847B-1C2112A6E940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1:59:22.360" v="49"/>
          <ac:picMkLst>
            <pc:docMk/>
            <pc:sldMk cId="3823169230" sldId="275"/>
            <ac:picMk id="4" creationId="{08143F9B-72E5-4EA8-A8A3-DF766F5878F8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1:55.795" v="66"/>
          <ac:picMkLst>
            <pc:docMk/>
            <pc:sldMk cId="3823169230" sldId="275"/>
            <ac:picMk id="7" creationId="{2348F94B-8FCC-4C55-B616-5D349809F04A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8:27.002" v="137"/>
          <ac:picMkLst>
            <pc:docMk/>
            <pc:sldMk cId="3823169230" sldId="275"/>
            <ac:picMk id="9" creationId="{C0C84851-00D5-49DE-8EAA-DDC0EB11009B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08:45.989" v="141" actId="1076"/>
          <ac:picMkLst>
            <pc:docMk/>
            <pc:sldMk cId="3823169230" sldId="275"/>
            <ac:picMk id="11" creationId="{AA3D165D-BCA1-461B-A48B-0A99B900DA6A}"/>
          </ac:picMkLst>
        </pc:picChg>
      </pc:sldChg>
      <pc:sldChg chg="delSp del addCm">
        <pc:chgData name="Khrystyna Pak" userId="S::kpak@worldbank.org::a5f294f2-0789-4883-8526-daac8f36f017" providerId="AD" clId="Web-{EA66D239-8767-1B26-AB0E-B80396AFB10E}" dt="2020-05-16T12:26:09.111" v="59"/>
        <pc:sldMkLst>
          <pc:docMk/>
          <pc:sldMk cId="3864737577" sldId="277"/>
        </pc:sldMkLst>
        <pc:spChg chg="del">
          <ac:chgData name="Khrystyna Pak" userId="S::kpak@worldbank.org::a5f294f2-0789-4883-8526-daac8f36f017" providerId="AD" clId="Web-{EA66D239-8767-1B26-AB0E-B80396AFB10E}" dt="2020-05-16T11:45:37.100" v="11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EA66D239-8767-1B26-AB0E-B80396AFB10E}" dt="2020-05-16T11:42:58.248" v="9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217B135E-1707-65EB-61B0-EE0F6A17A831}"/>
    <pc:docChg chg="addSld modSld">
      <pc:chgData name="Khrystyna Pak" userId="S::kpak@worldbank.org::a5f294f2-0789-4883-8526-daac8f36f017" providerId="AD" clId="Web-{217B135E-1707-65EB-61B0-EE0F6A17A831}" dt="2020-05-30T09:48:34.069" v="3532" actId="20577"/>
      <pc:docMkLst>
        <pc:docMk/>
      </pc:docMkLst>
      <pc:sldChg chg="addSp delSp modSp">
        <pc:chgData name="Khrystyna Pak" userId="S::kpak@worldbank.org::a5f294f2-0789-4883-8526-daac8f36f017" providerId="AD" clId="Web-{217B135E-1707-65EB-61B0-EE0F6A17A831}" dt="2020-05-30T09:12:03.684" v="79" actId="1076"/>
        <pc:sldMkLst>
          <pc:docMk/>
          <pc:sldMk cId="2606909139" sldId="265"/>
        </pc:sldMkLst>
        <pc:picChg chg="add del">
          <ac:chgData name="Khrystyna Pak" userId="S::kpak@worldbank.org::a5f294f2-0789-4883-8526-daac8f36f017" providerId="AD" clId="Web-{217B135E-1707-65EB-61B0-EE0F6A17A831}" dt="2020-05-30T09:11:41.901" v="75"/>
          <ac:picMkLst>
            <pc:docMk/>
            <pc:sldMk cId="2606909139" sldId="265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12:03.684" v="79" actId="1076"/>
          <ac:picMkLst>
            <pc:docMk/>
            <pc:sldMk cId="2606909139" sldId="265"/>
            <ac:picMk id="4" creationId="{56762ACA-5783-4DEF-8FB5-13E3CD2C9529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5:30.488" v="3020" actId="20577"/>
        <pc:sldMkLst>
          <pc:docMk/>
          <pc:sldMk cId="1040968698" sldId="267"/>
        </pc:sldMkLst>
        <pc:spChg chg="del mod">
          <ac:chgData name="Khrystyna Pak" userId="S::kpak@worldbank.org::a5f294f2-0789-4883-8526-daac8f36f017" providerId="AD" clId="Web-{217B135E-1707-65EB-61B0-EE0F6A17A831}" dt="2020-05-30T09:33:38.776" v="2999"/>
          <ac:spMkLst>
            <pc:docMk/>
            <pc:sldMk cId="1040968698" sldId="267"/>
            <ac:spMk id="3" creationId="{3779051E-386C-49A3-B43A-31425D443BF2}"/>
          </ac:spMkLst>
        </pc:spChg>
        <pc:spChg chg="mod">
          <ac:chgData name="Khrystyna Pak" userId="S::kpak@worldbank.org::a5f294f2-0789-4883-8526-daac8f36f017" providerId="AD" clId="Web-{217B135E-1707-65EB-61B0-EE0F6A17A831}" dt="2020-05-30T09:35:30.488" v="3020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34:01.575" v="3005" actId="1076"/>
          <ac:spMkLst>
            <pc:docMk/>
            <pc:sldMk cId="1040968698" sldId="267"/>
            <ac:spMk id="7" creationId="{E846CA81-60BE-404B-B47E-03D77AB7E5BF}"/>
          </ac:spMkLst>
        </pc:spChg>
        <pc:spChg chg="add mod">
          <ac:chgData name="Khrystyna Pak" userId="S::kpak@worldbank.org::a5f294f2-0789-4883-8526-daac8f36f017" providerId="AD" clId="Web-{217B135E-1707-65EB-61B0-EE0F6A17A831}" dt="2020-05-30T09:34:07.904" v="3007" actId="1076"/>
          <ac:spMkLst>
            <pc:docMk/>
            <pc:sldMk cId="1040968698" sldId="267"/>
            <ac:spMk id="8" creationId="{889F423F-6FBF-47DD-8520-C49E21015428}"/>
          </ac:spMkLst>
        </pc:spChg>
        <pc:picChg chg="del mod">
          <ac:chgData name="Khrystyna Pak" userId="S::kpak@worldbank.org::a5f294f2-0789-4883-8526-daac8f36f017" providerId="AD" clId="Web-{217B135E-1707-65EB-61B0-EE0F6A17A831}" dt="2020-05-30T09:33:54.074" v="3004"/>
          <ac:picMkLst>
            <pc:docMk/>
            <pc:sldMk cId="1040968698" sldId="267"/>
            <ac:picMk id="5" creationId="{74B8D14D-88CE-427F-BEA5-8D2139F95BEB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2:09.550" v="2987"/>
          <ac:picMkLst>
            <pc:docMk/>
            <pc:sldMk cId="1040968698" sldId="267"/>
            <ac:picMk id="6" creationId="{1C38FB88-B05A-4002-B3F0-60189C06B730}"/>
          </ac:picMkLst>
        </pc:picChg>
        <pc:picChg chg="add mod ord">
          <ac:chgData name="Khrystyna Pak" userId="S::kpak@worldbank.org::a5f294f2-0789-4883-8526-daac8f36f017" providerId="AD" clId="Web-{217B135E-1707-65EB-61B0-EE0F6A17A831}" dt="2020-05-30T09:34:05.263" v="3006" actId="14100"/>
          <ac:picMkLst>
            <pc:docMk/>
            <pc:sldMk cId="1040968698" sldId="267"/>
            <ac:picMk id="9" creationId="{9BADA93B-9210-46D8-A01A-9E9099A56265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7:05.074" v="3029" actId="14100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217B135E-1707-65EB-61B0-EE0F6A17A831}" dt="2020-05-30T09:07:05.300" v="71" actId="20577"/>
          <ac:spMkLst>
            <pc:docMk/>
            <pc:sldMk cId="3823169230" sldId="275"/>
            <ac:spMk id="10" creationId="{8294DB26-244C-4299-8D14-E2FBD065EF54}"/>
          </ac:spMkLst>
        </pc:spChg>
        <pc:picChg chg="del mod">
          <ac:chgData name="Khrystyna Pak" userId="S::kpak@worldbank.org::a5f294f2-0789-4883-8526-daac8f36f017" providerId="AD" clId="Web-{217B135E-1707-65EB-61B0-EE0F6A17A831}" dt="2020-05-30T09:02:23.605" v="8"/>
          <ac:picMkLst>
            <pc:docMk/>
            <pc:sldMk cId="3823169230" sldId="275"/>
            <ac:picMk id="3" creationId="{B3FE665E-C0E1-40FC-91DB-1A06CDBEB90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03:28.110" v="11"/>
          <ac:picMkLst>
            <pc:docMk/>
            <pc:sldMk cId="3823169230" sldId="275"/>
            <ac:picMk id="4" creationId="{1CF7BD99-7073-4017-9142-83B8D752E9A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6:00.522" v="3022"/>
          <ac:picMkLst>
            <pc:docMk/>
            <pc:sldMk cId="3823169230" sldId="275"/>
            <ac:picMk id="6" creationId="{E117ABA9-218D-430D-AC7A-DB1C1076518E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37:05.074" v="3029" actId="1410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modSp">
        <pc:chgData name="Khrystyna Pak" userId="S::kpak@worldbank.org::a5f294f2-0789-4883-8526-daac8f36f017" providerId="AD" clId="Web-{217B135E-1707-65EB-61B0-EE0F6A17A831}" dt="2020-05-30T09:24:29.731" v="2969" actId="14100"/>
        <pc:sldMkLst>
          <pc:docMk/>
          <pc:sldMk cId="2442181261" sldId="279"/>
        </pc:sldMkLst>
        <pc:spChg chg="add mod">
          <ac:chgData name="Khrystyna Pak" userId="S::kpak@worldbank.org::a5f294f2-0789-4883-8526-daac8f36f017" providerId="AD" clId="Web-{217B135E-1707-65EB-61B0-EE0F6A17A831}" dt="2020-05-30T09:24:29.731" v="2969" actId="14100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Khrystyna Pak" userId="S::kpak@worldbank.org::a5f294f2-0789-4883-8526-daac8f36f017" providerId="AD" clId="Web-{217B135E-1707-65EB-61B0-EE0F6A17A831}" dt="2020-05-30T09:22:00.718" v="2703" actId="1076"/>
          <ac:spMkLst>
            <pc:docMk/>
            <pc:sldMk cId="2442181261" sldId="279"/>
            <ac:spMk id="10" creationId="{84F86ACA-D580-4C09-9760-BBDE4724728B}"/>
          </ac:spMkLst>
        </pc:spChg>
      </pc:sldChg>
      <pc:sldChg chg="addSp delSp modSp add replId addCm">
        <pc:chgData name="Khrystyna Pak" userId="S::kpak@worldbank.org::a5f294f2-0789-4883-8526-daac8f36f017" providerId="AD" clId="Web-{217B135E-1707-65EB-61B0-EE0F6A17A831}" dt="2020-05-30T09:15:16.169" v="197" actId="20577"/>
        <pc:sldMkLst>
          <pc:docMk/>
          <pc:sldMk cId="2983827786" sldId="280"/>
        </pc:sldMkLst>
        <pc:spChg chg="mod">
          <ac:chgData name="Khrystyna Pak" userId="S::kpak@worldbank.org::a5f294f2-0789-4883-8526-daac8f36f017" providerId="AD" clId="Web-{217B135E-1707-65EB-61B0-EE0F6A17A831}" dt="2020-05-30T09:15:16.169" v="197" actId="20577"/>
          <ac:spMkLst>
            <pc:docMk/>
            <pc:sldMk cId="2983827786" sldId="280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217B135E-1707-65EB-61B0-EE0F6A17A831}" dt="2020-05-30T09:12:23.108" v="84" actId="14100"/>
          <ac:picMkLst>
            <pc:docMk/>
            <pc:sldMk cId="2983827786" sldId="280"/>
            <ac:picMk id="3" creationId="{05287FAA-810F-4EAA-9106-C38033599983}"/>
          </ac:picMkLst>
        </pc:picChg>
        <pc:picChg chg="del">
          <ac:chgData name="Khrystyna Pak" userId="S::kpak@worldbank.org::a5f294f2-0789-4883-8526-daac8f36f017" providerId="AD" clId="Web-{217B135E-1707-65EB-61B0-EE0F6A17A831}" dt="2020-05-30T09:12:08.450" v="81"/>
          <ac:picMkLst>
            <pc:docMk/>
            <pc:sldMk cId="2983827786" sldId="280"/>
            <ac:picMk id="4" creationId="{56762ACA-5783-4DEF-8FB5-13E3CD2C9529}"/>
          </ac:picMkLst>
        </pc:picChg>
      </pc:sldChg>
      <pc:sldChg chg="addSp delSp modSp add replId">
        <pc:chgData name="Khrystyna Pak" userId="S::kpak@worldbank.org::a5f294f2-0789-4883-8526-daac8f36f017" providerId="AD" clId="Web-{217B135E-1707-65EB-61B0-EE0F6A17A831}" dt="2020-05-30T09:48:34.069" v="3531" actId="20577"/>
        <pc:sldMkLst>
          <pc:docMk/>
          <pc:sldMk cId="2324749050" sldId="281"/>
        </pc:sldMkLst>
        <pc:spChg chg="mod">
          <ac:chgData name="Khrystyna Pak" userId="S::kpak@worldbank.org::a5f294f2-0789-4883-8526-daac8f36f017" providerId="AD" clId="Web-{217B135E-1707-65EB-61B0-EE0F6A17A831}" dt="2020-05-30T09:41:10.235" v="3162" actId="1076"/>
          <ac:spMkLst>
            <pc:docMk/>
            <pc:sldMk cId="2324749050" sldId="281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217B135E-1707-65EB-61B0-EE0F6A17A831}" dt="2020-05-30T09:40:01.792" v="3049" actId="1076"/>
          <ac:spMkLst>
            <pc:docMk/>
            <pc:sldMk cId="2324749050" sldId="281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48:34.069" v="3531" actId="20577"/>
          <ac:spMkLst>
            <pc:docMk/>
            <pc:sldMk cId="2324749050" sldId="281"/>
            <ac:spMk id="7" creationId="{E846CA81-60BE-404B-B47E-03D77AB7E5BF}"/>
          </ac:spMkLst>
        </pc:spChg>
        <pc:spChg chg="del">
          <ac:chgData name="Khrystyna Pak" userId="S::kpak@worldbank.org::a5f294f2-0789-4883-8526-daac8f36f017" providerId="AD" clId="Web-{217B135E-1707-65EB-61B0-EE0F6A17A831}" dt="2020-05-30T09:37:20.419" v="3031"/>
          <ac:spMkLst>
            <pc:docMk/>
            <pc:sldMk cId="2324749050" sldId="281"/>
            <ac:spMk id="8" creationId="{889F423F-6FBF-47DD-8520-C49E21015428}"/>
          </ac:spMkLst>
        </pc:spChg>
        <pc:picChg chg="add mod">
          <ac:chgData name="Khrystyna Pak" userId="S::kpak@worldbank.org::a5f294f2-0789-4883-8526-daac8f36f017" providerId="AD" clId="Web-{217B135E-1707-65EB-61B0-EE0F6A17A831}" dt="2020-05-30T09:40:05.433" v="3050" actId="14100"/>
          <ac:picMkLst>
            <pc:docMk/>
            <pc:sldMk cId="2324749050" sldId="281"/>
            <ac:picMk id="3" creationId="{625C6050-E7AA-44CF-AB95-D80D484F8CAA}"/>
          </ac:picMkLst>
        </pc:picChg>
        <pc:picChg chg="del">
          <ac:chgData name="Khrystyna Pak" userId="S::kpak@worldbank.org::a5f294f2-0789-4883-8526-daac8f36f017" providerId="AD" clId="Web-{217B135E-1707-65EB-61B0-EE0F6A17A831}" dt="2020-05-30T09:38:12.111" v="3032"/>
          <ac:picMkLst>
            <pc:docMk/>
            <pc:sldMk cId="2324749050" sldId="281"/>
            <ac:picMk id="9" creationId="{9BADA93B-9210-46D8-A01A-9E9099A56265}"/>
          </ac:picMkLst>
        </pc:picChg>
      </pc:sldChg>
    </pc:docChg>
  </pc:docChgLst>
  <pc:docChgLst>
    <pc:chgData name="Khrystyna Pak" userId="S::kpak@worldbank.org::a5f294f2-0789-4883-8526-daac8f36f017" providerId="AD" clId="Web-{A3A4E2CA-F11A-C4B9-6E36-91146DF28C35}"/>
    <pc:docChg chg="modSld">
      <pc:chgData name="Khrystyna Pak" userId="S::kpak@worldbank.org::a5f294f2-0789-4883-8526-daac8f36f017" providerId="AD" clId="Web-{A3A4E2CA-F11A-C4B9-6E36-91146DF28C35}" dt="2020-06-08T16:54:25.905" v="265" actId="14100"/>
      <pc:docMkLst>
        <pc:docMk/>
      </pc:docMkLst>
      <pc:sldChg chg="modSp">
        <pc:chgData name="Khrystyna Pak" userId="S::kpak@worldbank.org::a5f294f2-0789-4883-8526-daac8f36f017" providerId="AD" clId="Web-{A3A4E2CA-F11A-C4B9-6E36-91146DF28C35}" dt="2020-06-08T16:45:08.948" v="242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3A4E2CA-F11A-C4B9-6E36-91146DF28C35}" dt="2020-06-08T16:45:08.948" v="24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">
        <pc:chgData name="Khrystyna Pak" userId="S::kpak@worldbank.org::a5f294f2-0789-4883-8526-daac8f36f017" providerId="AD" clId="Web-{A3A4E2CA-F11A-C4B9-6E36-91146DF28C35}" dt="2020-06-08T16:54:25.905" v="265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A3A4E2CA-F11A-C4B9-6E36-91146DF28C35}" dt="2020-06-08T16:47:08.831" v="247" actId="20577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A3A4E2CA-F11A-C4B9-6E36-91146DF28C35}" dt="2020-06-08T16:51:08.158" v="249"/>
          <ac:picMkLst>
            <pc:docMk/>
            <pc:sldMk cId="1040968698" sldId="267"/>
            <ac:picMk id="3" creationId="{D9191D52-A359-47DC-A7F7-4A513193953F}"/>
          </ac:picMkLst>
        </pc:picChg>
        <pc:picChg chg="add mod">
          <ac:chgData name="Khrystyna Pak" userId="S::kpak@worldbank.org::a5f294f2-0789-4883-8526-daac8f36f017" providerId="AD" clId="Web-{A3A4E2CA-F11A-C4B9-6E36-91146DF28C35}" dt="2020-06-08T16:54:25.905" v="265" actId="14100"/>
          <ac:picMkLst>
            <pc:docMk/>
            <pc:sldMk cId="1040968698" sldId="267"/>
            <ac:picMk id="5" creationId="{50C08BF7-CD3D-4BEB-963A-C2CAC9645A5B}"/>
          </ac:picMkLst>
        </pc:picChg>
      </pc:sldChg>
      <pc:sldChg chg="modSp">
        <pc:chgData name="Khrystyna Pak" userId="S::kpak@worldbank.org::a5f294f2-0789-4883-8526-daac8f36f017" providerId="AD" clId="Web-{A3A4E2CA-F11A-C4B9-6E36-91146DF28C35}" dt="2020-06-08T16:43:09.394" v="216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3A4E2CA-F11A-C4B9-6E36-91146DF28C35}" dt="2020-06-08T16:43:09.394" v="216" actId="20577"/>
          <ac:spMkLst>
            <pc:docMk/>
            <pc:sldMk cId="3823169230" sldId="275"/>
            <ac:spMk id="10" creationId="{8294DB26-244C-4299-8D14-E2FBD065EF54}"/>
          </ac:spMkLst>
        </pc:spChg>
      </pc:sldChg>
      <pc:sldChg chg="addSp delSp modSp delCm">
        <pc:chgData name="Khrystyna Pak" userId="S::kpak@worldbank.org::a5f294f2-0789-4883-8526-daac8f36f017" providerId="AD" clId="Web-{A3A4E2CA-F11A-C4B9-6E36-91146DF28C35}" dt="2020-06-08T16:54:12.045" v="262" actId="14100"/>
        <pc:sldMkLst>
          <pc:docMk/>
          <pc:sldMk cId="2324749050" sldId="281"/>
        </pc:sldMkLst>
        <pc:picChg chg="add del mod">
          <ac:chgData name="Khrystyna Pak" userId="S::kpak@worldbank.org::a5f294f2-0789-4883-8526-daac8f36f017" providerId="AD" clId="Web-{A3A4E2CA-F11A-C4B9-6E36-91146DF28C35}" dt="2020-06-08T16:52:55.618" v="258"/>
          <ac:picMkLst>
            <pc:docMk/>
            <pc:sldMk cId="2324749050" sldId="281"/>
            <ac:picMk id="3" creationId="{8A70BBBF-C149-4AC9-A123-1C52F748F02A}"/>
          </ac:picMkLst>
        </pc:picChg>
        <pc:picChg chg="add mod">
          <ac:chgData name="Khrystyna Pak" userId="S::kpak@worldbank.org::a5f294f2-0789-4883-8526-daac8f36f017" providerId="AD" clId="Web-{A3A4E2CA-F11A-C4B9-6E36-91146DF28C35}" dt="2020-06-08T16:54:12.045" v="262" actId="14100"/>
          <ac:picMkLst>
            <pc:docMk/>
            <pc:sldMk cId="2324749050" sldId="281"/>
            <ac:picMk id="5" creationId="{EE280DCD-81B5-4F50-8D9D-9F4E2DC7BC6C}"/>
          </ac:picMkLst>
        </pc:picChg>
        <pc:picChg chg="del">
          <ac:chgData name="Khrystyna Pak" userId="S::kpak@worldbank.org::a5f294f2-0789-4883-8526-daac8f36f017" providerId="AD" clId="Web-{A3A4E2CA-F11A-C4B9-6E36-91146DF28C35}" dt="2020-06-08T16:52:35.695" v="254"/>
          <ac:picMkLst>
            <pc:docMk/>
            <pc:sldMk cId="2324749050" sldId="281"/>
            <ac:picMk id="6" creationId="{2829F19D-6B47-4655-A258-F533ABF37CE6}"/>
          </ac:picMkLst>
        </pc:picChg>
      </pc:sldChg>
    </pc:docChg>
  </pc:docChgLst>
  <pc:docChgLst>
    <pc:chgData name="digishasinghal@gmail.com" userId="S::urn:spo:guest#digishasinghal@gmail.com::" providerId="AD" clId="Web-{54242768-155D-BA9A-62F0-ED3AD2CF8C74}"/>
    <pc:docChg chg="modSld">
      <pc:chgData name="digishasinghal@gmail.com" userId="S::urn:spo:guest#digishasinghal@gmail.com::" providerId="AD" clId="Web-{54242768-155D-BA9A-62F0-ED3AD2CF8C74}" dt="2020-06-15T17:05:16.736" v="8" actId="1076"/>
      <pc:docMkLst>
        <pc:docMk/>
      </pc:docMkLst>
      <pc:sldChg chg="addSp delSp modSp">
        <pc:chgData name="digishasinghal@gmail.com" userId="S::urn:spo:guest#digishasinghal@gmail.com::" providerId="AD" clId="Web-{54242768-155D-BA9A-62F0-ED3AD2CF8C74}" dt="2020-06-15T17:05:16.736" v="8" actId="107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54242768-155D-BA9A-62F0-ED3AD2CF8C74}" dt="2020-06-15T17:03:16.119" v="0"/>
          <ac:picMkLst>
            <pc:docMk/>
            <pc:sldMk cId="271858292" sldId="271"/>
            <ac:picMk id="3" creationId="{B5123C66-384A-4EC9-B3FF-B032AC594AAE}"/>
          </ac:picMkLst>
        </pc:picChg>
        <pc:picChg chg="add mod modCrop">
          <ac:chgData name="digishasinghal@gmail.com" userId="S::urn:spo:guest#digishasinghal@gmail.com::" providerId="AD" clId="Web-{54242768-155D-BA9A-62F0-ED3AD2CF8C74}" dt="2020-06-15T17:05:16.736" v="8" actId="1076"/>
          <ac:picMkLst>
            <pc:docMk/>
            <pc:sldMk cId="271858292" sldId="271"/>
            <ac:picMk id="4" creationId="{DBB826C3-1BD7-4B52-BC84-645247579FC5}"/>
          </ac:picMkLst>
        </pc:picChg>
      </pc:sldChg>
      <pc:sldChg chg="addSp delSp modSp">
        <pc:chgData name="digishasinghal@gmail.com" userId="S::urn:spo:guest#digishasinghal@gmail.com::" providerId="AD" clId="Web-{54242768-155D-BA9A-62F0-ED3AD2CF8C74}" dt="2020-06-15T17:03:47.543" v="3"/>
        <pc:sldMkLst>
          <pc:docMk/>
          <pc:sldMk cId="2308977422" sldId="276"/>
        </pc:sldMkLst>
        <pc:picChg chg="del">
          <ac:chgData name="digishasinghal@gmail.com" userId="S::urn:spo:guest#digishasinghal@gmail.com::" providerId="AD" clId="Web-{54242768-155D-BA9A-62F0-ED3AD2CF8C74}" dt="2020-06-15T17:03:45.559" v="2"/>
          <ac:picMkLst>
            <pc:docMk/>
            <pc:sldMk cId="2308977422" sldId="276"/>
            <ac:picMk id="3" creationId="{9F61FFCD-6505-4C04-B887-CEC72C69734E}"/>
          </ac:picMkLst>
        </pc:picChg>
        <pc:picChg chg="add mod">
          <ac:chgData name="digishasinghal@gmail.com" userId="S::urn:spo:guest#digishasinghal@gmail.com::" providerId="AD" clId="Web-{54242768-155D-BA9A-62F0-ED3AD2CF8C74}" dt="2020-06-15T17:03:47.543" v="3"/>
          <ac:picMkLst>
            <pc:docMk/>
            <pc:sldMk cId="2308977422" sldId="276"/>
            <ac:picMk id="4" creationId="{17F90AF6-846B-42D3-9E16-E6FAABB9C221}"/>
          </ac:picMkLst>
        </pc:picChg>
      </pc:sldChg>
    </pc:docChg>
  </pc:docChgLst>
  <pc:docChgLst>
    <pc:chgData name="Adanna Deborah Ugochi Chukwuma" userId="320b3300-3327-49d7-b41e-ea56f4b44cb7" providerId="ADAL" clId="{E397CFB9-5850-4BFB-91B7-93BCE32BA40F}"/>
    <pc:docChg chg="undo custSel addSld delSld modSld">
      <pc:chgData name="Adanna Deborah Ugochi Chukwuma" userId="320b3300-3327-49d7-b41e-ea56f4b44cb7" providerId="ADAL" clId="{E397CFB9-5850-4BFB-91B7-93BCE32BA40F}" dt="2020-06-04T15:18:08.465" v="210" actId="20577"/>
      <pc:docMkLst>
        <pc:docMk/>
      </pc:docMkLst>
      <pc:sldChg chg="modSp">
        <pc:chgData name="Adanna Deborah Ugochi Chukwuma" userId="320b3300-3327-49d7-b41e-ea56f4b44cb7" providerId="ADAL" clId="{E397CFB9-5850-4BFB-91B7-93BCE32BA40F}" dt="2020-05-30T14:35:05.115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E397CFB9-5850-4BFB-91B7-93BCE32BA40F}" dt="2020-05-30T14:35:05.115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E397CFB9-5850-4BFB-91B7-93BCE32BA40F}" dt="2020-05-30T17:19:31.631" v="70" actId="1076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397CFB9-5850-4BFB-91B7-93BCE32BA40F}" dt="2020-05-30T17:19:31.631" v="70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delSp modSp">
        <pc:chgData name="Adanna Deborah Ugochi Chukwuma" userId="320b3300-3327-49d7-b41e-ea56f4b44cb7" providerId="ADAL" clId="{E397CFB9-5850-4BFB-91B7-93BCE32BA40F}" dt="2020-05-30T14:42:02.747" v="56" actId="478"/>
        <pc:sldMkLst>
          <pc:docMk/>
          <pc:sldMk cId="1040968698" sldId="267"/>
        </pc:sldMkLst>
        <pc:spChg chg="del mod">
          <ac:chgData name="Adanna Deborah Ugochi Chukwuma" userId="320b3300-3327-49d7-b41e-ea56f4b44cb7" providerId="ADAL" clId="{E397CFB9-5850-4BFB-91B7-93BCE32BA40F}" dt="2020-05-30T14:42:02.747" v="56" actId="478"/>
          <ac:spMkLst>
            <pc:docMk/>
            <pc:sldMk cId="1040968698" sldId="267"/>
            <ac:spMk id="8" creationId="{889F423F-6FBF-47DD-8520-C49E21015428}"/>
          </ac:spMkLst>
        </pc:spChg>
      </pc:sldChg>
      <pc:sldChg chg="modSp delCm">
        <pc:chgData name="Adanna Deborah Ugochi Chukwuma" userId="320b3300-3327-49d7-b41e-ea56f4b44cb7" providerId="ADAL" clId="{E397CFB9-5850-4BFB-91B7-93BCE32BA40F}" dt="2020-06-04T15:18:08.465" v="210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397CFB9-5850-4BFB-91B7-93BCE32BA40F}" dt="2020-06-04T15:18:08.465" v="210" actId="20577"/>
          <ac:spMkLst>
            <pc:docMk/>
            <pc:sldMk cId="271858292" sldId="271"/>
            <ac:spMk id="10" creationId="{C6197E00-B178-45E2-9967-82E68AA459DE}"/>
          </ac:spMkLst>
        </pc:spChg>
      </pc:sldChg>
      <pc:sldChg chg="addSp delSp modSp addCm modCm">
        <pc:chgData name="Adanna Deborah Ugochi Chukwuma" userId="320b3300-3327-49d7-b41e-ea56f4b44cb7" providerId="ADAL" clId="{E397CFB9-5850-4BFB-91B7-93BCE32BA40F}" dt="2020-05-30T17:23:08.098" v="197" actId="1076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E397CFB9-5850-4BFB-91B7-93BCE32BA40F}" dt="2020-05-30T17:23:08.098" v="197" actId="1076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Adanna Deborah Ugochi Chukwuma" userId="320b3300-3327-49d7-b41e-ea56f4b44cb7" providerId="ADAL" clId="{E397CFB9-5850-4BFB-91B7-93BCE32BA40F}" dt="2020-05-30T17:21:14.076" v="94" actId="478"/>
          <ac:picMkLst>
            <pc:docMk/>
            <pc:sldMk cId="3777320506" sldId="272"/>
            <ac:picMk id="4" creationId="{1AB5DFFE-1C73-4BD6-BFD8-0FA722EDB611}"/>
          </ac:picMkLst>
        </pc:picChg>
        <pc:picChg chg="add mod">
          <ac:chgData name="Adanna Deborah Ugochi Chukwuma" userId="320b3300-3327-49d7-b41e-ea56f4b44cb7" providerId="ADAL" clId="{E397CFB9-5850-4BFB-91B7-93BCE32BA40F}" dt="2020-05-30T17:21:21.273" v="96" actId="14100"/>
          <ac:picMkLst>
            <pc:docMk/>
            <pc:sldMk cId="3777320506" sldId="272"/>
            <ac:picMk id="5" creationId="{96BED2B5-E006-450F-BAAA-F8FBD6A52DA6}"/>
          </ac:picMkLst>
        </pc:picChg>
      </pc:sldChg>
      <pc:sldChg chg="modSp delCm">
        <pc:chgData name="Adanna Deborah Ugochi Chukwuma" userId="320b3300-3327-49d7-b41e-ea56f4b44cb7" providerId="ADAL" clId="{E397CFB9-5850-4BFB-91B7-93BCE32BA40F}" dt="2020-05-31T21:27:08.187" v="199" actId="2057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E397CFB9-5850-4BFB-91B7-93BCE32BA40F}" dt="2020-05-31T21:27:08.187" v="199" actId="20577"/>
          <ac:spMkLst>
            <pc:docMk/>
            <pc:sldMk cId="3411231065" sldId="273"/>
            <ac:spMk id="2" creationId="{EAB153C9-DF93-4608-B4E7-5E108B7C1CDF}"/>
          </ac:spMkLst>
        </pc:spChg>
        <pc:spChg chg="mod">
          <ac:chgData name="Adanna Deborah Ugochi Chukwuma" userId="320b3300-3327-49d7-b41e-ea56f4b44cb7" providerId="ADAL" clId="{E397CFB9-5850-4BFB-91B7-93BCE32BA40F}" dt="2020-05-30T17:19:55.647" v="71"/>
          <ac:spMkLst>
            <pc:docMk/>
            <pc:sldMk cId="3411231065" sldId="273"/>
            <ac:spMk id="8" creationId="{9D8F7636-A636-400C-A415-3B85187DC924}"/>
          </ac:spMkLst>
        </pc:spChg>
      </pc:sldChg>
      <pc:sldChg chg="modSp delCm">
        <pc:chgData name="Adanna Deborah Ugochi Chukwuma" userId="320b3300-3327-49d7-b41e-ea56f4b44cb7" providerId="ADAL" clId="{E397CFB9-5850-4BFB-91B7-93BCE32BA40F}" dt="2020-05-30T14:43:53.990" v="65" actId="1076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E397CFB9-5850-4BFB-91B7-93BCE32BA40F}" dt="2020-05-30T14:43:45.501" v="63" actId="1076"/>
          <ac:spMkLst>
            <pc:docMk/>
            <pc:sldMk cId="2308977422" sldId="276"/>
            <ac:spMk id="8" creationId="{608880E1-2B28-4BC1-96D3-4A29263E5B92}"/>
          </ac:spMkLst>
        </pc:spChg>
        <pc:spChg chg="mod">
          <ac:chgData name="Adanna Deborah Ugochi Chukwuma" userId="320b3300-3327-49d7-b41e-ea56f4b44cb7" providerId="ADAL" clId="{E397CFB9-5850-4BFB-91B7-93BCE32BA40F}" dt="2020-05-30T14:43:48.736" v="64" actId="1076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E397CFB9-5850-4BFB-91B7-93BCE32BA40F}" dt="2020-05-30T14:43:53.990" v="65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 addCm modCm">
        <pc:chgData name="Adanna Deborah Ugochi Chukwuma" userId="320b3300-3327-49d7-b41e-ea56f4b44cb7" providerId="ADAL" clId="{E397CFB9-5850-4BFB-91B7-93BCE32BA40F}" dt="2020-05-31T21:27:50.504" v="204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E397CFB9-5850-4BFB-91B7-93BCE32BA40F}" dt="2020-05-31T21:27:50.504" v="204" actId="20577"/>
          <ac:spMkLst>
            <pc:docMk/>
            <pc:sldMk cId="1797356091" sldId="277"/>
            <ac:spMk id="4" creationId="{E3FC728D-3454-431F-AE7A-DA1AF22D0A84}"/>
          </ac:spMkLst>
        </pc:spChg>
      </pc:sldChg>
      <pc:sldChg chg="add del addCm delCm modCm">
        <pc:chgData name="Adanna Deborah Ugochi Chukwuma" userId="320b3300-3327-49d7-b41e-ea56f4b44cb7" providerId="ADAL" clId="{E397CFB9-5850-4BFB-91B7-93BCE32BA40F}" dt="2020-05-30T14:40:35.008" v="53" actId="2696"/>
        <pc:sldMkLst>
          <pc:docMk/>
          <pc:sldMk cId="2442181261" sldId="279"/>
        </pc:sldMkLst>
      </pc:sldChg>
      <pc:sldChg chg="modSp addCm">
        <pc:chgData name="Adanna Deborah Ugochi Chukwuma" userId="320b3300-3327-49d7-b41e-ea56f4b44cb7" providerId="ADAL" clId="{E397CFB9-5850-4BFB-91B7-93BCE32BA40F}" dt="2020-05-30T15:51:31.746" v="68" actId="1589"/>
        <pc:sldMkLst>
          <pc:docMk/>
          <pc:sldMk cId="2324749050" sldId="281"/>
        </pc:sldMkLst>
        <pc:spChg chg="mod">
          <ac:chgData name="Adanna Deborah Ugochi Chukwuma" userId="320b3300-3327-49d7-b41e-ea56f4b44cb7" providerId="ADAL" clId="{E397CFB9-5850-4BFB-91B7-93BCE32BA40F}" dt="2020-05-30T14:43:27.464" v="62" actId="1076"/>
          <ac:spMkLst>
            <pc:docMk/>
            <pc:sldMk cId="2324749050" sldId="281"/>
            <ac:spMk id="7" creationId="{E846CA81-60BE-404B-B47E-03D77AB7E5BF}"/>
          </ac:spMkLst>
        </pc:spChg>
      </pc:sldChg>
    </pc:docChg>
  </pc:docChgLst>
  <pc:docChgLst>
    <pc:chgData name="digishasinghal@gmail.com" userId="S::urn:spo:guest#digishasinghal@gmail.com::" providerId="AD" clId="Web-{E6EA2930-EECA-5FF9-7E5B-B8D29F48A71A}"/>
    <pc:docChg chg="addSld modSld">
      <pc:chgData name="digishasinghal@gmail.com" userId="S::urn:spo:guest#digishasinghal@gmail.com::" providerId="AD" clId="Web-{E6EA2930-EECA-5FF9-7E5B-B8D29F48A71A}" dt="2020-05-16T20:48:26.176" v="1743" actId="1076"/>
      <pc:docMkLst>
        <pc:docMk/>
      </pc:docMkLst>
      <pc:sldChg chg="addSp delSp modSp">
        <pc:chgData name="digishasinghal@gmail.com" userId="S::urn:spo:guest#digishasinghal@gmail.com::" providerId="AD" clId="Web-{E6EA2930-EECA-5FF9-7E5B-B8D29F48A71A}" dt="2020-05-16T20:06:02.187" v="1736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E6EA2930-EECA-5FF9-7E5B-B8D29F48A71A}" dt="2020-05-16T07:25:18.277" v="89" actId="20577"/>
          <ac:spMkLst>
            <pc:docMk/>
            <pc:sldMk cId="271858292" sldId="271"/>
            <ac:spMk id="2" creationId="{8883AFE9-6424-4F13-8B4D-0C98A145510E}"/>
          </ac:spMkLst>
        </pc:spChg>
        <pc:spChg chg="del mod">
          <ac:chgData name="digishasinghal@gmail.com" userId="S::urn:spo:guest#digishasinghal@gmail.com::" providerId="AD" clId="Web-{E6EA2930-EECA-5FF9-7E5B-B8D29F48A71A}" dt="2020-05-16T07:21:30.947" v="15"/>
          <ac:spMkLst>
            <pc:docMk/>
            <pc:sldMk cId="271858292" sldId="271"/>
            <ac:spMk id="7" creationId="{6E98C4C1-2329-4B52-8175-1CFEDB7F3ED8}"/>
          </ac:spMkLst>
        </pc:spChg>
        <pc:spChg chg="mod">
          <ac:chgData name="digishasinghal@gmail.com" userId="S::urn:spo:guest#digishasinghal@gmail.com::" providerId="AD" clId="Web-{E6EA2930-EECA-5FF9-7E5B-B8D29F48A71A}" dt="2020-05-16T15:34:03.195" v="1721" actId="20577"/>
          <ac:spMkLst>
            <pc:docMk/>
            <pc:sldMk cId="271858292" sldId="271"/>
            <ac:spMk id="10" creationId="{C6197E00-B178-45E2-9967-82E68AA459DE}"/>
          </ac:spMkLst>
        </pc:spChg>
        <pc:graphicFrameChg chg="add del mod modGraphic">
          <ac:chgData name="digishasinghal@gmail.com" userId="S::urn:spo:guest#digishasinghal@gmail.com::" providerId="AD" clId="Web-{E6EA2930-EECA-5FF9-7E5B-B8D29F48A71A}" dt="2020-05-16T15:27:45.399" v="1652"/>
          <ac:graphicFrameMkLst>
            <pc:docMk/>
            <pc:sldMk cId="271858292" sldId="271"/>
            <ac:graphicFrameMk id="3" creationId="{E66A5F19-D30F-4E78-8E9D-B96FEA22D6F7}"/>
          </ac:graphicFrameMkLst>
        </pc:graphicFrameChg>
        <pc:graphicFrameChg chg="add del mod modGraphic">
          <ac:chgData name="digishasinghal@gmail.com" userId="S::urn:spo:guest#digishasinghal@gmail.com::" providerId="AD" clId="Web-{E6EA2930-EECA-5FF9-7E5B-B8D29F48A71A}" dt="2020-05-16T15:28:09.949" v="1667"/>
          <ac:graphicFrameMkLst>
            <pc:docMk/>
            <pc:sldMk cId="271858292" sldId="271"/>
            <ac:graphicFrameMk id="7" creationId="{C668CBAE-0A92-4D19-B302-B180B465EC6A}"/>
          </ac:graphicFrameMkLst>
        </pc:graphicFrameChg>
        <pc:graphicFrameChg chg="add del mod">
          <ac:chgData name="digishasinghal@gmail.com" userId="S::urn:spo:guest#digishasinghal@gmail.com::" providerId="AD" clId="Web-{E6EA2930-EECA-5FF9-7E5B-B8D29F48A71A}" dt="2020-05-16T15:27:54.087" v="1655"/>
          <ac:graphicFrameMkLst>
            <pc:docMk/>
            <pc:sldMk cId="271858292" sldId="271"/>
            <ac:graphicFrameMk id="11" creationId="{4E466190-F95B-4E87-9FBD-9D76BFEEC2F9}"/>
          </ac:graphicFrameMkLst>
        </pc:graphicFrameChg>
        <pc:graphicFrameChg chg="add mod modGraphic">
          <ac:chgData name="digishasinghal@gmail.com" userId="S::urn:spo:guest#digishasinghal@gmail.com::" providerId="AD" clId="Web-{E6EA2930-EECA-5FF9-7E5B-B8D29F48A71A}" dt="2020-05-16T15:31:47.111" v="1720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modCrop">
          <ac:chgData name="digishasinghal@gmail.com" userId="S::urn:spo:guest#digishasinghal@gmail.com::" providerId="AD" clId="Web-{E6EA2930-EECA-5FF9-7E5B-B8D29F48A71A}" dt="2020-05-16T20:06:02.187" v="1736" actId="14100"/>
          <ac:picMkLst>
            <pc:docMk/>
            <pc:sldMk cId="271858292" sldId="271"/>
            <ac:picMk id="3" creationId="{6D029106-F5D5-45B9-B50B-BF57645A69C5}"/>
          </ac:picMkLst>
        </pc:picChg>
        <pc:picChg chg="add del mod">
          <ac:chgData name="digishasinghal@gmail.com" userId="S::urn:spo:guest#digishasinghal@gmail.com::" providerId="AD" clId="Web-{E6EA2930-EECA-5FF9-7E5B-B8D29F48A71A}" dt="2020-05-16T07:19:20.382" v="3"/>
          <ac:picMkLst>
            <pc:docMk/>
            <pc:sldMk cId="271858292" sldId="271"/>
            <ac:picMk id="3" creationId="{F601D89E-9881-4894-BE18-C123CAB9C3D0}"/>
          </ac:picMkLst>
        </pc:picChg>
        <pc:picChg chg="add del mod modCrop">
          <ac:chgData name="digishasinghal@gmail.com" userId="S::urn:spo:guest#digishasinghal@gmail.com::" providerId="AD" clId="Web-{E6EA2930-EECA-5FF9-7E5B-B8D29F48A71A}" dt="2020-05-16T20:04:36.842" v="1725"/>
          <ac:picMkLst>
            <pc:docMk/>
            <pc:sldMk cId="271858292" sldId="271"/>
            <ac:picMk id="4" creationId="{2DE58102-39E9-40D3-8F43-81B780FE48FF}"/>
          </ac:picMkLst>
        </pc:picChg>
        <pc:picChg chg="del mod">
          <ac:chgData name="digishasinghal@gmail.com" userId="S::urn:spo:guest#digishasinghal@gmail.com::" providerId="AD" clId="Web-{E6EA2930-EECA-5FF9-7E5B-B8D29F48A71A}" dt="2020-05-16T07:46:23.157" v="219"/>
          <ac:picMkLst>
            <pc:docMk/>
            <pc:sldMk cId="271858292" sldId="271"/>
            <ac:picMk id="6" creationId="{3AF1761B-671D-487B-B617-1393A07029E5}"/>
          </ac:picMkLst>
        </pc:picChg>
        <pc:picChg chg="add del mod">
          <ac:chgData name="digishasinghal@gmail.com" userId="S::urn:spo:guest#digishasinghal@gmail.com::" providerId="AD" clId="Web-{E6EA2930-EECA-5FF9-7E5B-B8D29F48A71A}" dt="2020-05-16T15:31:22.204" v="1715"/>
          <ac:picMkLst>
            <pc:docMk/>
            <pc:sldMk cId="271858292" sldId="271"/>
            <ac:picMk id="8" creationId="{20BB1360-5694-4119-B105-E873F93121B6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48:26.176" v="1743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E6EA2930-EECA-5FF9-7E5B-B8D29F48A71A}" dt="2020-05-16T07:27:01.231" v="118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E6EA2930-EECA-5FF9-7E5B-B8D29F48A71A}" dt="2020-05-16T07:56:30.291" v="585" actId="1076"/>
          <ac:spMkLst>
            <pc:docMk/>
            <pc:sldMk cId="3777320506" sldId="272"/>
            <ac:spMk id="3" creationId="{9C725D57-3197-4D83-A04C-F9C0B22108CC}"/>
          </ac:spMkLst>
        </pc:spChg>
        <pc:spChg chg="del mod">
          <ac:chgData name="digishasinghal@gmail.com" userId="S::urn:spo:guest#digishasinghal@gmail.com::" providerId="AD" clId="Web-{E6EA2930-EECA-5FF9-7E5B-B8D29F48A71A}" dt="2020-05-16T07:26:41.700" v="107"/>
          <ac:spMkLst>
            <pc:docMk/>
            <pc:sldMk cId="3777320506" sldId="272"/>
            <ac:spMk id="8" creationId="{9D9B0DB1-2774-40F1-994B-42545BA288AE}"/>
          </ac:spMkLst>
        </pc:spChg>
        <pc:spChg chg="del mod">
          <ac:chgData name="digishasinghal@gmail.com" userId="S::urn:spo:guest#digishasinghal@gmail.com::" providerId="AD" clId="Web-{E6EA2930-EECA-5FF9-7E5B-B8D29F48A71A}" dt="2020-05-16T07:26:46.497" v="110"/>
          <ac:spMkLst>
            <pc:docMk/>
            <pc:sldMk cId="3777320506" sldId="272"/>
            <ac:spMk id="9" creationId="{627042D4-0CBB-4840-91A3-96724D1E306B}"/>
          </ac:spMkLst>
        </pc:spChg>
        <pc:picChg chg="add mod ord">
          <ac:chgData name="digishasinghal@gmail.com" userId="S::urn:spo:guest#digishasinghal@gmail.com::" providerId="AD" clId="Web-{E6EA2930-EECA-5FF9-7E5B-B8D29F48A71A}" dt="2020-05-16T20:48:26.176" v="1743" actId="1076"/>
          <ac:picMkLst>
            <pc:docMk/>
            <pc:sldMk cId="3777320506" sldId="272"/>
            <ac:picMk id="4" creationId="{7B0D0FAA-97BB-452A-91D4-087AFC8DD8D6}"/>
          </ac:picMkLst>
        </pc:picChg>
        <pc:picChg chg="del">
          <ac:chgData name="digishasinghal@gmail.com" userId="S::urn:spo:guest#digishasinghal@gmail.com::" providerId="AD" clId="Web-{E6EA2930-EECA-5FF9-7E5B-B8D29F48A71A}" dt="2020-05-16T07:22:12.322" v="22"/>
          <ac:picMkLst>
            <pc:docMk/>
            <pc:sldMk cId="3777320506" sldId="272"/>
            <ac:picMk id="7" creationId="{F5A661A3-A022-4A65-AFD9-F303DDB1565E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06:34.687" v="1740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E6EA2930-EECA-5FF9-7E5B-B8D29F48A71A}" dt="2020-05-16T07:24:10.042" v="57" actId="20577"/>
          <ac:spMkLst>
            <pc:docMk/>
            <pc:sldMk cId="3411231065" sldId="273"/>
            <ac:spMk id="2" creationId="{EAB153C9-DF93-4608-B4E7-5E108B7C1CDF}"/>
          </ac:spMkLst>
        </pc:spChg>
        <pc:spChg chg="del mod">
          <ac:chgData name="digishasinghal@gmail.com" userId="S::urn:spo:guest#digishasinghal@gmail.com::" providerId="AD" clId="Web-{E6EA2930-EECA-5FF9-7E5B-B8D29F48A71A}" dt="2020-05-16T07:23:17.119" v="36"/>
          <ac:spMkLst>
            <pc:docMk/>
            <pc:sldMk cId="3411231065" sldId="273"/>
            <ac:spMk id="7" creationId="{3496D553-40BB-4B1A-A425-CE5874EA9301}"/>
          </ac:spMkLst>
        </pc:spChg>
        <pc:spChg chg="mod">
          <ac:chgData name="digishasinghal@gmail.com" userId="S::urn:spo:guest#digishasinghal@gmail.com::" providerId="AD" clId="Web-{E6EA2930-EECA-5FF9-7E5B-B8D29F48A71A}" dt="2020-05-16T07:36:06.656" v="217" actId="20577"/>
          <ac:spMkLst>
            <pc:docMk/>
            <pc:sldMk cId="3411231065" sldId="273"/>
            <ac:spMk id="8" creationId="{9D8F7636-A636-400C-A415-3B85187DC924}"/>
          </ac:spMkLst>
        </pc:spChg>
        <pc:spChg chg="del mod">
          <ac:chgData name="digishasinghal@gmail.com" userId="S::urn:spo:guest#digishasinghal@gmail.com::" providerId="AD" clId="Web-{E6EA2930-EECA-5FF9-7E5B-B8D29F48A71A}" dt="2020-05-16T07:23:22.620" v="38"/>
          <ac:spMkLst>
            <pc:docMk/>
            <pc:sldMk cId="3411231065" sldId="273"/>
            <ac:spMk id="9" creationId="{8ACF0B7D-7F18-4D2D-B0E7-88A409ACB291}"/>
          </ac:spMkLst>
        </pc:spChg>
        <pc:picChg chg="add del mod ord">
          <ac:chgData name="digishasinghal@gmail.com" userId="S::urn:spo:guest#digishasinghal@gmail.com::" providerId="AD" clId="Web-{E6EA2930-EECA-5FF9-7E5B-B8D29F48A71A}" dt="2020-05-16T20:06:16.640" v="1737"/>
          <ac:picMkLst>
            <pc:docMk/>
            <pc:sldMk cId="3411231065" sldId="273"/>
            <ac:picMk id="3" creationId="{5B4084A5-9F6B-44AA-97B2-7459D519D8AA}"/>
          </ac:picMkLst>
        </pc:picChg>
        <pc:picChg chg="add mod">
          <ac:chgData name="digishasinghal@gmail.com" userId="S::urn:spo:guest#digishasinghal@gmail.com::" providerId="AD" clId="Web-{E6EA2930-EECA-5FF9-7E5B-B8D29F48A71A}" dt="2020-05-16T20:06:34.687" v="1740" actId="14100"/>
          <ac:picMkLst>
            <pc:docMk/>
            <pc:sldMk cId="3411231065" sldId="273"/>
            <ac:picMk id="4" creationId="{D0377D5A-0A1B-49AD-BCB5-1CF271720862}"/>
          </ac:picMkLst>
        </pc:picChg>
        <pc:picChg chg="del">
          <ac:chgData name="digishasinghal@gmail.com" userId="S::urn:spo:guest#digishasinghal@gmail.com::" providerId="AD" clId="Web-{E6EA2930-EECA-5FF9-7E5B-B8D29F48A71A}" dt="2020-05-16T07:22:06.900" v="21"/>
          <ac:picMkLst>
            <pc:docMk/>
            <pc:sldMk cId="3411231065" sldId="273"/>
            <ac:picMk id="6" creationId="{CE68D097-CB67-47F3-9A18-1E7BCE034B4A}"/>
          </ac:picMkLst>
        </pc:picChg>
      </pc:sldChg>
      <pc:sldChg chg="addSp delSp modSp new mod modClrScheme chgLayout">
        <pc:chgData name="digishasinghal@gmail.com" userId="S::urn:spo:guest#digishasinghal@gmail.com::" providerId="AD" clId="Web-{E6EA2930-EECA-5FF9-7E5B-B8D29F48A71A}" dt="2020-05-16T08:10:36.426" v="1584"/>
        <pc:sldMkLst>
          <pc:docMk/>
          <pc:sldMk cId="2308977422" sldId="276"/>
        </pc:sldMkLst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digishasinghal@gmail.com" userId="S::urn:spo:guest#digishasinghal@gmail.com::" providerId="AD" clId="Web-{E6EA2930-EECA-5FF9-7E5B-B8D29F48A71A}" dt="2020-05-16T07:22:36.353" v="26"/>
          <ac:spMkLst>
            <pc:docMk/>
            <pc:sldMk cId="2308977422" sldId="276"/>
            <ac:spMk id="3" creationId="{F38C62B9-9AF3-4E6A-8C17-4C1C64E8FC00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4" creationId="{A0095E50-CBD3-4FEB-B43D-5DBF49CC6F6B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5" creationId="{F65C16F2-C6E0-4265-9A65-5BE8A72A79C2}"/>
          </ac:spMkLst>
        </pc:spChg>
        <pc:spChg chg="add mod">
          <ac:chgData name="digishasinghal@gmail.com" userId="S::urn:spo:guest#digishasinghal@gmail.com::" providerId="AD" clId="Web-{E6EA2930-EECA-5FF9-7E5B-B8D29F48A71A}" dt="2020-05-16T08:09:16.987" v="1509" actId="20577"/>
          <ac:spMkLst>
            <pc:docMk/>
            <pc:sldMk cId="2308977422" sldId="276"/>
            <ac:spMk id="9" creationId="{1874640C-54C8-4C2A-B186-53237F6EBB36}"/>
          </ac:spMkLst>
        </pc:spChg>
        <pc:spChg chg="add del mod ord">
          <ac:chgData name="digishasinghal@gmail.com" userId="S::urn:spo:guest#digishasinghal@gmail.com::" providerId="AD" clId="Web-{E6EA2930-EECA-5FF9-7E5B-B8D29F48A71A}" dt="2020-05-16T08:10:36.426" v="1584"/>
          <ac:spMkLst>
            <pc:docMk/>
            <pc:sldMk cId="2308977422" sldId="276"/>
            <ac:spMk id="10" creationId="{3C38401F-3DDB-460C-A4B2-64C7DE7099B1}"/>
          </ac:spMkLst>
        </pc:spChg>
        <pc:picChg chg="add mod ord">
          <ac:chgData name="digishasinghal@gmail.com" userId="S::urn:spo:guest#digishasinghal@gmail.com::" providerId="AD" clId="Web-{E6EA2930-EECA-5FF9-7E5B-B8D29F48A71A}" dt="2020-05-16T08:10:31.347" v="1582"/>
          <ac:picMkLst>
            <pc:docMk/>
            <pc:sldMk cId="2308977422" sldId="276"/>
            <ac:picMk id="6" creationId="{4852A42D-75CD-44CC-9C57-A27EB17832DA}"/>
          </ac:picMkLst>
        </pc:picChg>
        <pc:picChg chg="add mod modCrop">
          <ac:chgData name="digishasinghal@gmail.com" userId="S::urn:spo:guest#digishasinghal@gmail.com::" providerId="AD" clId="Web-{E6EA2930-EECA-5FF9-7E5B-B8D29F48A71A}" dt="2020-05-16T07:27:58.638" v="129" actId="1076"/>
          <ac:picMkLst>
            <pc:docMk/>
            <pc:sldMk cId="2308977422" sldId="276"/>
            <ac:picMk id="7" creationId="{06EEDA88-9B04-47EF-9526-749DC98BD173}"/>
          </ac:picMkLst>
        </pc:picChg>
        <pc:picChg chg="add mod">
          <ac:chgData name="digishasinghal@gmail.com" userId="S::urn:spo:guest#digishasinghal@gmail.com::" providerId="AD" clId="Web-{E6EA2930-EECA-5FF9-7E5B-B8D29F48A71A}" dt="2020-05-16T07:28:00.810" v="130" actId="1076"/>
          <ac:picMkLst>
            <pc:docMk/>
            <pc:sldMk cId="2308977422" sldId="276"/>
            <ac:picMk id="8" creationId="{32573C54-A293-45C8-83E7-57435793999F}"/>
          </ac:picMkLst>
        </pc:picChg>
      </pc:sldChg>
    </pc:docChg>
  </pc:docChgLst>
  <pc:docChgLst>
    <pc:chgData name="Khrystyna Pak" userId="S::kpak@worldbank.org::a5f294f2-0789-4883-8526-daac8f36f017" providerId="AD" clId="Web-{24FAEA72-EAA1-A9D9-516C-1CE137960B59}"/>
    <pc:docChg chg="modSld">
      <pc:chgData name="Khrystyna Pak" userId="S::kpak@worldbank.org::a5f294f2-0789-4883-8526-daac8f36f017" providerId="AD" clId="Web-{24FAEA72-EAA1-A9D9-516C-1CE137960B59}" dt="2020-05-14T12:28:36.031" v="4"/>
      <pc:docMkLst>
        <pc:docMk/>
      </pc:docMkLst>
      <pc:sldChg chg="addSp delSp modSp addCm">
        <pc:chgData name="Khrystyna Pak" userId="S::kpak@worldbank.org::a5f294f2-0789-4883-8526-daac8f36f017" providerId="AD" clId="Web-{24FAEA72-EAA1-A9D9-516C-1CE137960B59}" dt="2020-05-14T12:28:36.031" v="4"/>
        <pc:sldMkLst>
          <pc:docMk/>
          <pc:sldMk cId="3823169230" sldId="275"/>
        </pc:sldMkLst>
        <pc:picChg chg="del">
          <ac:chgData name="Khrystyna Pak" userId="S::kpak@worldbank.org::a5f294f2-0789-4883-8526-daac8f36f017" providerId="AD" clId="Web-{24FAEA72-EAA1-A9D9-516C-1CE137960B59}" dt="2020-05-14T12:25:17.453" v="0"/>
          <ac:picMkLst>
            <pc:docMk/>
            <pc:sldMk cId="3823169230" sldId="275"/>
            <ac:picMk id="3" creationId="{0859B2C6-5E77-4F7B-8E3A-2BF0047BE014}"/>
          </ac:picMkLst>
        </pc:picChg>
        <pc:picChg chg="add mod">
          <ac:chgData name="Khrystyna Pak" userId="S::kpak@worldbank.org::a5f294f2-0789-4883-8526-daac8f36f017" providerId="AD" clId="Web-{24FAEA72-EAA1-A9D9-516C-1CE137960B59}" dt="2020-05-14T12:25:34.562" v="3" actId="14100"/>
          <ac:picMkLst>
            <pc:docMk/>
            <pc:sldMk cId="3823169230" sldId="275"/>
            <ac:picMk id="7" creationId="{7D7A6DAA-8544-4310-9D60-0ECD65AA7AC1}"/>
          </ac:picMkLst>
        </pc:picChg>
      </pc:sldChg>
    </pc:docChg>
  </pc:docChgLst>
  <pc:docChgLst>
    <pc:chgData name="digishasinghal@gmail.com" userId="S::urn:spo:guest#digishasinghal@gmail.com::" providerId="AD" clId="Web-{46706BEE-72D9-7172-E3B3-4E7600013C89}"/>
    <pc:docChg chg="">
      <pc:chgData name="digishasinghal@gmail.com" userId="S::urn:spo:guest#digishasinghal@gmail.com::" providerId="AD" clId="Web-{46706BEE-72D9-7172-E3B3-4E7600013C89}" dt="2020-05-20T03:38:23.800" v="1"/>
      <pc:docMkLst>
        <pc:docMk/>
      </pc:docMkLst>
      <pc:sldChg chg="addCm">
        <pc:chgData name="digishasinghal@gmail.com" userId="S::urn:spo:guest#digishasinghal@gmail.com::" providerId="AD" clId="Web-{46706BEE-72D9-7172-E3B3-4E7600013C89}" dt="2020-05-20T03:38:23.800" v="1"/>
        <pc:sldMkLst>
          <pc:docMk/>
          <pc:sldMk cId="2308977422" sldId="276"/>
        </pc:sldMkLst>
      </pc:sldChg>
    </pc:docChg>
  </pc:docChgLst>
  <pc:docChgLst>
    <pc:chgData name="digishasinghal@gmail.com" userId="S::urn:spo:guest#digishasinghal@gmail.com::" providerId="AD" clId="Web-{027DE338-0914-EA69-A032-AD0866971849}"/>
    <pc:docChg chg="modSld">
      <pc:chgData name="digishasinghal@gmail.com" userId="S::urn:spo:guest#digishasinghal@gmail.com::" providerId="AD" clId="Web-{027DE338-0914-EA69-A032-AD0866971849}" dt="2020-05-23T14:38:30.536" v="1607" actId="14100"/>
      <pc:docMkLst>
        <pc:docMk/>
      </pc:docMkLst>
      <pc:sldChg chg="addSp delSp modSp">
        <pc:chgData name="digishasinghal@gmail.com" userId="S::urn:spo:guest#digishasinghal@gmail.com::" providerId="AD" clId="Web-{027DE338-0914-EA69-A032-AD0866971849}" dt="2020-05-23T08:55:50.145" v="49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27DE338-0914-EA69-A032-AD0866971849}" dt="2020-05-23T08:55:45.660" v="496" actId="1076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27DE338-0914-EA69-A032-AD0866971849}" dt="2020-05-23T08:55:34.394" v="493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027DE338-0914-EA69-A032-AD0866971849}" dt="2020-05-23T08:08:38.439" v="0"/>
          <ac:picMkLst>
            <pc:docMk/>
            <pc:sldMk cId="271858292" sldId="271"/>
            <ac:picMk id="3" creationId="{6D029106-F5D5-45B9-B50B-BF57645A69C5}"/>
          </ac:picMkLst>
        </pc:picChg>
        <pc:picChg chg="add mod modCrop">
          <ac:chgData name="digishasinghal@gmail.com" userId="S::urn:spo:guest#digishasinghal@gmail.com::" providerId="AD" clId="Web-{027DE338-0914-EA69-A032-AD0866971849}" dt="2020-05-23T08:55:50.145" v="497" actId="14100"/>
          <ac:picMkLst>
            <pc:docMk/>
            <pc:sldMk cId="271858292" sldId="271"/>
            <ac:picMk id="4" creationId="{F5C28A24-EC68-4CEC-B1B9-A17BAC218D18}"/>
          </ac:picMkLst>
        </pc:picChg>
        <pc:picChg chg="add del mod">
          <ac:chgData name="digishasinghal@gmail.com" userId="S::urn:spo:guest#digishasinghal@gmail.com::" providerId="AD" clId="Web-{027DE338-0914-EA69-A032-AD0866971849}" dt="2020-05-23T08:54:38.393" v="471"/>
          <ac:picMkLst>
            <pc:docMk/>
            <pc:sldMk cId="271858292" sldId="271"/>
            <ac:picMk id="5" creationId="{EC4B6E85-D298-4322-AA92-CDFF09D7716B}"/>
          </ac:picMkLst>
        </pc:picChg>
      </pc:sldChg>
      <pc:sldChg chg="addSp delSp modSp">
        <pc:chgData name="digishasinghal@gmail.com" userId="S::urn:spo:guest#digishasinghal@gmail.com::" providerId="AD" clId="Web-{027DE338-0914-EA69-A032-AD0866971849}" dt="2020-05-23T09:06:12.166" v="602" actId="20577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027DE338-0914-EA69-A032-AD0866971849}" dt="2020-05-23T09:06:12.166" v="602" actId="20577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digishasinghal@gmail.com" userId="S::urn:spo:guest#digishasinghal@gmail.com::" providerId="AD" clId="Web-{027DE338-0914-EA69-A032-AD0866971849}" dt="2020-05-23T08:34:16.847" v="4"/>
          <ac:picMkLst>
            <pc:docMk/>
            <pc:sldMk cId="3777320506" sldId="272"/>
            <ac:picMk id="4" creationId="{7B0D0FAA-97BB-452A-91D4-087AFC8DD8D6}"/>
          </ac:picMkLst>
        </pc:picChg>
        <pc:picChg chg="add mod ord modCrop">
          <ac:chgData name="digishasinghal@gmail.com" userId="S::urn:spo:guest#digishasinghal@gmail.com::" providerId="AD" clId="Web-{027DE338-0914-EA69-A032-AD0866971849}" dt="2020-05-23T09:03:09.914" v="562" actId="1076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 addCm">
        <pc:chgData name="digishasinghal@gmail.com" userId="S::urn:spo:guest#digishasinghal@gmail.com::" providerId="AD" clId="Web-{027DE338-0914-EA69-A032-AD0866971849}" dt="2020-05-23T13:01:33.519" v="1565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27DE338-0914-EA69-A032-AD0866971849}" dt="2020-05-23T09:01:13.351" v="545" actId="14100"/>
          <ac:spMkLst>
            <pc:docMk/>
            <pc:sldMk cId="3411231065" sldId="273"/>
            <ac:spMk id="8" creationId="{9D8F7636-A636-400C-A415-3B85187DC924}"/>
          </ac:spMkLst>
        </pc:spChg>
        <pc:picChg chg="add del mod ord modCrop">
          <ac:chgData name="digishasinghal@gmail.com" userId="S::urn:spo:guest#digishasinghal@gmail.com::" providerId="AD" clId="Web-{027DE338-0914-EA69-A032-AD0866971849}" dt="2020-05-23T13:01:03.785" v="1558"/>
          <ac:picMkLst>
            <pc:docMk/>
            <pc:sldMk cId="3411231065" sldId="273"/>
            <ac:picMk id="3" creationId="{4C7718B9-6A8F-4DB4-A0DF-64E6311B9EB1}"/>
          </ac:picMkLst>
        </pc:picChg>
        <pc:picChg chg="del">
          <ac:chgData name="digishasinghal@gmail.com" userId="S::urn:spo:guest#digishasinghal@gmail.com::" providerId="AD" clId="Web-{027DE338-0914-EA69-A032-AD0866971849}" dt="2020-05-23T08:34:10.379" v="2"/>
          <ac:picMkLst>
            <pc:docMk/>
            <pc:sldMk cId="3411231065" sldId="273"/>
            <ac:picMk id="4" creationId="{D0377D5A-0A1B-49AD-BCB5-1CF271720862}"/>
          </ac:picMkLst>
        </pc:picChg>
        <pc:picChg chg="add mod">
          <ac:chgData name="digishasinghal@gmail.com" userId="S::urn:spo:guest#digishasinghal@gmail.com::" providerId="AD" clId="Web-{027DE338-0914-EA69-A032-AD0866971849}" dt="2020-05-23T13:01:33.519" v="1565" actId="14100"/>
          <ac:picMkLst>
            <pc:docMk/>
            <pc:sldMk cId="3411231065" sldId="273"/>
            <ac:picMk id="4" creationId="{E3C4F51F-3E42-44A5-B597-268704118A6D}"/>
          </ac:picMkLst>
        </pc:picChg>
        <pc:cxnChg chg="del">
          <ac:chgData name="digishasinghal@gmail.com" userId="S::urn:spo:guest#digishasinghal@gmail.com::" providerId="AD" clId="Web-{027DE338-0914-EA69-A032-AD0866971849}" dt="2020-05-23T13:01:14.426" v="1560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addSp delSp modSp">
        <pc:chgData name="digishasinghal@gmail.com" userId="S::urn:spo:guest#digishasinghal@gmail.com::" providerId="AD" clId="Web-{027DE338-0914-EA69-A032-AD0866971849}" dt="2020-05-23T14:38:30.536" v="1607" actId="14100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027DE338-0914-EA69-A032-AD0866971849}" dt="2020-05-23T09:36:24.076" v="1550" actId="1076"/>
          <ac:spMkLst>
            <pc:docMk/>
            <pc:sldMk cId="2308977422" sldId="276"/>
            <ac:spMk id="9" creationId="{1874640C-54C8-4C2A-B186-53237F6EBB36}"/>
          </ac:spMkLst>
        </pc:spChg>
        <pc:graphicFrameChg chg="add mod modGraphic">
          <ac:chgData name="digishasinghal@gmail.com" userId="S::urn:spo:guest#digishasinghal@gmail.com::" providerId="AD" clId="Web-{027DE338-0914-EA69-A032-AD0866971849}" dt="2020-05-23T13:25:22.963" v="1600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27DE338-0914-EA69-A032-AD0866971849}" dt="2020-05-23T14:38:09.285" v="1602"/>
          <ac:picMkLst>
            <pc:docMk/>
            <pc:sldMk cId="2308977422" sldId="276"/>
            <ac:picMk id="3" creationId="{6A0D9D4F-3375-43A6-B2DD-2D20183A9B11}"/>
          </ac:picMkLst>
        </pc:picChg>
        <pc:picChg chg="add mod ord">
          <ac:chgData name="digishasinghal@gmail.com" userId="S::urn:spo:guest#digishasinghal@gmail.com::" providerId="AD" clId="Web-{027DE338-0914-EA69-A032-AD0866971849}" dt="2020-05-23T14:38:30.536" v="1607" actId="14100"/>
          <ac:picMkLst>
            <pc:docMk/>
            <pc:sldMk cId="2308977422" sldId="276"/>
            <ac:picMk id="4" creationId="{2D7EF278-D96C-4EE7-8A4D-DC71CA9991D8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23:00.365" v="1290"/>
          <ac:picMkLst>
            <pc:docMk/>
            <pc:sldMk cId="2308977422" sldId="276"/>
            <ac:picMk id="4" creationId="{3D5AC247-3B89-4F46-89BB-3BB1D876622C}"/>
          </ac:picMkLst>
        </pc:picChg>
        <pc:picChg chg="del">
          <ac:chgData name="digishasinghal@gmail.com" userId="S::urn:spo:guest#digishasinghal@gmail.com::" providerId="AD" clId="Web-{027DE338-0914-EA69-A032-AD0866971849}" dt="2020-05-23T08:34:25.144" v="6"/>
          <ac:picMkLst>
            <pc:docMk/>
            <pc:sldMk cId="2308977422" sldId="276"/>
            <ac:picMk id="6" creationId="{4852A42D-75CD-44CC-9C57-A27EB17832DA}"/>
          </ac:picMkLst>
        </pc:picChg>
        <pc:picChg chg="mod">
          <ac:chgData name="digishasinghal@gmail.com" userId="S::urn:spo:guest#digishasinghal@gmail.com::" providerId="AD" clId="Web-{027DE338-0914-EA69-A032-AD0866971849}" dt="2020-05-23T13:22:32.415" v="1592" actId="1076"/>
          <ac:picMkLst>
            <pc:docMk/>
            <pc:sldMk cId="2308977422" sldId="276"/>
            <ac:picMk id="7" creationId="{06EEDA88-9B04-47EF-9526-749DC98BD173}"/>
          </ac:picMkLst>
        </pc:picChg>
        <pc:picChg chg="del mod">
          <ac:chgData name="digishasinghal@gmail.com" userId="S::urn:spo:guest#digishasinghal@gmail.com::" providerId="AD" clId="Web-{027DE338-0914-EA69-A032-AD0866971849}" dt="2020-05-23T09:23:01.959" v="1291"/>
          <ac:picMkLst>
            <pc:docMk/>
            <pc:sldMk cId="2308977422" sldId="276"/>
            <ac:picMk id="8" creationId="{32573C54-A293-45C8-83E7-57435793999F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32:34.965" v="1408"/>
          <ac:picMkLst>
            <pc:docMk/>
            <pc:sldMk cId="2308977422" sldId="276"/>
            <ac:picMk id="10" creationId="{0419944A-D972-4188-B0F3-34577E9463CE}"/>
          </ac:picMkLst>
        </pc:picChg>
      </pc:sldChg>
    </pc:docChg>
  </pc:docChgLst>
  <pc:docChgLst>
    <pc:chgData name="Khrystyna Pak" userId="S::kpak@worldbank.org::a5f294f2-0789-4883-8526-daac8f36f017" providerId="AD" clId="Web-{B749684A-6268-E3B4-2E5F-011B5357B360}"/>
    <pc:docChg chg="delSld modSld">
      <pc:chgData name="Khrystyna Pak" userId="S::kpak@worldbank.org::a5f294f2-0789-4883-8526-daac8f36f017" providerId="AD" clId="Web-{B749684A-6268-E3B4-2E5F-011B5357B360}" dt="2020-05-15T09:28:05.233" v="30"/>
      <pc:docMkLst>
        <pc:docMk/>
      </pc:docMkLst>
      <pc:sldChg chg="modSp">
        <pc:chgData name="Khrystyna Pak" userId="S::kpak@worldbank.org::a5f294f2-0789-4883-8526-daac8f36f017" providerId="AD" clId="Web-{B749684A-6268-E3B4-2E5F-011B5357B360}" dt="2020-05-15T09:28:05.233" v="30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B749684A-6268-E3B4-2E5F-011B5357B360}" dt="2020-05-15T09:28:05.233" v="30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del">
        <pc:chgData name="Khrystyna Pak" userId="S::kpak@worldbank.org::a5f294f2-0789-4883-8526-daac8f36f017" providerId="AD" clId="Web-{B749684A-6268-E3B4-2E5F-011B5357B360}" dt="2020-05-15T09:27:35.326" v="0"/>
        <pc:sldMkLst>
          <pc:docMk/>
          <pc:sldMk cId="3782762546" sldId="276"/>
        </pc:sldMkLst>
      </pc:sldChg>
    </pc:docChg>
  </pc:docChgLst>
  <pc:docChgLst>
    <pc:chgData name="Khrystyna Pak" userId="S::kpak@worldbank.org::a5f294f2-0789-4883-8526-daac8f36f017" providerId="AD" clId="Web-{B53465CF-26B0-F103-E50D-945AAA3881EA}"/>
    <pc:docChg chg="">
      <pc:chgData name="Khrystyna Pak" userId="S::kpak@worldbank.org::a5f294f2-0789-4883-8526-daac8f36f017" providerId="AD" clId="Web-{B53465CF-26B0-F103-E50D-945AAA3881EA}" dt="2020-05-30T14:44:26.079" v="0"/>
      <pc:docMkLst>
        <pc:docMk/>
      </pc:docMkLst>
      <pc:sldChg chg="addCm">
        <pc:chgData name="Khrystyna Pak" userId="S::kpak@worldbank.org::a5f294f2-0789-4883-8526-daac8f36f017" providerId="AD" clId="Web-{B53465CF-26B0-F103-E50D-945AAA3881EA}" dt="2020-05-30T14:44:26.079" v="0"/>
        <pc:sldMkLst>
          <pc:docMk/>
          <pc:sldMk cId="2324749050" sldId="281"/>
        </pc:sldMkLst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Khrystyna Pak" userId="S::kpak@worldbank.org::a5f294f2-0789-4883-8526-daac8f36f017" providerId="AD" clId="Web-{CF59CFB8-ABAB-B7D7-80CC-D13FCB0062C8}"/>
    <pc:docChg chg="modSld">
      <pc:chgData name="Khrystyna Pak" userId="S::kpak@worldbank.org::a5f294f2-0789-4883-8526-daac8f36f017" providerId="AD" clId="Web-{CF59CFB8-ABAB-B7D7-80CC-D13FCB0062C8}" dt="2020-05-13T20:30:39.976" v="451"/>
      <pc:docMkLst>
        <pc:docMk/>
      </pc:docMkLst>
      <pc:sldChg chg="addSp delSp modSp addCm">
        <pc:chgData name="Khrystyna Pak" userId="S::kpak@worldbank.org::a5f294f2-0789-4883-8526-daac8f36f017" providerId="AD" clId="Web-{CF59CFB8-ABAB-B7D7-80CC-D13FCB0062C8}" dt="2020-05-13T20:30:39.976" v="451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CF59CFB8-ABAB-B7D7-80CC-D13FCB0062C8}" dt="2020-05-13T20:03:19.686" v="350"/>
          <ac:picMkLst>
            <pc:docMk/>
            <pc:sldMk cId="2606909139" sldId="265"/>
            <ac:picMk id="3" creationId="{E4C777CB-ECA3-4728-937E-0C6503D22A21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30:28.194" v="450" actId="14100"/>
          <ac:picMkLst>
            <pc:docMk/>
            <pc:sldMk cId="2606909139" sldId="265"/>
            <ac:picMk id="4" creationId="{15F89838-ADF0-4194-AB52-12044CF254C8}"/>
          </ac:picMkLst>
        </pc:picChg>
      </pc:sldChg>
      <pc:sldChg chg="modSp">
        <pc:chgData name="Khrystyna Pak" userId="S::kpak@worldbank.org::a5f294f2-0789-4883-8526-daac8f36f017" providerId="AD" clId="Web-{CF59CFB8-ABAB-B7D7-80CC-D13FCB0062C8}" dt="2020-05-13T20:05:12.217" v="386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CF59CFB8-ABAB-B7D7-80CC-D13FCB0062C8}" dt="2020-05-13T20:05:12.217" v="386" actId="20577"/>
          <ac:spMkLst>
            <pc:docMk/>
            <pc:sldMk cId="1040968698" sldId="267"/>
            <ac:spMk id="6" creationId="{5BC4137B-5C4F-490A-B99A-6FAA9A17CB14}"/>
          </ac:spMkLst>
        </pc:spChg>
      </pc:sldChg>
      <pc:sldChg chg="modSp">
        <pc:chgData name="Khrystyna Pak" userId="S::kpak@worldbank.org::a5f294f2-0789-4883-8526-daac8f36f017" providerId="AD" clId="Web-{CF59CFB8-ABAB-B7D7-80CC-D13FCB0062C8}" dt="2020-05-13T20:05:51.280" v="389"/>
        <pc:sldMkLst>
          <pc:docMk/>
          <pc:sldMk cId="3228032907" sldId="274"/>
        </pc:sldMkLst>
        <pc:graphicFrameChg chg="modGraphic">
          <ac:chgData name="Khrystyna Pak" userId="S::kpak@worldbank.org::a5f294f2-0789-4883-8526-daac8f36f017" providerId="AD" clId="Web-{CF59CFB8-ABAB-B7D7-80CC-D13FCB0062C8}" dt="2020-05-13T20:05:51.280" v="389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addCm">
        <pc:chgData name="Khrystyna Pak" userId="S::kpak@worldbank.org::a5f294f2-0789-4883-8526-daac8f36f017" providerId="AD" clId="Web-{CF59CFB8-ABAB-B7D7-80CC-D13FCB0062C8}" dt="2020-05-13T20:30:18.038" v="448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CF59CFB8-ABAB-B7D7-80CC-D13FCB0062C8}" dt="2020-05-13T19:56:50.434" v="336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CF59CFB8-ABAB-B7D7-80CC-D13FCB0062C8}" dt="2020-05-13T20:25:12.427" v="437" actId="1076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CF59CFB8-ABAB-B7D7-80CC-D13FCB0062C8}" dt="2020-05-13T19:56:25.012" v="329" actId="1076"/>
          <ac:spMkLst>
            <pc:docMk/>
            <pc:sldMk cId="3823169230" sldId="275"/>
            <ac:spMk id="6" creationId="{BA150CDB-0796-4CC1-B1C6-639F75EE7C7A}"/>
          </ac:spMkLst>
        </pc:spChg>
        <pc:graphicFrameChg chg="del">
          <ac:chgData name="Khrystyna Pak" userId="S::kpak@worldbank.org::a5f294f2-0789-4883-8526-daac8f36f017" providerId="AD" clId="Web-{CF59CFB8-ABAB-B7D7-80CC-D13FCB0062C8}" dt="2020-05-13T19:39:59.726" v="0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add del mod modGraphic">
          <ac:chgData name="Khrystyna Pak" userId="S::kpak@worldbank.org::a5f294f2-0789-4883-8526-daac8f36f017" providerId="AD" clId="Web-{CF59CFB8-ABAB-B7D7-80CC-D13FCB0062C8}" dt="2020-05-13T19:42:35.414" v="309"/>
          <ac:graphicFrameMkLst>
            <pc:docMk/>
            <pc:sldMk cId="3823169230" sldId="275"/>
            <ac:graphicFrameMk id="8" creationId="{CE6484B9-B8E4-4238-B4EB-400A46451230}"/>
          </ac:graphicFrameMkLst>
        </pc:graphicFrameChg>
        <pc:graphicFrameChg chg="add del mod">
          <ac:chgData name="Khrystyna Pak" userId="S::kpak@worldbank.org::a5f294f2-0789-4883-8526-daac8f36f017" providerId="AD" clId="Web-{CF59CFB8-ABAB-B7D7-80CC-D13FCB0062C8}" dt="2020-05-13T19:48:15.353" v="311"/>
          <ac:graphicFrameMkLst>
            <pc:docMk/>
            <pc:sldMk cId="3823169230" sldId="275"/>
            <ac:graphicFrameMk id="10" creationId="{4560D768-2DAF-4861-8E92-DF64BFA666D2}"/>
          </ac:graphicFrameMkLst>
        </pc:graphicFrameChg>
        <pc:picChg chg="add del mod">
          <ac:chgData name="Khrystyna Pak" userId="S::kpak@worldbank.org::a5f294f2-0789-4883-8526-daac8f36f017" providerId="AD" clId="Web-{CF59CFB8-ABAB-B7D7-80CC-D13FCB0062C8}" dt="2020-05-13T19:57:49.418" v="340"/>
          <ac:picMkLst>
            <pc:docMk/>
            <pc:sldMk cId="3823169230" sldId="275"/>
            <ac:picMk id="11" creationId="{60131624-8F93-4EC8-8FD2-324EE3CBA5B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0:31.391" v="390"/>
          <ac:picMkLst>
            <pc:docMk/>
            <pc:sldMk cId="3823169230" sldId="275"/>
            <ac:picMk id="12" creationId="{2A36E558-C458-4638-9F59-E21605E42047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2:09.813" v="397"/>
          <ac:picMkLst>
            <pc:docMk/>
            <pc:sldMk cId="3823169230" sldId="275"/>
            <ac:picMk id="13" creationId="{063D623A-F0F8-4FAC-B5A5-4061ADD6072D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4:36.833" v="432"/>
          <ac:picMkLst>
            <pc:docMk/>
            <pc:sldMk cId="3823169230" sldId="275"/>
            <ac:picMk id="14" creationId="{9969E04C-2638-49C2-A5FA-319784F3C5D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8:13.459" v="443"/>
          <ac:picMkLst>
            <pc:docMk/>
            <pc:sldMk cId="3823169230" sldId="275"/>
            <ac:picMk id="15" creationId="{63A7B7C7-C557-4031-8A85-D98B5AEFCE2A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28:33.928" v="447" actId="1410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21813EFC-E295-4499-C25D-E06702C335AE}"/>
    <pc:docChg chg="">
      <pc:chgData name="Khrystyna Pak" userId="S::kpak@worldbank.org::a5f294f2-0789-4883-8526-daac8f36f017" providerId="AD" clId="Web-{21813EFC-E295-4499-C25D-E06702C335AE}" dt="2020-05-13T17:31:09.141" v="0"/>
      <pc:docMkLst>
        <pc:docMk/>
      </pc:docMkLst>
      <pc:sldChg chg="addCm">
        <pc:chgData name="Khrystyna Pak" userId="S::kpak@worldbank.org::a5f294f2-0789-4883-8526-daac8f36f017" providerId="AD" clId="Web-{21813EFC-E295-4499-C25D-E06702C335AE}" dt="2020-05-13T17:31:09.141" v="0"/>
        <pc:sldMkLst>
          <pc:docMk/>
          <pc:sldMk cId="1040968698" sldId="267"/>
        </pc:sldMkLst>
      </pc:sldChg>
    </pc:docChg>
  </pc:docChgLst>
  <pc:docChgLst>
    <pc:chgData name="Khrystyna Pak" userId="S::kpak@worldbank.org::a5f294f2-0789-4883-8526-daac8f36f017" providerId="AD" clId="Web-{57267A66-D1D0-2616-27AD-B66455064607}"/>
    <pc:docChg chg="addSld modSld">
      <pc:chgData name="Khrystyna Pak" userId="S::kpak@worldbank.org::a5f294f2-0789-4883-8526-daac8f36f017" providerId="AD" clId="Web-{57267A66-D1D0-2616-27AD-B66455064607}" dt="2020-06-15T16:50:22.167" v="303" actId="20577"/>
      <pc:docMkLst>
        <pc:docMk/>
      </pc:docMkLst>
      <pc:sldChg chg="addSp delSp modSp">
        <pc:chgData name="Khrystyna Pak" userId="S::kpak@worldbank.org::a5f294f2-0789-4883-8526-daac8f36f017" providerId="AD" clId="Web-{57267A66-D1D0-2616-27AD-B66455064607}" dt="2020-06-15T16:50:06.588" v="298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57267A66-D1D0-2616-27AD-B66455064607}" dt="2020-06-15T16:50:06.588" v="298" actId="20577"/>
          <ac:spMkLst>
            <pc:docMk/>
            <pc:sldMk cId="2606909139" sldId="265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57267A66-D1D0-2616-27AD-B66455064607}" dt="2020-06-15T15:44:24.474" v="125"/>
          <ac:picMkLst>
            <pc:docMk/>
            <pc:sldMk cId="2606909139" sldId="265"/>
            <ac:picMk id="3" creationId="{D9BB80A4-03EB-4829-A111-582382D8B19A}"/>
          </ac:picMkLst>
        </pc:picChg>
        <pc:picChg chg="add mod">
          <ac:chgData name="Khrystyna Pak" userId="S::kpak@worldbank.org::a5f294f2-0789-4883-8526-daac8f36f017" providerId="AD" clId="Web-{57267A66-D1D0-2616-27AD-B66455064607}" dt="2020-06-15T15:44:38.616" v="128" actId="14100"/>
          <ac:picMkLst>
            <pc:docMk/>
            <pc:sldMk cId="2606909139" sldId="265"/>
            <ac:picMk id="4" creationId="{F7A7C778-9F25-4D35-A709-807C78912BD3}"/>
          </ac:picMkLst>
        </pc:picChg>
      </pc:sldChg>
      <pc:sldChg chg="addSp delSp modSp">
        <pc:chgData name="Khrystyna Pak" userId="S::kpak@worldbank.org::a5f294f2-0789-4883-8526-daac8f36f017" providerId="AD" clId="Web-{57267A66-D1D0-2616-27AD-B66455064607}" dt="2020-06-15T16:37:30.412" v="228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57267A66-D1D0-2616-27AD-B66455064607}" dt="2020-06-15T16:37:30.412" v="228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57267A66-D1D0-2616-27AD-B66455064607}" dt="2020-06-15T15:46:36.325" v="163" actId="20577"/>
          <ac:spMkLst>
            <pc:docMk/>
            <pc:sldMk cId="1040968698" sldId="267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57267A66-D1D0-2616-27AD-B66455064607}" dt="2020-06-15T15:46:00.667" v="147" actId="14100"/>
          <ac:picMkLst>
            <pc:docMk/>
            <pc:sldMk cId="1040968698" sldId="267"/>
            <ac:picMk id="3" creationId="{26E6733C-D8F8-450D-87D3-2A152B97C702}"/>
          </ac:picMkLst>
        </pc:picChg>
        <pc:picChg chg="del">
          <ac:chgData name="Khrystyna Pak" userId="S::kpak@worldbank.org::a5f294f2-0789-4883-8526-daac8f36f017" providerId="AD" clId="Web-{57267A66-D1D0-2616-27AD-B66455064607}" dt="2020-06-15T15:45:37.337" v="143"/>
          <ac:picMkLst>
            <pc:docMk/>
            <pc:sldMk cId="1040968698" sldId="267"/>
            <ac:picMk id="5" creationId="{50C08BF7-CD3D-4BEB-963A-C2CAC9645A5B}"/>
          </ac:picMkLst>
        </pc:picChg>
      </pc:sldChg>
      <pc:sldChg chg="addSp delSp modSp">
        <pc:chgData name="Khrystyna Pak" userId="S::kpak@worldbank.org::a5f294f2-0789-4883-8526-daac8f36f017" providerId="AD" clId="Web-{57267A66-D1D0-2616-27AD-B66455064607}" dt="2020-06-15T15:44:21.974" v="12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57267A66-D1D0-2616-27AD-B66455064607}" dt="2020-06-15T15:44:21.974" v="123" actId="20577"/>
          <ac:spMkLst>
            <pc:docMk/>
            <pc:sldMk cId="3823169230" sldId="275"/>
            <ac:spMk id="10" creationId="{8294DB26-244C-4299-8D14-E2FBD065EF54}"/>
          </ac:spMkLst>
        </pc:spChg>
        <pc:picChg chg="add del mod">
          <ac:chgData name="Khrystyna Pak" userId="S::kpak@worldbank.org::a5f294f2-0789-4883-8526-daac8f36f017" providerId="AD" clId="Web-{57267A66-D1D0-2616-27AD-B66455064607}" dt="2020-06-15T15:37:20.734" v="6"/>
          <ac:picMkLst>
            <pc:docMk/>
            <pc:sldMk cId="3823169230" sldId="275"/>
            <ac:picMk id="3" creationId="{EFEAE429-4858-4150-A7B3-ABF1153902E5}"/>
          </ac:picMkLst>
        </pc:picChg>
        <pc:picChg chg="del">
          <ac:chgData name="Khrystyna Pak" userId="S::kpak@worldbank.org::a5f294f2-0789-4883-8526-daac8f36f017" providerId="AD" clId="Web-{57267A66-D1D0-2616-27AD-B66455064607}" dt="2020-06-15T15:36:32.403" v="0"/>
          <ac:picMkLst>
            <pc:docMk/>
            <pc:sldMk cId="3823169230" sldId="275"/>
            <ac:picMk id="4" creationId="{30591951-3938-44F0-9E75-7C498BEAE370}"/>
          </ac:picMkLst>
        </pc:picChg>
        <pc:picChg chg="add del mod">
          <ac:chgData name="Khrystyna Pak" userId="S::kpak@worldbank.org::a5f294f2-0789-4883-8526-daac8f36f017" providerId="AD" clId="Web-{57267A66-D1D0-2616-27AD-B66455064607}" dt="2020-06-15T15:38:55.286" v="16"/>
          <ac:picMkLst>
            <pc:docMk/>
            <pc:sldMk cId="3823169230" sldId="275"/>
            <ac:picMk id="6" creationId="{B62C6AA6-CA8A-4F77-B2A9-FAC2F9ADC6E9}"/>
          </ac:picMkLst>
        </pc:picChg>
        <pc:picChg chg="add mod">
          <ac:chgData name="Khrystyna Pak" userId="S::kpak@worldbank.org::a5f294f2-0789-4883-8526-daac8f36f017" providerId="AD" clId="Web-{57267A66-D1D0-2616-27AD-B66455064607}" dt="2020-06-15T15:40:39.619" v="27"/>
          <ac:picMkLst>
            <pc:docMk/>
            <pc:sldMk cId="3823169230" sldId="275"/>
            <ac:picMk id="7" creationId="{008859DB-9FC1-47DC-8515-C7EF7C49CAF2}"/>
          </ac:picMkLst>
        </pc:picChg>
      </pc:sldChg>
      <pc:sldChg chg="addSp delSp modSp">
        <pc:chgData name="Khrystyna Pak" userId="S::kpak@worldbank.org::a5f294f2-0789-4883-8526-daac8f36f017" providerId="AD" clId="Web-{57267A66-D1D0-2616-27AD-B66455064607}" dt="2020-06-15T15:47:46.172" v="180" actId="1076"/>
        <pc:sldMkLst>
          <pc:docMk/>
          <pc:sldMk cId="2324749050" sldId="281"/>
        </pc:sldMkLst>
        <pc:picChg chg="add mod">
          <ac:chgData name="Khrystyna Pak" userId="S::kpak@worldbank.org::a5f294f2-0789-4883-8526-daac8f36f017" providerId="AD" clId="Web-{57267A66-D1D0-2616-27AD-B66455064607}" dt="2020-06-15T15:47:46.172" v="180" actId="1076"/>
          <ac:picMkLst>
            <pc:docMk/>
            <pc:sldMk cId="2324749050" sldId="281"/>
            <ac:picMk id="3" creationId="{9D2F560D-7A7F-4100-8610-FA97D73201B2}"/>
          </ac:picMkLst>
        </pc:picChg>
        <pc:picChg chg="del">
          <ac:chgData name="Khrystyna Pak" userId="S::kpak@worldbank.org::a5f294f2-0789-4883-8526-daac8f36f017" providerId="AD" clId="Web-{57267A66-D1D0-2616-27AD-B66455064607}" dt="2020-06-15T15:46:41.591" v="165"/>
          <ac:picMkLst>
            <pc:docMk/>
            <pc:sldMk cId="2324749050" sldId="281"/>
            <ac:picMk id="5" creationId="{EE280DCD-81B5-4F50-8D9D-9F4E2DC7BC6C}"/>
          </ac:picMkLst>
        </pc:picChg>
      </pc:sldChg>
      <pc:sldChg chg="addSp delSp modSp add replId addCm">
        <pc:chgData name="Khrystyna Pak" userId="S::kpak@worldbank.org::a5f294f2-0789-4883-8526-daac8f36f017" providerId="AD" clId="Web-{57267A66-D1D0-2616-27AD-B66455064607}" dt="2020-06-15T16:50:18.276" v="302" actId="20577"/>
        <pc:sldMkLst>
          <pc:docMk/>
          <pc:sldMk cId="1634572424" sldId="282"/>
        </pc:sldMkLst>
        <pc:spChg chg="add mod">
          <ac:chgData name="Khrystyna Pak" userId="S::kpak@worldbank.org::a5f294f2-0789-4883-8526-daac8f36f017" providerId="AD" clId="Web-{57267A66-D1D0-2616-27AD-B66455064607}" dt="2020-06-15T16:36:27.846" v="223" actId="1076"/>
          <ac:spMkLst>
            <pc:docMk/>
            <pc:sldMk cId="1634572424" sldId="282"/>
            <ac:spMk id="7" creationId="{024F7046-658B-4B0A-9CA5-3D4469C5588F}"/>
          </ac:spMkLst>
        </pc:spChg>
        <pc:spChg chg="mod">
          <ac:chgData name="Khrystyna Pak" userId="S::kpak@worldbank.org::a5f294f2-0789-4883-8526-daac8f36f017" providerId="AD" clId="Web-{57267A66-D1D0-2616-27AD-B66455064607}" dt="2020-06-15T16:50:18.276" v="302" actId="20577"/>
          <ac:spMkLst>
            <pc:docMk/>
            <pc:sldMk cId="1634572424" sldId="282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57267A66-D1D0-2616-27AD-B66455064607}" dt="2020-06-15T16:36:46.691" v="227" actId="1076"/>
          <ac:picMkLst>
            <pc:docMk/>
            <pc:sldMk cId="1634572424" sldId="282"/>
            <ac:picMk id="3" creationId="{038E99C1-C334-4E56-8B31-DB38ACFF433A}"/>
          </ac:picMkLst>
        </pc:picChg>
        <pc:picChg chg="del">
          <ac:chgData name="Khrystyna Pak" userId="S::kpak@worldbank.org::a5f294f2-0789-4883-8526-daac8f36f017" providerId="AD" clId="Web-{57267A66-D1D0-2616-27AD-B66455064607}" dt="2020-06-15T15:48:55.535" v="182"/>
          <ac:picMkLst>
            <pc:docMk/>
            <pc:sldMk cId="1634572424" sldId="282"/>
            <ac:picMk id="4" creationId="{F7A7C778-9F25-4D35-A709-807C78912BD3}"/>
          </ac:picMkLst>
        </pc:picChg>
        <pc:picChg chg="add mod">
          <ac:chgData name="Khrystyna Pak" userId="S::kpak@worldbank.org::a5f294f2-0789-4883-8526-daac8f36f017" providerId="AD" clId="Web-{57267A66-D1D0-2616-27AD-B66455064607}" dt="2020-06-15T16:36:40.347" v="225" actId="1076"/>
          <ac:picMkLst>
            <pc:docMk/>
            <pc:sldMk cId="1634572424" sldId="282"/>
            <ac:picMk id="6" creationId="{9D2FFA99-5E64-4051-93F5-631EAC508B81}"/>
          </ac:picMkLst>
        </pc:picChg>
      </pc:sldChg>
    </pc:docChg>
  </pc:docChgLst>
  <pc:docChgLst>
    <pc:chgData name="Adanna Deborah Ugochi Chukwuma" userId="320b3300-3327-49d7-b41e-ea56f4b44cb7" providerId="ADAL" clId="{77281070-46D3-4C89-A61C-3634B12921FC}"/>
    <pc:docChg chg="undo custSel modSld sldOrd">
      <pc:chgData name="Adanna Deborah Ugochi Chukwuma" userId="320b3300-3327-49d7-b41e-ea56f4b44cb7" providerId="ADAL" clId="{77281070-46D3-4C89-A61C-3634B12921FC}" dt="2020-05-23T15:05:23.065" v="943" actId="1592"/>
      <pc:docMkLst>
        <pc:docMk/>
      </pc:docMkLst>
      <pc:sldChg chg="modSp">
        <pc:chgData name="Adanna Deborah Ugochi Chukwuma" userId="320b3300-3327-49d7-b41e-ea56f4b44cb7" providerId="ADAL" clId="{77281070-46D3-4C89-A61C-3634B12921FC}" dt="2020-05-17T11:09:01.834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77281070-46D3-4C89-A61C-3634B12921FC}" dt="2020-05-17T11:09:01.834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18.306" v="892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77281070-46D3-4C89-A61C-3634B12921FC}" dt="2020-05-23T12:30:18.306" v="892" actId="20577"/>
          <ac:spMkLst>
            <pc:docMk/>
            <pc:sldMk cId="2606909139" sldId="26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2:25:39.189" v="736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1:16.458" v="899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77281070-46D3-4C89-A61C-3634B12921FC}" dt="2020-05-23T12:31:16.458" v="899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40.290" v="894" actId="1076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77281070-46D3-4C89-A61C-3634B12921FC}" dt="2020-05-23T12:30:35.991" v="893" actId="1076"/>
          <ac:spMkLst>
            <pc:docMk/>
            <pc:sldMk cId="271858292" sldId="271"/>
            <ac:spMk id="2" creationId="{8883AFE9-6424-4F13-8B4D-0C98A145510E}"/>
          </ac:spMkLst>
        </pc:spChg>
        <pc:picChg chg="mod">
          <ac:chgData name="Adanna Deborah Ugochi Chukwuma" userId="320b3300-3327-49d7-b41e-ea56f4b44cb7" providerId="ADAL" clId="{77281070-46D3-4C89-A61C-3634B12921FC}" dt="2020-05-23T12:30:40.290" v="89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1:38:08.226" v="486" actId="20577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77281070-46D3-4C89-A61C-3634B12921FC}" dt="2020-05-23T11:38:08.226" v="486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addSp delSp modSp ord addCm delCm modCm">
        <pc:chgData name="Adanna Deborah Ugochi Chukwuma" userId="320b3300-3327-49d7-b41e-ea56f4b44cb7" providerId="ADAL" clId="{77281070-46D3-4C89-A61C-3634B12921FC}" dt="2020-05-23T13:19:05.964" v="908" actId="1592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77281070-46D3-4C89-A61C-3634B12921FC}" dt="2020-05-23T11:30:15.363" v="300" actId="1076"/>
          <ac:spMkLst>
            <pc:docMk/>
            <pc:sldMk cId="3411231065" sldId="273"/>
            <ac:spMk id="2" creationId="{EAB153C9-DF93-4608-B4E7-5E108B7C1CDF}"/>
          </ac:spMkLst>
        </pc:spChg>
        <pc:spChg chg="add del mod">
          <ac:chgData name="Adanna Deborah Ugochi Chukwuma" userId="320b3300-3327-49d7-b41e-ea56f4b44cb7" providerId="ADAL" clId="{77281070-46D3-4C89-A61C-3634B12921FC}" dt="2020-05-23T12:29:52.590" v="870" actId="478"/>
          <ac:spMkLst>
            <pc:docMk/>
            <pc:sldMk cId="3411231065" sldId="273"/>
            <ac:spMk id="4" creationId="{81115D46-05FE-4F2D-93D6-2104FBBE60C0}"/>
          </ac:spMkLst>
        </pc:spChg>
        <pc:spChg chg="mod">
          <ac:chgData name="Adanna Deborah Ugochi Chukwuma" userId="320b3300-3327-49d7-b41e-ea56f4b44cb7" providerId="ADAL" clId="{77281070-46D3-4C89-A61C-3634B12921FC}" dt="2020-05-23T12:26:27.407" v="759" actId="20577"/>
          <ac:spMkLst>
            <pc:docMk/>
            <pc:sldMk cId="3411231065" sldId="273"/>
            <ac:spMk id="8" creationId="{9D8F7636-A636-400C-A415-3B85187DC924}"/>
          </ac:spMkLst>
        </pc:spChg>
        <pc:picChg chg="mod">
          <ac:chgData name="Adanna Deborah Ugochi Chukwuma" userId="320b3300-3327-49d7-b41e-ea56f4b44cb7" providerId="ADAL" clId="{77281070-46D3-4C89-A61C-3634B12921FC}" dt="2020-05-22T12:13:06.933" v="18" actId="1076"/>
          <ac:picMkLst>
            <pc:docMk/>
            <pc:sldMk cId="3411231065" sldId="273"/>
            <ac:picMk id="4" creationId="{D0377D5A-0A1B-49AD-BCB5-1CF271720862}"/>
          </ac:picMkLst>
        </pc:picChg>
        <pc:cxnChg chg="add mod">
          <ac:chgData name="Adanna Deborah Ugochi Chukwuma" userId="320b3300-3327-49d7-b41e-ea56f4b44cb7" providerId="ADAL" clId="{77281070-46D3-4C89-A61C-3634B12921FC}" dt="2020-05-23T12:55:11.026" v="903" actId="1582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modSp addCm delCm modCm">
        <pc:chgData name="Adanna Deborah Ugochi Chukwuma" userId="320b3300-3327-49d7-b41e-ea56f4b44cb7" providerId="ADAL" clId="{77281070-46D3-4C89-A61C-3634B12921FC}" dt="2020-05-23T14:50:44.824" v="942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77281070-46D3-4C89-A61C-3634B12921FC}" dt="2020-05-23T12:25:51.815" v="745" actId="20577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4:50:44.824" v="942" actId="20577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77281070-46D3-4C89-A61C-3634B12921FC}" dt="2020-05-22T12:16:15.671" v="167" actId="1076"/>
          <ac:picMkLst>
            <pc:docMk/>
            <pc:sldMk cId="3823169230" sldId="275"/>
            <ac:picMk id="3" creationId="{19C57E51-A053-42DB-B2D1-3528EBC3F4C4}"/>
          </ac:picMkLst>
        </pc:picChg>
      </pc:sldChg>
      <pc:sldChg chg="modSp addCm delCm modCm">
        <pc:chgData name="Adanna Deborah Ugochi Chukwuma" userId="320b3300-3327-49d7-b41e-ea56f4b44cb7" providerId="ADAL" clId="{77281070-46D3-4C89-A61C-3634B12921FC}" dt="2020-05-23T15:05:23.065" v="943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77281070-46D3-4C89-A61C-3634B12921FC}" dt="2020-05-23T14:49:25.659" v="924" actId="1076"/>
          <ac:spMkLst>
            <pc:docMk/>
            <pc:sldMk cId="2308977422" sldId="276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4:49:42.610" v="934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Graphic">
          <ac:chgData name="Adanna Deborah Ugochi Chukwuma" userId="320b3300-3327-49d7-b41e-ea56f4b44cb7" providerId="ADAL" clId="{77281070-46D3-4C89-A61C-3634B12921FC}" dt="2020-05-23T14:05:29.978" v="920" actId="20577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mod">
          <ac:chgData name="Adanna Deborah Ugochi Chukwuma" userId="320b3300-3327-49d7-b41e-ea56f4b44cb7" providerId="ADAL" clId="{77281070-46D3-4C89-A61C-3634B12921FC}" dt="2020-05-23T14:49:16.214" v="921" actId="1076"/>
          <ac:picMkLst>
            <pc:docMk/>
            <pc:sldMk cId="2308977422" sldId="276"/>
            <ac:picMk id="4" creationId="{2D7EF278-D96C-4EE7-8A4D-DC71CA9991D8}"/>
          </ac:picMkLst>
        </pc:picChg>
        <pc:picChg chg="mod">
          <ac:chgData name="Adanna Deborah Ugochi Chukwuma" userId="320b3300-3327-49d7-b41e-ea56f4b44cb7" providerId="ADAL" clId="{77281070-46D3-4C89-A61C-3634B12921FC}" dt="2020-05-23T14:05:19.161" v="919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2:29:09.668" v="869" actId="20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77281070-46D3-4C89-A61C-3634B12921FC}" dt="2020-05-23T12:28:15.506" v="762" actId="1076"/>
          <ac:spMkLst>
            <pc:docMk/>
            <pc:sldMk cId="1797356091" sldId="27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2:29:09.668" v="869" actId="20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Khrystyna Pak" userId="S::kpak@worldbank.org::a5f294f2-0789-4883-8526-daac8f36f017" providerId="AD" clId="Web-{D1D4B51E-CEF1-4B74-B9AE-F65BEB28BC52}"/>
    <pc:docChg chg="addSld modSld">
      <pc:chgData name="Khrystyna Pak" userId="S::kpak@worldbank.org::a5f294f2-0789-4883-8526-daac8f36f017" providerId="AD" clId="Web-{D1D4B51E-CEF1-4B74-B9AE-F65BEB28BC52}" dt="2020-05-16T09:07:18.104" v="929" actId="20577"/>
      <pc:docMkLst>
        <pc:docMk/>
      </pc:docMkLst>
      <pc:sldChg chg="addSp delSp modSp">
        <pc:chgData name="Khrystyna Pak" userId="S::kpak@worldbank.org::a5f294f2-0789-4883-8526-daac8f36f017" providerId="AD" clId="Web-{D1D4B51E-CEF1-4B74-B9AE-F65BEB28BC52}" dt="2020-05-16T08:59:59.811" v="451" actId="1076"/>
        <pc:sldMkLst>
          <pc:docMk/>
          <pc:sldMk cId="2606909139" sldId="265"/>
        </pc:sldMkLst>
        <pc:spChg chg="del">
          <ac:chgData name="Khrystyna Pak" userId="S::kpak@worldbank.org::a5f294f2-0789-4883-8526-daac8f36f017" providerId="AD" clId="Web-{D1D4B51E-CEF1-4B74-B9AE-F65BEB28BC52}" dt="2020-05-16T08:46:28.394" v="244"/>
          <ac:spMkLst>
            <pc:docMk/>
            <pc:sldMk cId="2606909139" sldId="265"/>
            <ac:spMk id="6" creationId="{4A59299B-4167-4792-9C3A-1D7823C2E24A}"/>
          </ac:spMkLst>
        </pc:spChg>
        <pc:spChg chg="mod">
          <ac:chgData name="Khrystyna Pak" userId="S::kpak@worldbank.org::a5f294f2-0789-4883-8526-daac8f36f017" providerId="AD" clId="Web-{D1D4B51E-CEF1-4B74-B9AE-F65BEB28BC52}" dt="2020-05-16T08:59:59.811" v="451" actId="1076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D1D4B51E-CEF1-4B74-B9AE-F65BEB28BC52}" dt="2020-05-16T08:59:57.358" v="450" actId="14100"/>
          <ac:picMkLst>
            <pc:docMk/>
            <pc:sldMk cId="2606909139" sldId="265"/>
            <ac:picMk id="3" creationId="{F7768C29-F788-42A1-B123-F80BAAFD71AB}"/>
          </ac:picMkLst>
        </pc:picChg>
        <pc:picChg chg="del">
          <ac:chgData name="Khrystyna Pak" userId="S::kpak@worldbank.org::a5f294f2-0789-4883-8526-daac8f36f017" providerId="AD" clId="Web-{D1D4B51E-CEF1-4B74-B9AE-F65BEB28BC52}" dt="2020-05-16T08:46:23.941" v="243"/>
          <ac:picMkLst>
            <pc:docMk/>
            <pc:sldMk cId="2606909139" sldId="265"/>
            <ac:picMk id="9" creationId="{48D33254-D59C-435F-B9AC-F5B413021A9C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9:07:18.104" v="928" actId="20577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D1D4B51E-CEF1-4B74-B9AE-F65BEB28BC52}" dt="2020-05-16T08:52:03.498" v="283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D1D4B51E-CEF1-4B74-B9AE-F65BEB28BC52}" dt="2020-05-16T09:07:18.104" v="928" actId="20577"/>
          <ac:spMkLst>
            <pc:docMk/>
            <pc:sldMk cId="1040968698" sldId="267"/>
            <ac:spMk id="7" creationId="{E846CA81-60BE-404B-B47E-03D77AB7E5BF}"/>
          </ac:spMkLst>
        </pc:spChg>
        <pc:spChg chg="mod">
          <ac:chgData name="Khrystyna Pak" userId="S::kpak@worldbank.org::a5f294f2-0789-4883-8526-daac8f36f017" providerId="AD" clId="Web-{D1D4B51E-CEF1-4B74-B9AE-F65BEB28BC52}" dt="2020-05-16T08:47:36.490" v="255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D1D4B51E-CEF1-4B74-B9AE-F65BEB28BC52}" dt="2020-05-16T08:51:22.310" v="279"/>
          <ac:picMkLst>
            <pc:docMk/>
            <pc:sldMk cId="1040968698" sldId="267"/>
            <ac:picMk id="3" creationId="{5979121C-34DC-411F-B01C-3A211202B353}"/>
          </ac:picMkLst>
        </pc:picChg>
        <pc:picChg chg="del">
          <ac:chgData name="Khrystyna Pak" userId="S::kpak@worldbank.org::a5f294f2-0789-4883-8526-daac8f36f017" providerId="AD" clId="Web-{D1D4B51E-CEF1-4B74-B9AE-F65BEB28BC52}" dt="2020-05-16T08:47:03.458" v="249"/>
          <ac:picMkLst>
            <pc:docMk/>
            <pc:sldMk cId="1040968698" sldId="267"/>
            <ac:picMk id="6" creationId="{7502CB1E-1863-485B-AE2F-17D5872E342B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52:07.639" v="284" actId="14100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8:58:28.934" v="41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D1D4B51E-CEF1-4B74-B9AE-F65BEB28BC52}" dt="2020-05-16T08:43:00.060" v="147" actId="1076"/>
          <ac:spMkLst>
            <pc:docMk/>
            <pc:sldMk cId="3823169230" sldId="275"/>
            <ac:spMk id="2" creationId="{8883AFE9-6424-4F13-8B4D-0C98A145510E}"/>
          </ac:spMkLst>
        </pc:spChg>
        <pc:spChg chg="del">
          <ac:chgData name="Khrystyna Pak" userId="S::kpak@worldbank.org::a5f294f2-0789-4883-8526-daac8f36f017" providerId="AD" clId="Web-{D1D4B51E-CEF1-4B74-B9AE-F65BEB28BC52}" dt="2020-05-16T08:42:40.732" v="142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D1D4B51E-CEF1-4B74-B9AE-F65BEB28BC52}" dt="2020-05-16T08:43:10.420" v="149" actId="20577"/>
          <ac:spMkLst>
            <pc:docMk/>
            <pc:sldMk cId="3823169230" sldId="275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58:28.934" v="413" actId="20577"/>
          <ac:spMkLst>
            <pc:docMk/>
            <pc:sldMk cId="3823169230" sldId="275"/>
            <ac:spMk id="8" creationId="{59797E40-3639-40C9-9698-AC5EB0D27999}"/>
          </ac:spMkLst>
        </pc:spChg>
        <pc:picChg chg="add mod">
          <ac:chgData name="Khrystyna Pak" userId="S::kpak@worldbank.org::a5f294f2-0789-4883-8526-daac8f36f017" providerId="AD" clId="Web-{D1D4B51E-CEF1-4B74-B9AE-F65BEB28BC52}" dt="2020-05-16T08:39:40.539" v="3" actId="14100"/>
          <ac:picMkLst>
            <pc:docMk/>
            <pc:sldMk cId="3823169230" sldId="275"/>
            <ac:picMk id="3" creationId="{09F4DF26-0BFC-4C2E-847B-1C2112A6E940}"/>
          </ac:picMkLst>
        </pc:picChg>
        <pc:picChg chg="del">
          <ac:chgData name="Khrystyna Pak" userId="S::kpak@worldbank.org::a5f294f2-0789-4883-8526-daac8f36f017" providerId="AD" clId="Web-{D1D4B51E-CEF1-4B74-B9AE-F65BEB28BC52}" dt="2020-05-16T08:39:10.335" v="0"/>
          <ac:picMkLst>
            <pc:docMk/>
            <pc:sldMk cId="3823169230" sldId="275"/>
            <ac:picMk id="7" creationId="{7D7A6DAA-8544-4310-9D60-0ECD65AA7AC1}"/>
          </ac:picMkLst>
        </pc:picChg>
      </pc:sldChg>
      <pc:sldChg chg="addSp delSp modSp add replId">
        <pc:chgData name="Khrystyna Pak" userId="S::kpak@worldbank.org::a5f294f2-0789-4883-8526-daac8f36f017" providerId="AD" clId="Web-{D1D4B51E-CEF1-4B74-B9AE-F65BEB28BC52}" dt="2020-05-16T08:46:21.457" v="241" actId="20577"/>
        <pc:sldMkLst>
          <pc:docMk/>
          <pc:sldMk cId="3864737577" sldId="277"/>
        </pc:sldMkLst>
        <pc:spChg chg="mod">
          <ac:chgData name="Khrystyna Pak" userId="S::kpak@worldbank.org::a5f294f2-0789-4883-8526-daac8f36f017" providerId="AD" clId="Web-{D1D4B51E-CEF1-4B74-B9AE-F65BEB28BC52}" dt="2020-05-16T08:43:41.468" v="158" actId="1076"/>
          <ac:spMkLst>
            <pc:docMk/>
            <pc:sldMk cId="3864737577" sldId="277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46:21.457" v="241" actId="20577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D1D4B51E-CEF1-4B74-B9AE-F65BEB28BC52}" dt="2020-05-16T08:43:43.624" v="159"/>
          <ac:picMkLst>
            <pc:docMk/>
            <pc:sldMk cId="3864737577" sldId="277"/>
            <ac:picMk id="3" creationId="{09F4DF26-0BFC-4C2E-847B-1C2112A6E940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45:33.909" v="164" actId="1076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7EC77013-5A06-F706-CC0F-E2964BEF1A4D}"/>
    <pc:docChg chg="modSld">
      <pc:chgData name="Khrystyna Pak" userId="S::kpak@worldbank.org::a5f294f2-0789-4883-8526-daac8f36f017" providerId="AD" clId="Web-{7EC77013-5A06-F706-CC0F-E2964BEF1A4D}" dt="2020-05-14T11:51:55.891" v="75" actId="1076"/>
      <pc:docMkLst>
        <pc:docMk/>
      </pc:docMkLst>
      <pc:sldChg chg="addSp delSp modSp addCm">
        <pc:chgData name="Khrystyna Pak" userId="S::kpak@worldbank.org::a5f294f2-0789-4883-8526-daac8f36f017" providerId="AD" clId="Web-{7EC77013-5A06-F706-CC0F-E2964BEF1A4D}" dt="2020-05-14T11:50:40.296" v="72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7EC77013-5A06-F706-CC0F-E2964BEF1A4D}" dt="2020-05-14T11:41:23.897" v="53" actId="20577"/>
          <ac:spMkLst>
            <pc:docMk/>
            <pc:sldMk cId="2606909139" sldId="265"/>
            <ac:spMk id="2" creationId="{8883AFE9-6424-4F13-8B4D-0C98A145510E}"/>
          </ac:spMkLst>
        </pc:spChg>
        <pc:picChg chg="add del mod">
          <ac:chgData name="Khrystyna Pak" userId="S::kpak@worldbank.org::a5f294f2-0789-4883-8526-daac8f36f017" providerId="AD" clId="Web-{7EC77013-5A06-F706-CC0F-E2964BEF1A4D}" dt="2020-05-14T11:46:48.918" v="60"/>
          <ac:picMkLst>
            <pc:docMk/>
            <pc:sldMk cId="2606909139" sldId="265"/>
            <ac:picMk id="3" creationId="{C23D1E42-6987-48E9-A300-D6E53E49172B}"/>
          </ac:picMkLst>
        </pc:picChg>
        <pc:picChg chg="del">
          <ac:chgData name="Khrystyna Pak" userId="S::kpak@worldbank.org::a5f294f2-0789-4883-8526-daac8f36f017" providerId="AD" clId="Web-{7EC77013-5A06-F706-CC0F-E2964BEF1A4D}" dt="2020-05-14T11:44:05.524" v="55"/>
          <ac:picMkLst>
            <pc:docMk/>
            <pc:sldMk cId="2606909139" sldId="265"/>
            <ac:picMk id="4" creationId="{15F89838-ADF0-4194-AB52-12044CF254C8}"/>
          </ac:picMkLst>
        </pc:picChg>
        <pc:picChg chg="add del mod">
          <ac:chgData name="Khrystyna Pak" userId="S::kpak@worldbank.org::a5f294f2-0789-4883-8526-daac8f36f017" providerId="AD" clId="Web-{7EC77013-5A06-F706-CC0F-E2964BEF1A4D}" dt="2020-05-14T11:49:50.061" v="66"/>
          <ac:picMkLst>
            <pc:docMk/>
            <pc:sldMk cId="2606909139" sldId="265"/>
            <ac:picMk id="8" creationId="{9E5025DC-DA89-4204-B168-480D8ECF6F5D}"/>
          </ac:picMkLst>
        </pc:picChg>
        <pc:picChg chg="add mod">
          <ac:chgData name="Khrystyna Pak" userId="S::kpak@worldbank.org::a5f294f2-0789-4883-8526-daac8f36f017" providerId="AD" clId="Web-{7EC77013-5A06-F706-CC0F-E2964BEF1A4D}" dt="2020-05-14T11:50:33.999" v="71" actId="1076"/>
          <ac:picMkLst>
            <pc:docMk/>
            <pc:sldMk cId="2606909139" sldId="265"/>
            <ac:picMk id="9" creationId="{48D33254-D59C-435F-B9AC-F5B413021A9C}"/>
          </ac:picMkLst>
        </pc:picChg>
      </pc:sldChg>
      <pc:sldChg chg="modSp">
        <pc:chgData name="Khrystyna Pak" userId="S::kpak@worldbank.org::a5f294f2-0789-4883-8526-daac8f36f017" providerId="AD" clId="Web-{7EC77013-5A06-F706-CC0F-E2964BEF1A4D}" dt="2020-05-14T11:51:55.891" v="75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EC77013-5A06-F706-CC0F-E2964BEF1A4D}" dt="2020-05-14T11:51:55.891" v="75" actId="1076"/>
          <ac:spMkLst>
            <pc:docMk/>
            <pc:sldMk cId="1040968698" sldId="267"/>
            <ac:spMk id="6" creationId="{5BC4137B-5C4F-490A-B99A-6FAA9A17CB14}"/>
          </ac:spMkLst>
        </pc:spChg>
        <pc:picChg chg="mod">
          <ac:chgData name="Khrystyna Pak" userId="S::kpak@worldbank.org::a5f294f2-0789-4883-8526-daac8f36f017" providerId="AD" clId="Web-{7EC77013-5A06-F706-CC0F-E2964BEF1A4D}" dt="2020-05-14T11:51:47.203" v="73" actId="14100"/>
          <ac:picMkLst>
            <pc:docMk/>
            <pc:sldMk cId="1040968698" sldId="267"/>
            <ac:picMk id="3" creationId="{82A83AD6-7248-4964-A3CB-0541ECF6D6C9}"/>
          </ac:picMkLst>
        </pc:picChg>
      </pc:sldChg>
      <pc:sldChg chg="addSp delSp modSp addCm">
        <pc:chgData name="Khrystyna Pak" userId="S::kpak@worldbank.org::a5f294f2-0789-4883-8526-daac8f36f017" providerId="AD" clId="Web-{7EC77013-5A06-F706-CC0F-E2964BEF1A4D}" dt="2020-05-14T11:39:47.208" v="4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EC77013-5A06-F706-CC0F-E2964BEF1A4D}" dt="2020-05-14T11:37:22.190" v="3" actId="14100"/>
          <ac:picMkLst>
            <pc:docMk/>
            <pc:sldMk cId="3823169230" sldId="275"/>
            <ac:picMk id="3" creationId="{0859B2C6-5E77-4F7B-8E3A-2BF0047BE014}"/>
          </ac:picMkLst>
        </pc:picChg>
        <pc:picChg chg="del">
          <ac:chgData name="Khrystyna Pak" userId="S::kpak@worldbank.org::a5f294f2-0789-4883-8526-daac8f36f017" providerId="AD" clId="Web-{7EC77013-5A06-F706-CC0F-E2964BEF1A4D}" dt="2020-05-14T11:37:06.627" v="0"/>
          <ac:picMkLst>
            <pc:docMk/>
            <pc:sldMk cId="3823169230" sldId="275"/>
            <ac:picMk id="8" creationId="{7ADAA38A-424A-4633-A2F6-5A9538C2216D}"/>
          </ac:picMkLst>
        </pc:picChg>
      </pc:sldChg>
    </pc:docChg>
  </pc:docChgLst>
  <pc:docChgLst>
    <pc:chgData name="Khrystyna Pak" userId="S::kpak@worldbank.org::a5f294f2-0789-4883-8526-daac8f36f017" providerId="AD" clId="Web-{21DAF734-147F-B7ED-FD9F-E43EBF727D71}"/>
    <pc:docChg chg="modSld">
      <pc:chgData name="Khrystyna Pak" userId="S::kpak@worldbank.org::a5f294f2-0789-4883-8526-daac8f36f017" providerId="AD" clId="Web-{21DAF734-147F-B7ED-FD9F-E43EBF727D71}" dt="2020-05-14T11:32:57.700" v="13"/>
      <pc:docMkLst>
        <pc:docMk/>
      </pc:docMkLst>
      <pc:sldChg chg="addSp delSp modSp addCm">
        <pc:chgData name="Khrystyna Pak" userId="S::kpak@worldbank.org::a5f294f2-0789-4883-8526-daac8f36f017" providerId="AD" clId="Web-{21DAF734-147F-B7ED-FD9F-E43EBF727D71}" dt="2020-05-14T11:32:57.700" v="13"/>
        <pc:sldMkLst>
          <pc:docMk/>
          <pc:sldMk cId="3823169230" sldId="275"/>
        </pc:sldMkLst>
        <pc:picChg chg="add del mod">
          <ac:chgData name="Khrystyna Pak" userId="S::kpak@worldbank.org::a5f294f2-0789-4883-8526-daac8f36f017" providerId="AD" clId="Web-{21DAF734-147F-B7ED-FD9F-E43EBF727D71}" dt="2020-05-14T11:28:08.715" v="5"/>
          <ac:picMkLst>
            <pc:docMk/>
            <pc:sldMk cId="3823169230" sldId="275"/>
            <ac:picMk id="3" creationId="{289B1BE7-E19E-4FA2-A2FD-1404A62F3778}"/>
          </ac:picMkLst>
        </pc:picChg>
        <pc:picChg chg="add del mod">
          <ac:chgData name="Khrystyna Pak" userId="S::kpak@worldbank.org::a5f294f2-0789-4883-8526-daac8f36f017" providerId="AD" clId="Web-{21DAF734-147F-B7ED-FD9F-E43EBF727D71}" dt="2020-05-14T11:31:21.997" v="9"/>
          <ac:picMkLst>
            <pc:docMk/>
            <pc:sldMk cId="3823169230" sldId="275"/>
            <ac:picMk id="7" creationId="{263B2C51-4FDD-4E59-8A51-7C3FC8A178EA}"/>
          </ac:picMkLst>
        </pc:picChg>
        <pc:picChg chg="add mod">
          <ac:chgData name="Khrystyna Pak" userId="S::kpak@worldbank.org::a5f294f2-0789-4883-8526-daac8f36f017" providerId="AD" clId="Web-{21DAF734-147F-B7ED-FD9F-E43EBF727D71}" dt="2020-05-14T11:31:39.575" v="12" actId="14100"/>
          <ac:picMkLst>
            <pc:docMk/>
            <pc:sldMk cId="3823169230" sldId="275"/>
            <ac:picMk id="8" creationId="{7ADAA38A-424A-4633-A2F6-5A9538C2216D}"/>
          </ac:picMkLst>
        </pc:picChg>
        <pc:picChg chg="del">
          <ac:chgData name="Khrystyna Pak" userId="S::kpak@worldbank.org::a5f294f2-0789-4883-8526-daac8f36f017" providerId="AD" clId="Web-{21DAF734-147F-B7ED-FD9F-E43EBF727D71}" dt="2020-05-14T11:26:21.652" v="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9D1787F9-762C-3363-FA65-5D2DFDE1BCA7}"/>
    <pc:docChg chg="addSld modSld">
      <pc:chgData name="Khrystyna Pak" userId="S::kpak@worldbank.org::a5f294f2-0789-4883-8526-daac8f36f017" providerId="AD" clId="Web-{9D1787F9-762C-3363-FA65-5D2DFDE1BCA7}" dt="2020-05-13T13:45:45.260" v="237"/>
      <pc:docMkLst>
        <pc:docMk/>
      </pc:docMkLst>
      <pc:sldChg chg="addSp delSp modSp new mod modClrScheme chgLayout">
        <pc:chgData name="Khrystyna Pak" userId="S::kpak@worldbank.org::a5f294f2-0789-4883-8526-daac8f36f017" providerId="AD" clId="Web-{9D1787F9-762C-3363-FA65-5D2DFDE1BCA7}" dt="2020-05-13T13:45:45.260" v="237"/>
        <pc:sldMkLst>
          <pc:docMk/>
          <pc:sldMk cId="3228032907" sldId="274"/>
        </pc:sldMkLst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2" creationId="{BB001AA1-DAA9-4755-A050-831AACE56CDE}"/>
          </ac:spMkLst>
        </pc:spChg>
        <pc:spChg chg="add del 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3" creationId="{8905D40F-F549-4633-8B1D-07FEC6955421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4" creationId="{DB651B68-8B82-4D09-8763-3CBE08D476DE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5" creationId="{A9B16B28-8E96-4992-9B24-3DFF6490DFDF}"/>
          </ac:spMkLst>
        </pc:spChg>
        <pc:graphicFrameChg chg="add mod modGraphic">
          <ac:chgData name="Khrystyna Pak" userId="S::kpak@worldbank.org::a5f294f2-0789-4883-8526-daac8f36f017" providerId="AD" clId="Web-{9D1787F9-762C-3363-FA65-5D2DFDE1BCA7}" dt="2020-05-13T13:45:45.260" v="237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Khrystyna Pak" userId="S::kpak@worldbank.org::a5f294f2-0789-4883-8526-daac8f36f017" providerId="AD" clId="Web-{C80699C0-E201-C5EB-34E1-21C50E4426D5}"/>
    <pc:docChg chg="addSld modSld">
      <pc:chgData name="Khrystyna Pak" userId="S::kpak@worldbank.org::a5f294f2-0789-4883-8526-daac8f36f017" providerId="AD" clId="Web-{C80699C0-E201-C5EB-34E1-21C50E4426D5}" dt="2020-05-14T15:02:31.694" v="103" actId="20577"/>
      <pc:docMkLst>
        <pc:docMk/>
      </pc:docMkLst>
      <pc:sldChg chg="addSp delSp modSp">
        <pc:chgData name="Khrystyna Pak" userId="S::kpak@worldbank.org::a5f294f2-0789-4883-8526-daac8f36f017" providerId="AD" clId="Web-{C80699C0-E201-C5EB-34E1-21C50E4426D5}" dt="2020-05-14T14:57:26.230" v="100" actId="1076"/>
        <pc:sldMkLst>
          <pc:docMk/>
          <pc:sldMk cId="1040968698" sldId="267"/>
        </pc:sldMkLst>
        <pc:picChg chg="add del mod">
          <ac:chgData name="Khrystyna Pak" userId="S::kpak@worldbank.org::a5f294f2-0789-4883-8526-daac8f36f017" providerId="AD" clId="Web-{C80699C0-E201-C5EB-34E1-21C50E4426D5}" dt="2020-05-14T14:57:05.495" v="96"/>
          <ac:picMkLst>
            <pc:docMk/>
            <pc:sldMk cId="1040968698" sldId="267"/>
            <ac:picMk id="3" creationId="{4C8EB479-E83E-4E54-831D-A24B974E5E28}"/>
          </ac:picMkLst>
        </pc:picChg>
        <pc:picChg chg="del">
          <ac:chgData name="Khrystyna Pak" userId="S::kpak@worldbank.org::a5f294f2-0789-4883-8526-daac8f36f017" providerId="AD" clId="Web-{C80699C0-E201-C5EB-34E1-21C50E4426D5}" dt="2020-05-14T14:56:08.524" v="91"/>
          <ac:picMkLst>
            <pc:docMk/>
            <pc:sldMk cId="1040968698" sldId="267"/>
            <ac:picMk id="4" creationId="{76F4B8B2-C143-4A9C-AFEA-56B4597FAC98}"/>
          </ac:picMkLst>
        </pc:picChg>
        <pc:picChg chg="add mod">
          <ac:chgData name="Khrystyna Pak" userId="S::kpak@worldbank.org::a5f294f2-0789-4883-8526-daac8f36f017" providerId="AD" clId="Web-{C80699C0-E201-C5EB-34E1-21C50E4426D5}" dt="2020-05-14T14:57:26.230" v="100" actId="1076"/>
          <ac:picMkLst>
            <pc:docMk/>
            <pc:sldMk cId="1040968698" sldId="267"/>
            <ac:picMk id="6" creationId="{7502CB1E-1863-485B-AE2F-17D5872E342B}"/>
          </ac:picMkLst>
        </pc:picChg>
      </pc:sldChg>
      <pc:sldChg chg="addSp delSp modSp add replId">
        <pc:chgData name="Khrystyna Pak" userId="S::kpak@worldbank.org::a5f294f2-0789-4883-8526-daac8f36f017" providerId="AD" clId="Web-{C80699C0-E201-C5EB-34E1-21C50E4426D5}" dt="2020-05-14T15:02:29.694" v="101" actId="20577"/>
        <pc:sldMkLst>
          <pc:docMk/>
          <pc:sldMk cId="3782762546" sldId="276"/>
        </pc:sldMkLst>
        <pc:spChg chg="add mod">
          <ac:chgData name="Khrystyna Pak" userId="S::kpak@worldbank.org::a5f294f2-0789-4883-8526-daac8f36f017" providerId="AD" clId="Web-{C80699C0-E201-C5EB-34E1-21C50E4426D5}" dt="2020-05-14T15:02:29.694" v="101" actId="20577"/>
          <ac:spMkLst>
            <pc:docMk/>
            <pc:sldMk cId="3782762546" sldId="276"/>
            <ac:spMk id="6" creationId="{FCEE9FAC-777D-4010-9A61-AB86635F7A90}"/>
          </ac:spMkLst>
        </pc:spChg>
        <pc:spChg chg="del">
          <ac:chgData name="Khrystyna Pak" userId="S::kpak@worldbank.org::a5f294f2-0789-4883-8526-daac8f36f017" providerId="AD" clId="Web-{C80699C0-E201-C5EB-34E1-21C50E4426D5}" dt="2020-05-14T14:50:29.763" v="2"/>
          <ac:spMkLst>
            <pc:docMk/>
            <pc:sldMk cId="3782762546" sldId="276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C80699C0-E201-C5EB-34E1-21C50E4426D5}" dt="2020-05-14T14:54:33.960" v="6" actId="1076"/>
          <ac:picMkLst>
            <pc:docMk/>
            <pc:sldMk cId="3782762546" sldId="276"/>
            <ac:picMk id="3" creationId="{1976FF1E-07CE-4EF0-B41A-086A3B483586}"/>
          </ac:picMkLst>
        </pc:picChg>
        <pc:picChg chg="del">
          <ac:chgData name="Khrystyna Pak" userId="S::kpak@worldbank.org::a5f294f2-0789-4883-8526-daac8f36f017" providerId="AD" clId="Web-{C80699C0-E201-C5EB-34E1-21C50E4426D5}" dt="2020-05-14T14:50:24.903" v="1"/>
          <ac:picMkLst>
            <pc:docMk/>
            <pc:sldMk cId="3782762546" sldId="276"/>
            <ac:picMk id="4" creationId="{76F4B8B2-C143-4A9C-AFEA-56B4597FAC98}"/>
          </ac:picMkLst>
        </pc:picChg>
      </pc:sldChg>
    </pc:docChg>
  </pc:docChgLst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16:22:34.543" v="245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16:15:27.713" v="106" actId="1592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13:54:48.114" v="74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0:29.401" v="189" actId="1076"/>
        <pc:sldMkLst>
          <pc:docMk/>
          <pc:sldMk cId="0" sldId="257"/>
        </pc:sldMkLst>
        <pc:spChg chg="add mod">
          <ac:chgData name="Adanna Deborah Ugochi Chukwuma" userId="320b3300-3327-49d7-b41e-ea56f4b44cb7" providerId="ADAL" clId="{F1F24E58-65F1-425E-97CA-720D9C6E2A21}" dt="2020-05-12T16:20:29.401" v="189" actId="1076"/>
          <ac:spMkLst>
            <pc:docMk/>
            <pc:sldMk cId="0" sldId="257"/>
            <ac:spMk id="4" creationId="{2CAC40B5-9EAA-4A29-8249-6694313FA852}"/>
          </ac:spMkLst>
        </pc:spChg>
        <pc:spChg chg="add mod">
          <ac:chgData name="Adanna Deborah Ugochi Chukwuma" userId="320b3300-3327-49d7-b41e-ea56f4b44cb7" providerId="ADAL" clId="{F1F24E58-65F1-425E-97CA-720D9C6E2A21}" dt="2020-05-12T16:20:23.055" v="188" actId="14100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1:00.104" v="190"/>
        <pc:sldMkLst>
          <pc:docMk/>
          <pc:sldMk cId="980438883" sldId="264"/>
        </pc:sldMkLst>
        <pc:spChg chg="add">
          <ac:chgData name="Adanna Deborah Ugochi Chukwuma" userId="320b3300-3327-49d7-b41e-ea56f4b44cb7" providerId="ADAL" clId="{F1F24E58-65F1-425E-97CA-720D9C6E2A21}" dt="2020-05-12T13:56:37.344" v="83"/>
          <ac:spMkLst>
            <pc:docMk/>
            <pc:sldMk cId="980438883" sldId="264"/>
            <ac:spMk id="6" creationId="{5BEF53CD-8471-4D40-9E52-FE2996BEF3B4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37.471" v="220"/>
        <pc:sldMkLst>
          <pc:docMk/>
          <pc:sldMk cId="2606909139" sldId="265"/>
        </pc:sldMkLst>
        <pc:spChg chg="add mod">
          <ac:chgData name="Adanna Deborah Ugochi Chukwuma" userId="320b3300-3327-49d7-b41e-ea56f4b44cb7" providerId="ADAL" clId="{F1F24E58-65F1-425E-97CA-720D9C6E2A21}" dt="2020-05-12T16:21:04.743" v="191" actId="1076"/>
          <ac:spMkLst>
            <pc:docMk/>
            <pc:sldMk cId="2606909139" sldId="265"/>
            <ac:spMk id="6" creationId="{4A59299B-4167-4792-9C3A-1D7823C2E24A}"/>
          </ac:spMkLst>
        </pc:spChg>
        <pc:spChg chg="add mod">
          <ac:chgData name="Adanna Deborah Ugochi Chukwuma" userId="320b3300-3327-49d7-b41e-ea56f4b44cb7" providerId="ADAL" clId="{F1F24E58-65F1-425E-97CA-720D9C6E2A21}" dt="2020-05-12T16:21:21.443" v="219" actId="20577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58.090" v="225" actId="20577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F1F24E58-65F1-425E-97CA-720D9C6E2A21}" dt="2020-05-12T16:21:51.341" v="223" actId="1076"/>
          <ac:spMkLst>
            <pc:docMk/>
            <pc:sldMk cId="1040968698" sldId="267"/>
            <ac:spMk id="6" creationId="{5BC4137B-5C4F-490A-B99A-6FAA9A17CB14}"/>
          </ac:spMkLst>
        </pc:spChg>
        <pc:spChg chg="add mod">
          <ac:chgData name="Adanna Deborah Ugochi Chukwuma" userId="320b3300-3327-49d7-b41e-ea56f4b44cb7" providerId="ADAL" clId="{F1F24E58-65F1-425E-97CA-720D9C6E2A21}" dt="2020-05-12T16:21:58.090" v="225" actId="20577"/>
          <ac:spMkLst>
            <pc:docMk/>
            <pc:sldMk cId="1040968698" sldId="267"/>
            <ac:spMk id="8" creationId="{9CBAA308-08CE-451B-B7C2-0F503E98D226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16:06.993" v="107"/>
        <pc:sldMkLst>
          <pc:docMk/>
          <pc:sldMk cId="271858292" sldId="271"/>
        </pc:sldMkLst>
        <pc:spChg chg="add mod">
          <ac:chgData name="Adanna Deborah Ugochi Chukwuma" userId="320b3300-3327-49d7-b41e-ea56f4b44cb7" providerId="ADAL" clId="{F1F24E58-65F1-425E-97CA-720D9C6E2A21}" dt="2020-05-12T13:57:19.729" v="101" actId="1076"/>
          <ac:spMkLst>
            <pc:docMk/>
            <pc:sldMk cId="271858292" sldId="271"/>
            <ac:spMk id="7" creationId="{6E98C4C1-2329-4B52-8175-1CFEDB7F3ED8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2:34.543" v="245"/>
        <pc:sldMkLst>
          <pc:docMk/>
          <pc:sldMk cId="3777320506" sldId="272"/>
        </pc:sldMkLst>
        <pc:spChg chg="add">
          <ac:chgData name="Adanna Deborah Ugochi Chukwuma" userId="320b3300-3327-49d7-b41e-ea56f4b44cb7" providerId="ADAL" clId="{F1F24E58-65F1-425E-97CA-720D9C6E2A21}" dt="2020-05-12T13:57:26.018" v="103"/>
          <ac:spMkLst>
            <pc:docMk/>
            <pc:sldMk cId="3777320506" sldId="272"/>
            <ac:spMk id="8" creationId="{9D9B0DB1-2774-40F1-994B-42545BA288AE}"/>
          </ac:spMkLst>
        </pc:spChg>
        <pc:spChg chg="add">
          <ac:chgData name="Adanna Deborah Ugochi Chukwuma" userId="320b3300-3327-49d7-b41e-ea56f4b44cb7" providerId="ADAL" clId="{F1F24E58-65F1-425E-97CA-720D9C6E2A21}" dt="2020-05-12T16:22:34.543" v="245"/>
          <ac:spMkLst>
            <pc:docMk/>
            <pc:sldMk cId="3777320506" sldId="272"/>
            <ac:spMk id="9" creationId="{627042D4-0CBB-4840-91A3-96724D1E306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2:28.326" v="244" actId="20577"/>
        <pc:sldMkLst>
          <pc:docMk/>
          <pc:sldMk cId="3411231065" sldId="273"/>
        </pc:sldMkLst>
        <pc:spChg chg="add">
          <ac:chgData name="Adanna Deborah Ugochi Chukwuma" userId="320b3300-3327-49d7-b41e-ea56f4b44cb7" providerId="ADAL" clId="{F1F24E58-65F1-425E-97CA-720D9C6E2A21}" dt="2020-05-12T13:57:23.379" v="102"/>
          <ac:spMkLst>
            <pc:docMk/>
            <pc:sldMk cId="3411231065" sldId="273"/>
            <ac:spMk id="7" creationId="{3496D553-40BB-4B1A-A425-CE5874EA9301}"/>
          </ac:spMkLst>
        </pc:spChg>
        <pc:spChg chg="add mod">
          <ac:chgData name="Adanna Deborah Ugochi Chukwuma" userId="320b3300-3327-49d7-b41e-ea56f4b44cb7" providerId="ADAL" clId="{F1F24E58-65F1-425E-97CA-720D9C6E2A21}" dt="2020-05-12T16:22:28.326" v="244" actId="20577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  <pc:docChgLst>
    <pc:chgData name="Khrystyna Pak" userId="S::kpak@worldbank.org::a5f294f2-0789-4883-8526-daac8f36f017" providerId="AD" clId="Web-{11C08FD6-2BA4-33D1-2310-8B657DE22697}"/>
    <pc:docChg chg="modSld">
      <pc:chgData name="Khrystyna Pak" userId="S::kpak@worldbank.org::a5f294f2-0789-4883-8526-daac8f36f017" providerId="AD" clId="Web-{11C08FD6-2BA4-33D1-2310-8B657DE22697}" dt="2020-05-13T14:39:04.910" v="0"/>
      <pc:docMkLst>
        <pc:docMk/>
      </pc:docMkLst>
      <pc:sldChg chg="delSp">
        <pc:chgData name="Khrystyna Pak" userId="S::kpak@worldbank.org::a5f294f2-0789-4883-8526-daac8f36f017" providerId="AD" clId="Web-{11C08FD6-2BA4-33D1-2310-8B657DE22697}" dt="2020-05-13T14:39:04.910" v="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11C08FD6-2BA4-33D1-2310-8B657DE22697}" dt="2020-05-13T14:39:04.910" v="0"/>
          <ac:picMkLst>
            <pc:docMk/>
            <pc:sldMk cId="2606909139" sldId="265"/>
            <ac:picMk id="3" creationId="{2D11C4D9-6BC7-4C1A-9A8D-F01425C58D7A}"/>
          </ac:picMkLst>
        </pc:picChg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A9043563-524E-F93D-677F-75DB2F65A997}"/>
    <pc:docChg chg="modSld">
      <pc:chgData name="Khrystyna Pak" userId="S::kpak@worldbank.org::a5f294f2-0789-4883-8526-daac8f36f017" providerId="AD" clId="Web-{A9043563-524E-F93D-677F-75DB2F65A997}" dt="2020-06-08T10:01:20.051" v="88" actId="1076"/>
      <pc:docMkLst>
        <pc:docMk/>
      </pc:docMkLst>
      <pc:sldChg chg="addSp delSp modSp">
        <pc:chgData name="Khrystyna Pak" userId="S::kpak@worldbank.org::a5f294f2-0789-4883-8526-daac8f36f017" providerId="AD" clId="Web-{A9043563-524E-F93D-677F-75DB2F65A997}" dt="2020-06-08T09:56:33.237" v="34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9043563-524E-F93D-677F-75DB2F65A997}" dt="2020-06-08T09:56:33.237" v="34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A9043563-524E-F93D-677F-75DB2F65A997}" dt="2020-06-08T09:54:20.534" v="24" actId="14100"/>
          <ac:picMkLst>
            <pc:docMk/>
            <pc:sldMk cId="2606909139" sldId="265"/>
            <ac:picMk id="3" creationId="{D9BB80A4-03EB-4829-A111-582382D8B19A}"/>
          </ac:picMkLst>
        </pc:picChg>
        <pc:picChg chg="del">
          <ac:chgData name="Khrystyna Pak" userId="S::kpak@worldbank.org::a5f294f2-0789-4883-8526-daac8f36f017" providerId="AD" clId="Web-{A9043563-524E-F93D-677F-75DB2F65A997}" dt="2020-06-08T09:54:05.549" v="21"/>
          <ac:picMkLst>
            <pc:docMk/>
            <pc:sldMk cId="2606909139" sldId="265"/>
            <ac:picMk id="4" creationId="{56762ACA-5783-4DEF-8FB5-13E3CD2C9529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09:58:21.910" v="68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A9043563-524E-F93D-677F-75DB2F65A997}" dt="2020-06-08T09:58:21.910" v="68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A9043563-524E-F93D-677F-75DB2F65A997}" dt="2020-06-08T09:57:57.097" v="52" actId="14100"/>
          <ac:spMkLst>
            <pc:docMk/>
            <pc:sldMk cId="1040968698" sldId="267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A9043563-524E-F93D-677F-75DB2F65A997}" dt="2020-06-08T09:57:50.660" v="50" actId="14100"/>
          <ac:picMkLst>
            <pc:docMk/>
            <pc:sldMk cId="1040968698" sldId="267"/>
            <ac:picMk id="3" creationId="{D9191D52-A359-47DC-A7F7-4A513193953F}"/>
          </ac:picMkLst>
        </pc:picChg>
        <pc:picChg chg="del">
          <ac:chgData name="Khrystyna Pak" userId="S::kpak@worldbank.org::a5f294f2-0789-4883-8526-daac8f36f017" providerId="AD" clId="Web-{A9043563-524E-F93D-677F-75DB2F65A997}" dt="2020-06-08T09:56:34.597" v="36"/>
          <ac:picMkLst>
            <pc:docMk/>
            <pc:sldMk cId="1040968698" sldId="267"/>
            <ac:picMk id="9" creationId="{9BADA93B-9210-46D8-A01A-9E9099A56265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09:54:01.549" v="20" actId="14100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9043563-524E-F93D-677F-75DB2F65A997}" dt="2020-06-08T09:54:01.549" v="20" actId="14100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A9043563-524E-F93D-677F-75DB2F65A997}" dt="2020-06-08T09:53:55.221" v="18" actId="14100"/>
          <ac:spMkLst>
            <pc:docMk/>
            <pc:sldMk cId="3823169230" sldId="275"/>
            <ac:spMk id="10" creationId="{8294DB26-244C-4299-8D14-E2FBD065EF54}"/>
          </ac:spMkLst>
        </pc:spChg>
        <pc:picChg chg="add del mod">
          <ac:chgData name="Khrystyna Pak" userId="S::kpak@worldbank.org::a5f294f2-0789-4883-8526-daac8f36f017" providerId="AD" clId="Web-{A9043563-524E-F93D-677F-75DB2F65A997}" dt="2020-06-08T09:52:39.002" v="11"/>
          <ac:picMkLst>
            <pc:docMk/>
            <pc:sldMk cId="3823169230" sldId="275"/>
            <ac:picMk id="3" creationId="{328E72AE-0506-4FD4-BD8D-4F6D7D8279A7}"/>
          </ac:picMkLst>
        </pc:picChg>
        <pc:picChg chg="add mod">
          <ac:chgData name="Khrystyna Pak" userId="S::kpak@worldbank.org::a5f294f2-0789-4883-8526-daac8f36f017" providerId="AD" clId="Web-{A9043563-524E-F93D-677F-75DB2F65A997}" dt="2020-06-08T09:53:52.127" v="17" actId="14100"/>
          <ac:picMkLst>
            <pc:docMk/>
            <pc:sldMk cId="3823169230" sldId="275"/>
            <ac:picMk id="4" creationId="{30591951-3938-44F0-9E75-7C498BEAE370}"/>
          </ac:picMkLst>
        </pc:picChg>
        <pc:picChg chg="del">
          <ac:chgData name="Khrystyna Pak" userId="S::kpak@worldbank.org::a5f294f2-0789-4883-8526-daac8f36f017" providerId="AD" clId="Web-{A9043563-524E-F93D-677F-75DB2F65A997}" dt="2020-06-08T09:51:28.392" v="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10:01:20.051" v="88" actId="1076"/>
        <pc:sldMkLst>
          <pc:docMk/>
          <pc:sldMk cId="2324749050" sldId="281"/>
        </pc:sldMkLst>
        <pc:spChg chg="mod">
          <ac:chgData name="Khrystyna Pak" userId="S::kpak@worldbank.org::a5f294f2-0789-4883-8526-daac8f36f017" providerId="AD" clId="Web-{A9043563-524E-F93D-677F-75DB2F65A997}" dt="2020-06-08T10:01:06.364" v="83" actId="20577"/>
          <ac:spMkLst>
            <pc:docMk/>
            <pc:sldMk cId="2324749050" sldId="281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A9043563-524E-F93D-677F-75DB2F65A997}" dt="2020-06-08T10:01:20.051" v="88" actId="1076"/>
          <ac:spMkLst>
            <pc:docMk/>
            <pc:sldMk cId="2324749050" sldId="281"/>
            <ac:spMk id="7" creationId="{E846CA81-60BE-404B-B47E-03D77AB7E5BF}"/>
          </ac:spMkLst>
        </pc:spChg>
        <pc:picChg chg="add del mod">
          <ac:chgData name="Khrystyna Pak" userId="S::kpak@worldbank.org::a5f294f2-0789-4883-8526-daac8f36f017" providerId="AD" clId="Web-{A9043563-524E-F93D-677F-75DB2F65A997}" dt="2020-06-08T09:58:53.957" v="76"/>
          <ac:picMkLst>
            <pc:docMk/>
            <pc:sldMk cId="2324749050" sldId="281"/>
            <ac:picMk id="3" creationId="{58FA4027-FDEE-4D57-8D93-7DB1913CFC3B}"/>
          </ac:picMkLst>
        </pc:picChg>
        <pc:picChg chg="del">
          <ac:chgData name="Khrystyna Pak" userId="S::kpak@worldbank.org::a5f294f2-0789-4883-8526-daac8f36f017" providerId="AD" clId="Web-{A9043563-524E-F93D-677F-75DB2F65A997}" dt="2020-06-08T09:58:27.769" v="71"/>
          <ac:picMkLst>
            <pc:docMk/>
            <pc:sldMk cId="2324749050" sldId="281"/>
            <ac:picMk id="5" creationId="{B097A742-2963-4E4B-AF02-AFC18F98599C}"/>
          </ac:picMkLst>
        </pc:picChg>
        <pc:picChg chg="add mod">
          <ac:chgData name="Khrystyna Pak" userId="S::kpak@worldbank.org::a5f294f2-0789-4883-8526-daac8f36f017" providerId="AD" clId="Web-{A9043563-524E-F93D-677F-75DB2F65A997}" dt="2020-06-08T10:01:15.661" v="87" actId="14100"/>
          <ac:picMkLst>
            <pc:docMk/>
            <pc:sldMk cId="2324749050" sldId="281"/>
            <ac:picMk id="6" creationId="{2829F19D-6B47-4655-A258-F533ABF37CE6}"/>
          </ac:picMkLst>
        </pc:picChg>
      </pc:sldChg>
    </pc:docChg>
  </pc:docChgLst>
  <pc:docChgLst>
    <pc:chgData name="Adanna Deborah Ugochi Chukwuma" userId="320b3300-3327-49d7-b41e-ea56f4b44cb7" providerId="ADAL" clId="{B1FB87BB-D4CF-4A34-8AB6-040DDF4EC640}"/>
    <pc:docChg chg="undo custSel addSld delSld modSld sldOrd">
      <pc:chgData name="Adanna Deborah Ugochi Chukwuma" userId="320b3300-3327-49d7-b41e-ea56f4b44cb7" providerId="ADAL" clId="{B1FB87BB-D4CF-4A34-8AB6-040DDF4EC640}" dt="2020-05-17T10:35:05.817" v="4765" actId="1592"/>
      <pc:docMkLst>
        <pc:docMk/>
      </pc:docMkLst>
      <pc:sldChg chg="modSp modNotesTx">
        <pc:chgData name="Adanna Deborah Ugochi Chukwuma" userId="320b3300-3327-49d7-b41e-ea56f4b44cb7" providerId="ADAL" clId="{B1FB87BB-D4CF-4A34-8AB6-040DDF4EC640}" dt="2020-05-16T12:55:35.266" v="3145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1FB87BB-D4CF-4A34-8AB6-040DDF4EC640}" dt="2020-05-16T12:55:35.266" v="3145" actId="20577"/>
          <ac:spMkLst>
            <pc:docMk/>
            <pc:sldMk cId="0" sldId="256"/>
            <ac:spMk id="5" creationId="{6D6091B7-25EF-451C-BA15-820703F06E64}"/>
          </ac:spMkLst>
        </pc:spChg>
      </pc:sldChg>
      <pc:sldChg chg="del">
        <pc:chgData name="Adanna Deborah Ugochi Chukwuma" userId="320b3300-3327-49d7-b41e-ea56f4b44cb7" providerId="ADAL" clId="{B1FB87BB-D4CF-4A34-8AB6-040DDF4EC640}" dt="2020-05-14T23:03:59.733" v="41" actId="2696"/>
        <pc:sldMkLst>
          <pc:docMk/>
          <pc:sldMk cId="0" sldId="257"/>
        </pc:sldMkLst>
      </pc:sldChg>
      <pc:sldChg chg="del">
        <pc:chgData name="Adanna Deborah Ugochi Chukwuma" userId="320b3300-3327-49d7-b41e-ea56f4b44cb7" providerId="ADAL" clId="{B1FB87BB-D4CF-4A34-8AB6-040DDF4EC640}" dt="2020-05-14T23:04:03.470" v="42" actId="2696"/>
        <pc:sldMkLst>
          <pc:docMk/>
          <pc:sldMk cId="980438883" sldId="264"/>
        </pc:sldMkLst>
      </pc:sldChg>
      <pc:sldChg chg="delSp modSp addCm delCm modCm">
        <pc:chgData name="Adanna Deborah Ugochi Chukwuma" userId="320b3300-3327-49d7-b41e-ea56f4b44cb7" providerId="ADAL" clId="{B1FB87BB-D4CF-4A34-8AB6-040DDF4EC640}" dt="2020-05-17T10:34:49.559" v="4762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1FB87BB-D4CF-4A34-8AB6-040DDF4EC640}" dt="2020-05-16T12:55:58.230" v="3158" actId="1076"/>
          <ac:spMkLst>
            <pc:docMk/>
            <pc:sldMk cId="2606909139" sldId="265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29:53.057" v="1306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B1FB87BB-D4CF-4A34-8AB6-040DDF4EC640}" dt="2020-05-17T10:34:49.559" v="4762" actId="20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 modNotesTx">
        <pc:chgData name="Adanna Deborah Ugochi Chukwuma" userId="320b3300-3327-49d7-b41e-ea56f4b44cb7" providerId="ADAL" clId="{B1FB87BB-D4CF-4A34-8AB6-040DDF4EC640}" dt="2020-05-17T10:35:05.817" v="4765" actId="159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1FB87BB-D4CF-4A34-8AB6-040DDF4EC640}" dt="2020-05-16T12:56:15.314" v="3159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1FB87BB-D4CF-4A34-8AB6-040DDF4EC640}" dt="2020-05-16T12:42:07.255" v="2318" actId="207"/>
          <ac:spMkLst>
            <pc:docMk/>
            <pc:sldMk cId="1040968698" sldId="267"/>
            <ac:spMk id="4" creationId="{641046E1-F986-4227-BF70-66686DE6FB41}"/>
          </ac:spMkLst>
        </pc:spChg>
        <pc:spChg chg="del">
          <ac:chgData name="Adanna Deborah Ugochi Chukwuma" userId="320b3300-3327-49d7-b41e-ea56f4b44cb7" providerId="ADAL" clId="{B1FB87BB-D4CF-4A34-8AB6-040DDF4EC640}" dt="2020-05-16T12:41:13.733" v="2301" actId="478"/>
          <ac:spMkLst>
            <pc:docMk/>
            <pc:sldMk cId="1040968698" sldId="267"/>
            <ac:spMk id="5" creationId="{6AF13A50-692B-4144-8E60-DF64AD547321}"/>
          </ac:spMkLst>
        </pc:spChg>
        <pc:spChg chg="add del mod">
          <ac:chgData name="Adanna Deborah Ugochi Chukwuma" userId="320b3300-3327-49d7-b41e-ea56f4b44cb7" providerId="ADAL" clId="{B1FB87BB-D4CF-4A34-8AB6-040DDF4EC640}" dt="2020-05-16T12:44:06.559" v="2631" actId="11529"/>
          <ac:spMkLst>
            <pc:docMk/>
            <pc:sldMk cId="1040968698" sldId="267"/>
            <ac:spMk id="6" creationId="{13B4B00F-384A-4E78-80F4-16AF8C3671E0}"/>
          </ac:spMkLst>
        </pc:spChg>
        <pc:spChg chg="mod">
          <ac:chgData name="Adanna Deborah Ugochi Chukwuma" userId="320b3300-3327-49d7-b41e-ea56f4b44cb7" providerId="ADAL" clId="{B1FB87BB-D4CF-4A34-8AB6-040DDF4EC640}" dt="2020-05-17T10:35:03.786" v="4764" actId="207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B1FB87BB-D4CF-4A34-8AB6-040DDF4EC640}" dt="2020-05-16T12:39:13.568" v="2134" actId="478"/>
          <ac:spMkLst>
            <pc:docMk/>
            <pc:sldMk cId="1040968698" sldId="267"/>
            <ac:spMk id="8" creationId="{9CBAA308-08CE-451B-B7C2-0F503E98D226}"/>
          </ac:spMkLst>
        </pc:spChg>
        <pc:spChg chg="add del mod">
          <ac:chgData name="Adanna Deborah Ugochi Chukwuma" userId="320b3300-3327-49d7-b41e-ea56f4b44cb7" providerId="ADAL" clId="{B1FB87BB-D4CF-4A34-8AB6-040DDF4EC640}" dt="2020-05-16T12:44:12.860" v="2633" actId="11529"/>
          <ac:spMkLst>
            <pc:docMk/>
            <pc:sldMk cId="1040968698" sldId="267"/>
            <ac:spMk id="9" creationId="{FDE8E93D-7FEB-49C2-8BF6-A9F9BB4D58F6}"/>
          </ac:spMkLst>
        </pc:spChg>
        <pc:spChg chg="add del mod">
          <ac:chgData name="Adanna Deborah Ugochi Chukwuma" userId="320b3300-3327-49d7-b41e-ea56f4b44cb7" providerId="ADAL" clId="{B1FB87BB-D4CF-4A34-8AB6-040DDF4EC640}" dt="2020-05-16T12:46:48.005" v="2847" actId="478"/>
          <ac:spMkLst>
            <pc:docMk/>
            <pc:sldMk cId="1040968698" sldId="267"/>
            <ac:spMk id="10" creationId="{5EC2292E-D230-4330-8853-E770E84E84F6}"/>
          </ac:spMkLst>
        </pc:spChg>
        <pc:picChg chg="mod">
          <ac:chgData name="Adanna Deborah Ugochi Chukwuma" userId="320b3300-3327-49d7-b41e-ea56f4b44cb7" providerId="ADAL" clId="{B1FB87BB-D4CF-4A34-8AB6-040DDF4EC640}" dt="2020-05-17T10:35:00.783" v="4763" actId="1076"/>
          <ac:picMkLst>
            <pc:docMk/>
            <pc:sldMk cId="1040968698" sldId="267"/>
            <ac:picMk id="3" creationId="{8F36162D-F8F6-440D-A51F-50F1569285DF}"/>
          </ac:picMkLst>
        </pc:picChg>
        <pc:picChg chg="mod">
          <ac:chgData name="Adanna Deborah Ugochi Chukwuma" userId="320b3300-3327-49d7-b41e-ea56f4b44cb7" providerId="ADAL" clId="{B1FB87BB-D4CF-4A34-8AB6-040DDF4EC640}" dt="2020-05-16T12:46:26.414" v="2845" actId="1076"/>
          <ac:picMkLst>
            <pc:docMk/>
            <pc:sldMk cId="1040968698" sldId="267"/>
            <ac:picMk id="3" creationId="{A76F97FF-D454-4BF4-A392-E3B00FF34DAE}"/>
          </ac:picMkLst>
        </pc:picChg>
        <pc:picChg chg="mod">
          <ac:chgData name="Adanna Deborah Ugochi Chukwuma" userId="320b3300-3327-49d7-b41e-ea56f4b44cb7" providerId="ADAL" clId="{B1FB87BB-D4CF-4A34-8AB6-040DDF4EC640}" dt="2020-05-14T23:06:16.671" v="60" actId="1036"/>
          <ac:picMkLst>
            <pc:docMk/>
            <pc:sldMk cId="1040968698" sldId="267"/>
            <ac:picMk id="6" creationId="{7502CB1E-1863-485B-AE2F-17D5872E342B}"/>
          </ac:picMkLst>
        </pc:picChg>
      </pc:sldChg>
      <pc:sldChg chg="delSp modSp ord addCm delCm modCm modNotesTx">
        <pc:chgData name="Adanna Deborah Ugochi Chukwuma" userId="320b3300-3327-49d7-b41e-ea56f4b44cb7" providerId="ADAL" clId="{B1FB87BB-D4CF-4A34-8AB6-040DDF4EC640}" dt="2020-05-16T21:39:47.758" v="4759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1FB87BB-D4CF-4A34-8AB6-040DDF4EC640}" dt="2020-05-16T15:47:08.874" v="3841" actId="1076"/>
          <ac:spMkLst>
            <pc:docMk/>
            <pc:sldMk cId="271858292" sldId="271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50:57.262" v="3028" actId="478"/>
          <ac:spMkLst>
            <pc:docMk/>
            <pc:sldMk cId="271858292" sldId="271"/>
            <ac:spMk id="5" creationId="{6AF13A50-692B-4144-8E60-DF64AD547321}"/>
          </ac:spMkLst>
        </pc:spChg>
        <pc:spChg chg="mod">
          <ac:chgData name="Adanna Deborah Ugochi Chukwuma" userId="320b3300-3327-49d7-b41e-ea56f4b44cb7" providerId="ADAL" clId="{B1FB87BB-D4CF-4A34-8AB6-040DDF4EC640}" dt="2020-05-16T21:39:47.758" v="4759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1FB87BB-D4CF-4A34-8AB6-040DDF4EC640}" dt="2020-05-16T12:17:17.229" v="339" actId="1076"/>
          <ac:picMkLst>
            <pc:docMk/>
            <pc:sldMk cId="271858292" sldId="271"/>
            <ac:picMk id="8" creationId="{20BB1360-5694-4119-B105-E873F93121B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19:25:36.120" v="4039" actId="1592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B1FB87BB-D4CF-4A34-8AB6-040DDF4EC640}" dt="2020-05-16T12:28:35.620" v="1276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Adanna Deborah Ugochi Chukwuma" userId="320b3300-3327-49d7-b41e-ea56f4b44cb7" providerId="ADAL" clId="{B1FB87BB-D4CF-4A34-8AB6-040DDF4EC640}" dt="2020-05-16T12:29:25.817" v="1305" actId="5793"/>
          <ac:spMkLst>
            <pc:docMk/>
            <pc:sldMk cId="3777320506" sldId="272"/>
            <ac:spMk id="3" creationId="{9C725D57-3197-4D83-A04C-F9C0B22108CC}"/>
          </ac:spMkLst>
        </pc:spChg>
        <pc:spChg chg="del">
          <ac:chgData name="Adanna Deborah Ugochi Chukwuma" userId="320b3300-3327-49d7-b41e-ea56f4b44cb7" providerId="ADAL" clId="{B1FB87BB-D4CF-4A34-8AB6-040DDF4EC640}" dt="2020-05-16T12:51:07.010" v="3030" actId="478"/>
          <ac:spMkLst>
            <pc:docMk/>
            <pc:sldMk cId="3777320506" sldId="272"/>
            <ac:spMk id="6" creationId="{383070D4-72E4-44CC-BDE4-B7F658216C41}"/>
          </ac:spMkLst>
        </pc:spChg>
        <pc:picChg chg="mod modCrop">
          <ac:chgData name="Adanna Deborah Ugochi Chukwuma" userId="320b3300-3327-49d7-b41e-ea56f4b44cb7" providerId="ADAL" clId="{B1FB87BB-D4CF-4A34-8AB6-040DDF4EC640}" dt="2020-05-16T12:54:38.487" v="3047" actId="732"/>
          <ac:picMkLst>
            <pc:docMk/>
            <pc:sldMk cId="3777320506" sldId="272"/>
            <ac:picMk id="4" creationId="{7B0D0FAA-97BB-452A-91D4-087AFC8DD8D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20:11:52.073" v="4554" actId="20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B1FB87BB-D4CF-4A34-8AB6-040DDF4EC640}" dt="2020-05-16T12:21:24.066" v="728"/>
          <ac:spMkLst>
            <pc:docMk/>
            <pc:sldMk cId="3411231065" sldId="273"/>
            <ac:spMk id="2" creationId="{EAB153C9-DF93-4608-B4E7-5E108B7C1CDF}"/>
          </ac:spMkLst>
        </pc:spChg>
        <pc:spChg chg="del">
          <ac:chgData name="Adanna Deborah Ugochi Chukwuma" userId="320b3300-3327-49d7-b41e-ea56f4b44cb7" providerId="ADAL" clId="{B1FB87BB-D4CF-4A34-8AB6-040DDF4EC640}" dt="2020-05-16T12:51:02.838" v="3029" actId="478"/>
          <ac:spMkLst>
            <pc:docMk/>
            <pc:sldMk cId="3411231065" sldId="273"/>
            <ac:spMk id="5" creationId="{3895C430-B890-4877-948A-2AE0D80E103C}"/>
          </ac:spMkLst>
        </pc:spChg>
        <pc:spChg chg="mod">
          <ac:chgData name="Adanna Deborah Ugochi Chukwuma" userId="320b3300-3327-49d7-b41e-ea56f4b44cb7" providerId="ADAL" clId="{B1FB87BB-D4CF-4A34-8AB6-040DDF4EC640}" dt="2020-05-16T20:11:52.073" v="4554" actId="207"/>
          <ac:spMkLst>
            <pc:docMk/>
            <pc:sldMk cId="3411231065" sldId="273"/>
            <ac:spMk id="8" creationId="{9D8F7636-A636-400C-A415-3B85187DC924}"/>
          </ac:spMkLst>
        </pc:spChg>
        <pc:picChg chg="mod modCrop">
          <ac:chgData name="Adanna Deborah Ugochi Chukwuma" userId="320b3300-3327-49d7-b41e-ea56f4b44cb7" providerId="ADAL" clId="{B1FB87BB-D4CF-4A34-8AB6-040DDF4EC640}" dt="2020-05-16T12:22:22.481" v="773" actId="732"/>
          <ac:picMkLst>
            <pc:docMk/>
            <pc:sldMk cId="3411231065" sldId="273"/>
            <ac:picMk id="3" creationId="{5B4084A5-9F6B-44AA-97B2-7459D519D8AA}"/>
          </ac:picMkLst>
        </pc:picChg>
      </pc:sldChg>
      <pc:sldChg chg="delSp modSp del addCm delCm modCm">
        <pc:chgData name="Adanna Deborah Ugochi Chukwuma" userId="320b3300-3327-49d7-b41e-ea56f4b44cb7" providerId="ADAL" clId="{B1FB87BB-D4CF-4A34-8AB6-040DDF4EC640}" dt="2020-05-16T12:50:32.206" v="3027" actId="2696"/>
        <pc:sldMkLst>
          <pc:docMk/>
          <pc:sldMk cId="3228032907" sldId="274"/>
        </pc:sldMkLst>
        <pc:spChg chg="mod">
          <ac:chgData name="Adanna Deborah Ugochi Chukwuma" userId="320b3300-3327-49d7-b41e-ea56f4b44cb7" providerId="ADAL" clId="{B1FB87BB-D4CF-4A34-8AB6-040DDF4EC640}" dt="2020-05-16T12:27:08.419" v="1205" actId="20577"/>
          <ac:spMkLst>
            <pc:docMk/>
            <pc:sldMk cId="3228032907" sldId="274"/>
            <ac:spMk id="2" creationId="{BB001AA1-DAA9-4755-A050-831AACE56CDE}"/>
          </ac:spMkLst>
        </pc:spChg>
        <pc:spChg chg="del">
          <ac:chgData name="Adanna Deborah Ugochi Chukwuma" userId="320b3300-3327-49d7-b41e-ea56f4b44cb7" providerId="ADAL" clId="{B1FB87BB-D4CF-4A34-8AB6-040DDF4EC640}" dt="2020-05-16T12:26:57.528" v="1192" actId="478"/>
          <ac:spMkLst>
            <pc:docMk/>
            <pc:sldMk cId="3228032907" sldId="274"/>
            <ac:spMk id="4" creationId="{DB651B68-8B82-4D09-8763-3CBE08D476DE}"/>
          </ac:spMkLst>
        </pc:spChg>
        <pc:graphicFrameChg chg="mod modGraphic">
          <ac:chgData name="Adanna Deborah Ugochi Chukwuma" userId="320b3300-3327-49d7-b41e-ea56f4b44cb7" providerId="ADAL" clId="{B1FB87BB-D4CF-4A34-8AB6-040DDF4EC640}" dt="2020-05-14T23:08:08.224" v="68" actId="1238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ord addCm delCm modCm modNotesTx">
        <pc:chgData name="Adanna Deborah Ugochi Chukwuma" userId="320b3300-3327-49d7-b41e-ea56f4b44cb7" providerId="ADAL" clId="{B1FB87BB-D4CF-4A34-8AB6-040DDF4EC640}" dt="2020-05-17T10:34:37.656" v="4760" actId="1592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B1FB87BB-D4CF-4A34-8AB6-040DDF4EC640}" dt="2020-05-16T13:16:17.509" v="3615" actId="20577"/>
          <ac:spMkLst>
            <pc:docMk/>
            <pc:sldMk cId="3823169230" sldId="275"/>
            <ac:spMk id="2" creationId="{8883AFE9-6424-4F13-8B4D-0C98A145510E}"/>
          </ac:spMkLst>
        </pc:spChg>
        <pc:spChg chg="add del mod">
          <ac:chgData name="Adanna Deborah Ugochi Chukwuma" userId="320b3300-3327-49d7-b41e-ea56f4b44cb7" providerId="ADAL" clId="{B1FB87BB-D4CF-4A34-8AB6-040DDF4EC640}" dt="2020-05-16T12:52:23.590" v="3039"/>
          <ac:spMkLst>
            <pc:docMk/>
            <pc:sldMk cId="3823169230" sldId="275"/>
            <ac:spMk id="3" creationId="{95B1E309-4F6D-455C-8F42-64A0B238A046}"/>
          </ac:spMkLst>
        </pc:spChg>
        <pc:spChg chg="del">
          <ac:chgData name="Adanna Deborah Ugochi Chukwuma" userId="320b3300-3327-49d7-b41e-ea56f4b44cb7" providerId="ADAL" clId="{B1FB87BB-D4CF-4A34-8AB6-040DDF4EC640}" dt="2020-05-16T12:52:13.401" v="3036" actId="478"/>
          <ac:spMkLst>
            <pc:docMk/>
            <pc:sldMk cId="3823169230" sldId="275"/>
            <ac:spMk id="6" creationId="{BA150CDB-0796-4CC1-B1C6-639F75EE7C7A}"/>
          </ac:spMkLst>
        </pc:spChg>
        <pc:spChg chg="del mod">
          <ac:chgData name="Adanna Deborah Ugochi Chukwuma" userId="320b3300-3327-49d7-b41e-ea56f4b44cb7" providerId="ADAL" clId="{B1FB87BB-D4CF-4A34-8AB6-040DDF4EC640}" dt="2020-05-16T12:52:17.518" v="3037"/>
          <ac:spMkLst>
            <pc:docMk/>
            <pc:sldMk cId="3823169230" sldId="275"/>
            <ac:spMk id="8" creationId="{59797E40-3639-40C9-9698-AC5EB0D27999}"/>
          </ac:spMkLst>
        </pc:spChg>
        <pc:spChg chg="add mod">
          <ac:chgData name="Adanna Deborah Ugochi Chukwuma" userId="320b3300-3327-49d7-b41e-ea56f4b44cb7" providerId="ADAL" clId="{B1FB87BB-D4CF-4A34-8AB6-040DDF4EC640}" dt="2020-05-16T13:18:01.270" v="3783" actId="1076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B1FB87BB-D4CF-4A34-8AB6-040DDF4EC640}" dt="2020-05-16T12:56:58.959" v="3179" actId="1076"/>
          <ac:picMkLst>
            <pc:docMk/>
            <pc:sldMk cId="3823169230" sldId="275"/>
            <ac:picMk id="7" creationId="{2348F94B-8FCC-4C55-B616-5D349809F04A}"/>
          </ac:picMkLst>
        </pc:picChg>
        <pc:picChg chg="mod">
          <ac:chgData name="Adanna Deborah Ugochi Chukwuma" userId="320b3300-3327-49d7-b41e-ea56f4b44cb7" providerId="ADAL" clId="{B1FB87BB-D4CF-4A34-8AB6-040DDF4EC640}" dt="2020-05-16T14:47:59.918" v="3796" actId="1076"/>
          <ac:picMkLst>
            <pc:docMk/>
            <pc:sldMk cId="3823169230" sldId="275"/>
            <ac:picMk id="11" creationId="{AA3D165D-BCA1-461B-A48B-0A99B900DA6A}"/>
          </ac:picMkLst>
        </pc:picChg>
        <pc:picChg chg="mod">
          <ac:chgData name="Adanna Deborah Ugochi Chukwuma" userId="320b3300-3327-49d7-b41e-ea56f4b44cb7" providerId="ADAL" clId="{B1FB87BB-D4CF-4A34-8AB6-040DDF4EC640}" dt="2020-05-14T03:28:40.538" v="11" actId="1076"/>
          <ac:picMkLst>
            <pc:docMk/>
            <pc:sldMk cId="3823169230" sldId="275"/>
            <ac:picMk id="16" creationId="{30994BFE-D0A3-41C2-9BB7-83A29932981F}"/>
          </ac:picMkLst>
        </pc:picChg>
      </pc:sldChg>
      <pc:sldChg chg="delSp modSp addCm delCm modCm">
        <pc:chgData name="Adanna Deborah Ugochi Chukwuma" userId="320b3300-3327-49d7-b41e-ea56f4b44cb7" providerId="ADAL" clId="{B1FB87BB-D4CF-4A34-8AB6-040DDF4EC640}" dt="2020-05-16T21:39:15.217" v="4749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B1FB87BB-D4CF-4A34-8AB6-040DDF4EC640}" dt="2020-05-16T12:37:46.486" v="2054" actId="20577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Adanna Deborah Ugochi Chukwuma" userId="320b3300-3327-49d7-b41e-ea56f4b44cb7" providerId="ADAL" clId="{B1FB87BB-D4CF-4A34-8AB6-040DDF4EC640}" dt="2020-05-16T12:27:35.140" v="1207" actId="478"/>
          <ac:spMkLst>
            <pc:docMk/>
            <pc:sldMk cId="2308977422" sldId="276"/>
            <ac:spMk id="4" creationId="{A0095E50-CBD3-4FEB-B43D-5DBF49CC6F6B}"/>
          </ac:spMkLst>
        </pc:spChg>
        <pc:spChg chg="del mod">
          <ac:chgData name="Adanna Deborah Ugochi Chukwuma" userId="320b3300-3327-49d7-b41e-ea56f4b44cb7" providerId="ADAL" clId="{B1FB87BB-D4CF-4A34-8AB6-040DDF4EC640}" dt="2020-05-16T12:51:18.730" v="3032" actId="478"/>
          <ac:spMkLst>
            <pc:docMk/>
            <pc:sldMk cId="2308977422" sldId="276"/>
            <ac:spMk id="5" creationId="{F65C16F2-C6E0-4265-9A65-5BE8A72A79C2}"/>
          </ac:spMkLst>
        </pc:spChg>
        <pc:spChg chg="mod">
          <ac:chgData name="Adanna Deborah Ugochi Chukwuma" userId="320b3300-3327-49d7-b41e-ea56f4b44cb7" providerId="ADAL" clId="{B1FB87BB-D4CF-4A34-8AB6-040DDF4EC640}" dt="2020-05-16T19:42:04.184" v="4439" actId="20577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B1FB87BB-D4CF-4A34-8AB6-040DDF4EC640}" dt="2020-05-16T12:48:36.188" v="2946" actId="1076"/>
          <ac:picMkLst>
            <pc:docMk/>
            <pc:sldMk cId="2308977422" sldId="276"/>
            <ac:picMk id="7" creationId="{06EEDA88-9B04-47EF-9526-749DC98BD173}"/>
          </ac:picMkLst>
        </pc:picChg>
        <pc:picChg chg="mod">
          <ac:chgData name="Adanna Deborah Ugochi Chukwuma" userId="320b3300-3327-49d7-b41e-ea56f4b44cb7" providerId="ADAL" clId="{B1FB87BB-D4CF-4A34-8AB6-040DDF4EC640}" dt="2020-05-16T12:48:41.423" v="2947" actId="1076"/>
          <ac:picMkLst>
            <pc:docMk/>
            <pc:sldMk cId="2308977422" sldId="276"/>
            <ac:picMk id="8" creationId="{32573C54-A293-45C8-83E7-57435793999F}"/>
          </ac:picMkLst>
        </pc:picChg>
      </pc:sldChg>
      <pc:sldChg chg="addCm modCm modNotesTx">
        <pc:chgData name="Adanna Deborah Ugochi Chukwuma" userId="320b3300-3327-49d7-b41e-ea56f4b44cb7" providerId="ADAL" clId="{B1FB87BB-D4CF-4A34-8AB6-040DDF4EC640}" dt="2020-05-14T23:07:34.889" v="64"/>
        <pc:sldMkLst>
          <pc:docMk/>
          <pc:sldMk cId="3782762546" sldId="276"/>
        </pc:sldMkLst>
      </pc:sldChg>
      <pc:sldChg chg="addSp delSp modSp add">
        <pc:chgData name="Adanna Deborah Ugochi Chukwuma" userId="320b3300-3327-49d7-b41e-ea56f4b44cb7" providerId="ADAL" clId="{B1FB87BB-D4CF-4A34-8AB6-040DDF4EC640}" dt="2020-05-16T20:41:09.498" v="4743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B1FB87BB-D4CF-4A34-8AB6-040DDF4EC640}" dt="2020-05-16T20:40:24.330" v="4718" actId="20577"/>
          <ac:spMkLst>
            <pc:docMk/>
            <pc:sldMk cId="1797356091" sldId="277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B1FB87BB-D4CF-4A34-8AB6-040DDF4EC640}" dt="2020-05-16T20:41:09.498" v="4743" actId="20577"/>
          <ac:spMkLst>
            <pc:docMk/>
            <pc:sldMk cId="1797356091" sldId="277"/>
            <ac:spMk id="4" creationId="{E3FC728D-3454-431F-AE7A-DA1AF22D0A84}"/>
          </ac:spMkLst>
        </pc:spChg>
        <pc:spChg chg="del mod">
          <ac:chgData name="Adanna Deborah Ugochi Chukwuma" userId="320b3300-3327-49d7-b41e-ea56f4b44cb7" providerId="ADAL" clId="{B1FB87BB-D4CF-4A34-8AB6-040DDF4EC640}" dt="2020-05-16T12:51:24.370" v="3034" actId="478"/>
          <ac:spMkLst>
            <pc:docMk/>
            <pc:sldMk cId="1797356091" sldId="277"/>
            <ac:spMk id="5" creationId="{F65C16F2-C6E0-4265-9A65-5BE8A72A79C2}"/>
          </ac:spMkLst>
        </pc:spChg>
        <pc:spChg chg="del">
          <ac:chgData name="Adanna Deborah Ugochi Chukwuma" userId="320b3300-3327-49d7-b41e-ea56f4b44cb7" providerId="ADAL" clId="{B1FB87BB-D4CF-4A34-8AB6-040DDF4EC640}" dt="2020-05-16T12:50:07.889" v="2994" actId="478"/>
          <ac:spMkLst>
            <pc:docMk/>
            <pc:sldMk cId="1797356091" sldId="277"/>
            <ac:spMk id="9" creationId="{1874640C-54C8-4C2A-B186-53237F6EBB36}"/>
          </ac:spMkLst>
        </pc:spChg>
        <pc:graphicFrameChg chg="add mod modGraphic">
          <ac:chgData name="Adanna Deborah Ugochi Chukwuma" userId="320b3300-3327-49d7-b41e-ea56f4b44cb7" providerId="ADAL" clId="{B1FB87BB-D4CF-4A34-8AB6-040DDF4EC640}" dt="2020-05-16T20:38:09.475" v="4634" actId="14734"/>
          <ac:graphicFrameMkLst>
            <pc:docMk/>
            <pc:sldMk cId="1797356091" sldId="277"/>
            <ac:graphicFrameMk id="10" creationId="{DCAB2B68-EE51-427C-8731-F5B093A21BD5}"/>
          </ac:graphicFrameMkLst>
        </pc:graphicFrame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6" creationId="{4852A42D-75CD-44CC-9C57-A27EB17832DA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7" creationId="{06EEDA88-9B04-47EF-9526-749DC98BD173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8" creationId="{32573C54-A293-45C8-83E7-57435793999F}"/>
          </ac:picMkLst>
        </pc:picChg>
      </pc:sldChg>
      <pc:sldChg chg="addCm modCm">
        <pc:chgData name="Adanna Deborah Ugochi Chukwuma" userId="320b3300-3327-49d7-b41e-ea56f4b44cb7" providerId="ADAL" clId="{B1FB87BB-D4CF-4A34-8AB6-040DDF4EC640}" dt="2020-05-16T12:14:06.248" v="80" actId="1589"/>
        <pc:sldMkLst>
          <pc:docMk/>
          <pc:sldMk cId="3864737577" sldId="277"/>
        </pc:sldMkLst>
      </pc:sldChg>
      <pc:sldChg chg="addSp delSp modSp add del ord">
        <pc:chgData name="Adanna Deborah Ugochi Chukwuma" userId="320b3300-3327-49d7-b41e-ea56f4b44cb7" providerId="ADAL" clId="{B1FB87BB-D4CF-4A34-8AB6-040DDF4EC640}" dt="2020-05-16T13:02:55.586" v="3504" actId="2696"/>
        <pc:sldMkLst>
          <pc:docMk/>
          <pc:sldMk cId="29963692" sldId="278"/>
        </pc:sldMkLst>
        <pc:spChg chg="del">
          <ac:chgData name="Adanna Deborah Ugochi Chukwuma" userId="320b3300-3327-49d7-b41e-ea56f4b44cb7" providerId="ADAL" clId="{B1FB87BB-D4CF-4A34-8AB6-040DDF4EC640}" dt="2020-05-16T12:57:11.464" v="3181" actId="478"/>
          <ac:spMkLst>
            <pc:docMk/>
            <pc:sldMk cId="29963692" sldId="278"/>
            <ac:spMk id="2" creationId="{011524CA-ACB0-4445-91C1-044FC2EB503F}"/>
          </ac:spMkLst>
        </pc:spChg>
        <pc:spChg chg="del">
          <ac:chgData name="Adanna Deborah Ugochi Chukwuma" userId="320b3300-3327-49d7-b41e-ea56f4b44cb7" providerId="ADAL" clId="{B1FB87BB-D4CF-4A34-8AB6-040DDF4EC640}" dt="2020-05-16T12:57:09.010" v="3180" actId="478"/>
          <ac:spMkLst>
            <pc:docMk/>
            <pc:sldMk cId="29963692" sldId="278"/>
            <ac:spMk id="3" creationId="{4B80E4FA-DFC1-442D-9B36-1C7916A8C879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1" v="3498"/>
          <ac:spMkLst>
            <pc:docMk/>
            <pc:sldMk cId="29963692" sldId="278"/>
            <ac:spMk id="6" creationId="{54F78822-21EF-44DF-850C-A24507E7255F}"/>
          </ac:spMkLst>
        </pc:spChg>
        <pc:spChg chg="add del mod">
          <ac:chgData name="Adanna Deborah Ugochi Chukwuma" userId="320b3300-3327-49d7-b41e-ea56f4b44cb7" providerId="ADAL" clId="{B1FB87BB-D4CF-4A34-8AB6-040DDF4EC640}" dt="2020-05-16T13:00:04.633" v="3385"/>
          <ac:spMkLst>
            <pc:docMk/>
            <pc:sldMk cId="29963692" sldId="278"/>
            <ac:spMk id="7" creationId="{6FF5190E-F0F4-477F-96B2-176A548AAE42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2" v="3500"/>
          <ac:spMkLst>
            <pc:docMk/>
            <pc:sldMk cId="29963692" sldId="278"/>
            <ac:spMk id="8" creationId="{F0EF3904-B4A2-4ED4-8F36-54B035654334}"/>
          </ac:spMkLst>
        </pc:spChg>
      </pc:sldChg>
      <pc:sldChg chg="delSp modSp add del">
        <pc:chgData name="Adanna Deborah Ugochi Chukwuma" userId="320b3300-3327-49d7-b41e-ea56f4b44cb7" providerId="ADAL" clId="{B1FB87BB-D4CF-4A34-8AB6-040DDF4EC640}" dt="2020-05-16T20:38:42.492" v="4642" actId="2696"/>
        <pc:sldMkLst>
          <pc:docMk/>
          <pc:sldMk cId="322722663" sldId="278"/>
        </pc:sldMkLst>
        <pc:spChg chg="mod">
          <ac:chgData name="Adanna Deborah Ugochi Chukwuma" userId="320b3300-3327-49d7-b41e-ea56f4b44cb7" providerId="ADAL" clId="{B1FB87BB-D4CF-4A34-8AB6-040DDF4EC640}" dt="2020-05-16T19:28:42.268" v="4291" actId="20577"/>
          <ac:spMkLst>
            <pc:docMk/>
            <pc:sldMk cId="322722663" sldId="278"/>
            <ac:spMk id="2" creationId="{0FC2D9A3-0543-42E2-B4D4-03485DA8D5E8}"/>
          </ac:spMkLst>
        </pc:spChg>
        <pc:spChg chg="mod">
          <ac:chgData name="Adanna Deborah Ugochi Chukwuma" userId="320b3300-3327-49d7-b41e-ea56f4b44cb7" providerId="ADAL" clId="{B1FB87BB-D4CF-4A34-8AB6-040DDF4EC640}" dt="2020-05-16T20:38:21.017" v="4636"/>
          <ac:spMkLst>
            <pc:docMk/>
            <pc:sldMk cId="322722663" sldId="278"/>
            <ac:spMk id="3" creationId="{F72EECD1-8083-481F-8A7E-9770C4F256AA}"/>
          </ac:spMkLst>
        </pc:spChg>
        <pc:spChg chg="del">
          <ac:chgData name="Adanna Deborah Ugochi Chukwuma" userId="320b3300-3327-49d7-b41e-ea56f4b44cb7" providerId="ADAL" clId="{B1FB87BB-D4CF-4A34-8AB6-040DDF4EC640}" dt="2020-05-16T14:58:49.994" v="3836" actId="478"/>
          <ac:spMkLst>
            <pc:docMk/>
            <pc:sldMk cId="322722663" sldId="278"/>
            <ac:spMk id="4" creationId="{DCE75B9F-7D51-41DE-8EC8-641A579F9CB0}"/>
          </ac:spMkLst>
        </pc:spChg>
        <pc:spChg chg="del">
          <ac:chgData name="Adanna Deborah Ugochi Chukwuma" userId="320b3300-3327-49d7-b41e-ea56f4b44cb7" providerId="ADAL" clId="{B1FB87BB-D4CF-4A34-8AB6-040DDF4EC640}" dt="2020-05-16T14:58:53.354" v="3837" actId="478"/>
          <ac:spMkLst>
            <pc:docMk/>
            <pc:sldMk cId="322722663" sldId="278"/>
            <ac:spMk id="5" creationId="{33916A9B-785A-42AA-AEDA-2C344A34A995}"/>
          </ac:spMkLst>
        </pc:sp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Khrystyna Pak" userId="S::kpak@worldbank.org::a5f294f2-0789-4883-8526-daac8f36f017" providerId="AD" clId="Web-{A66908A9-C10F-4836-ED12-A9865FD06280}"/>
    <pc:docChg chg="delSld modSld">
      <pc:chgData name="Khrystyna Pak" userId="S::kpak@worldbank.org::a5f294f2-0789-4883-8526-daac8f36f017" providerId="AD" clId="Web-{A66908A9-C10F-4836-ED12-A9865FD06280}" dt="2020-05-30T11:24:41.191" v="6"/>
      <pc:docMkLst>
        <pc:docMk/>
      </pc:docMkLst>
      <pc:sldChg chg="addCm">
        <pc:chgData name="Khrystyna Pak" userId="S::kpak@worldbank.org::a5f294f2-0789-4883-8526-daac8f36f017" providerId="AD" clId="Web-{A66908A9-C10F-4836-ED12-A9865FD06280}" dt="2020-05-30T11:24:41.191" v="6"/>
        <pc:sldMkLst>
          <pc:docMk/>
          <pc:sldMk cId="2442181261" sldId="279"/>
        </pc:sldMkLst>
      </pc:sldChg>
      <pc:sldChg chg="del">
        <pc:chgData name="Khrystyna Pak" userId="S::kpak@worldbank.org::a5f294f2-0789-4883-8526-daac8f36f017" providerId="AD" clId="Web-{A66908A9-C10F-4836-ED12-A9865FD06280}" dt="2020-05-30T11:10:10.609" v="0"/>
        <pc:sldMkLst>
          <pc:docMk/>
          <pc:sldMk cId="2983827786" sldId="280"/>
        </pc:sldMkLst>
      </pc:sldChg>
      <pc:sldChg chg="addSp delSp modSp addCm">
        <pc:chgData name="Khrystyna Pak" userId="S::kpak@worldbank.org::a5f294f2-0789-4883-8526-daac8f36f017" providerId="AD" clId="Web-{A66908A9-C10F-4836-ED12-A9865FD06280}" dt="2020-05-30T11:21:04.377" v="5"/>
        <pc:sldMkLst>
          <pc:docMk/>
          <pc:sldMk cId="2324749050" sldId="281"/>
        </pc:sldMkLst>
        <pc:picChg chg="del">
          <ac:chgData name="Khrystyna Pak" userId="S::kpak@worldbank.org::a5f294f2-0789-4883-8526-daac8f36f017" providerId="AD" clId="Web-{A66908A9-C10F-4836-ED12-A9865FD06280}" dt="2020-05-30T11:20:03.701" v="1"/>
          <ac:picMkLst>
            <pc:docMk/>
            <pc:sldMk cId="2324749050" sldId="281"/>
            <ac:picMk id="3" creationId="{625C6050-E7AA-44CF-AB95-D80D484F8CAA}"/>
          </ac:picMkLst>
        </pc:picChg>
        <pc:picChg chg="add mod">
          <ac:chgData name="Khrystyna Pak" userId="S::kpak@worldbank.org::a5f294f2-0789-4883-8526-daac8f36f017" providerId="AD" clId="Web-{A66908A9-C10F-4836-ED12-A9865FD06280}" dt="2020-05-30T11:20:22.484" v="4" actId="14100"/>
          <ac:picMkLst>
            <pc:docMk/>
            <pc:sldMk cId="2324749050" sldId="281"/>
            <ac:picMk id="5" creationId="{B097A742-2963-4E4B-AF02-AFC18F98599C}"/>
          </ac:picMkLst>
        </pc:picChg>
      </pc:sldChg>
    </pc:docChg>
  </pc:docChgLst>
  <pc:docChgLst>
    <pc:chgData name="digishasinghal@gmail.com" userId="S::urn:spo:guest#digishasinghal@gmail.com::" providerId="AD" clId="Web-{05877871-364F-E681-E585-2169FC6833ED}"/>
    <pc:docChg chg="modSld">
      <pc:chgData name="digishasinghal@gmail.com" userId="S::urn:spo:guest#digishasinghal@gmail.com::" providerId="AD" clId="Web-{05877871-364F-E681-E585-2169FC6833ED}" dt="2020-05-30T10:08:07.945" v="501" actId="1076"/>
      <pc:docMkLst>
        <pc:docMk/>
      </pc:docMkLst>
      <pc:sldChg chg="addSp delSp modSp">
        <pc:chgData name="digishasinghal@gmail.com" userId="S::urn:spo:guest#digishasinghal@gmail.com::" providerId="AD" clId="Web-{05877871-364F-E681-E585-2169FC6833ED}" dt="2020-05-30T10:05:01.447" v="429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5877871-364F-E681-E585-2169FC6833ED}" dt="2020-05-30T10:04:58.572" v="426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5877871-364F-E681-E585-2169FC6833ED}" dt="2020-05-30T10:03:27.737" v="371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ord modCrop">
          <ac:chgData name="digishasinghal@gmail.com" userId="S::urn:spo:guest#digishasinghal@gmail.com::" providerId="AD" clId="Web-{05877871-364F-E681-E585-2169FC6833ED}" dt="2020-05-30T09:51:04.743" v="59" actId="14100"/>
          <ac:picMkLst>
            <pc:docMk/>
            <pc:sldMk cId="271858292" sldId="271"/>
            <ac:picMk id="3" creationId="{3747CF31-D12B-49D1-8D5F-BF739039C3CB}"/>
          </ac:picMkLst>
        </pc:picChg>
        <pc:picChg chg="del">
          <ac:chgData name="digishasinghal@gmail.com" userId="S::urn:spo:guest#digishasinghal@gmail.com::" providerId="AD" clId="Web-{05877871-364F-E681-E585-2169FC6833ED}" dt="2020-05-30T09:49:18.203" v="39"/>
          <ac:picMkLst>
            <pc:docMk/>
            <pc:sldMk cId="271858292" sldId="271"/>
            <ac:picMk id="4" creationId="{F5C28A24-EC68-4CEC-B1B9-A17BAC218D18}"/>
          </ac:picMkLst>
        </pc:picChg>
        <pc:picChg chg="add del mod modCrop">
          <ac:chgData name="digishasinghal@gmail.com" userId="S::urn:spo:guest#digishasinghal@gmail.com::" providerId="AD" clId="Web-{05877871-364F-E681-E585-2169FC6833ED}" dt="2020-05-30T10:04:35.507" v="417"/>
          <ac:picMkLst>
            <pc:docMk/>
            <pc:sldMk cId="271858292" sldId="271"/>
            <ac:picMk id="5" creationId="{130EBA4F-825B-4211-B895-5255F29EC7CD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5:01.447" v="429"/>
          <ac:picMkLst>
            <pc:docMk/>
            <pc:sldMk cId="271858292" sldId="271"/>
            <ac:picMk id="6" creationId="{26A57475-979D-4021-A307-80B9336658FF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51:39.683" v="67" actId="14100"/>
        <pc:sldMkLst>
          <pc:docMk/>
          <pc:sldMk cId="3777320506" sldId="272"/>
        </pc:sldMkLst>
        <pc:picChg chg="add mod ord">
          <ac:chgData name="digishasinghal@gmail.com" userId="S::urn:spo:guest#digishasinghal@gmail.com::" providerId="AD" clId="Web-{05877871-364F-E681-E585-2169FC6833ED}" dt="2020-05-30T09:51:39.683" v="67" actId="14100"/>
          <ac:picMkLst>
            <pc:docMk/>
            <pc:sldMk cId="3777320506" sldId="272"/>
            <ac:picMk id="4" creationId="{1AB5DFFE-1C73-4BD6-BFD8-0FA722EDB611}"/>
          </ac:picMkLst>
        </pc:picChg>
        <pc:picChg chg="del">
          <ac:chgData name="digishasinghal@gmail.com" userId="S::urn:spo:guest#digishasinghal@gmail.com::" providerId="AD" clId="Web-{05877871-364F-E681-E585-2169FC6833ED}" dt="2020-05-30T09:51:09.493" v="60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48:44.403" v="38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5877871-364F-E681-E585-2169FC6833ED}" dt="2020-05-30T09:16:38.368" v="32" actId="20577"/>
          <ac:spMkLst>
            <pc:docMk/>
            <pc:sldMk cId="3411231065" sldId="273"/>
            <ac:spMk id="8" creationId="{9D8F7636-A636-400C-A415-3B85187DC924}"/>
          </ac:spMkLst>
        </pc:spChg>
        <pc:picChg chg="add del mod">
          <ac:chgData name="digishasinghal@gmail.com" userId="S::urn:spo:guest#digishasinghal@gmail.com::" providerId="AD" clId="Web-{05877871-364F-E681-E585-2169FC6833ED}" dt="2020-05-30T09:16:41.697" v="34"/>
          <ac:picMkLst>
            <pc:docMk/>
            <pc:sldMk cId="3411231065" sldId="273"/>
            <ac:picMk id="3" creationId="{B3383D98-49C5-44EE-9B01-395608D16F8C}"/>
          </ac:picMkLst>
        </pc:picChg>
        <pc:picChg chg="del">
          <ac:chgData name="digishasinghal@gmail.com" userId="S::urn:spo:guest#digishasinghal@gmail.com::" providerId="AD" clId="Web-{05877871-364F-E681-E585-2169FC6833ED}" dt="2020-05-30T09:14:32.218" v="18"/>
          <ac:picMkLst>
            <pc:docMk/>
            <pc:sldMk cId="3411231065" sldId="273"/>
            <ac:picMk id="4" creationId="{E3C4F51F-3E42-44A5-B597-268704118A6D}"/>
          </ac:picMkLst>
        </pc:picChg>
        <pc:picChg chg="add mod">
          <ac:chgData name="digishasinghal@gmail.com" userId="S::urn:spo:guest#digishasinghal@gmail.com::" providerId="AD" clId="Web-{05877871-364F-E681-E585-2169FC6833ED}" dt="2020-05-30T09:48:44.403" v="38" actId="14100"/>
          <ac:picMkLst>
            <pc:docMk/>
            <pc:sldMk cId="3411231065" sldId="273"/>
            <ac:picMk id="5" creationId="{417CE81A-1A32-49E9-95D8-509B3FE79300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10:08:07.945" v="501" actId="1076"/>
        <pc:sldMkLst>
          <pc:docMk/>
          <pc:sldMk cId="2308977422" sldId="276"/>
        </pc:sldMkLst>
        <pc:graphicFrameChg chg="mod modGraphic">
          <ac:chgData name="digishasinghal@gmail.com" userId="S::urn:spo:guest#digishasinghal@gmail.com::" providerId="AD" clId="Web-{05877871-364F-E681-E585-2169FC6833ED}" dt="2020-05-30T10:07:37.599" v="499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5877871-364F-E681-E585-2169FC6833ED}" dt="2020-05-30T09:52:11.279" v="68"/>
          <ac:picMkLst>
            <pc:docMk/>
            <pc:sldMk cId="2308977422" sldId="276"/>
            <ac:picMk id="3" creationId="{8FB9D61C-0544-4F3B-8FA4-7F4438F4173F}"/>
          </ac:picMkLst>
        </pc:picChg>
        <pc:picChg chg="del">
          <ac:chgData name="digishasinghal@gmail.com" userId="S::urn:spo:guest#digishasinghal@gmail.com::" providerId="AD" clId="Web-{05877871-364F-E681-E585-2169FC6833ED}" dt="2020-05-30T08:55:08.240" v="0"/>
          <ac:picMkLst>
            <pc:docMk/>
            <pc:sldMk cId="2308977422" sldId="276"/>
            <ac:picMk id="4" creationId="{2D7EF278-D96C-4EE7-8A4D-DC71CA9991D8}"/>
          </ac:picMkLst>
        </pc:picChg>
        <pc:picChg chg="add mod ord modCrop">
          <ac:chgData name="digishasinghal@gmail.com" userId="S::urn:spo:guest#digishasinghal@gmail.com::" providerId="AD" clId="Web-{05877871-364F-E681-E585-2169FC6833ED}" dt="2020-05-30T09:52:50.188" v="76" actId="14100"/>
          <ac:picMkLst>
            <pc:docMk/>
            <pc:sldMk cId="2308977422" sldId="276"/>
            <ac:picMk id="6" creationId="{208F37B4-2924-458A-A143-B69381775093}"/>
          </ac:picMkLst>
        </pc:picChg>
        <pc:picChg chg="mod">
          <ac:chgData name="digishasinghal@gmail.com" userId="S::urn:spo:guest#digishasinghal@gmail.com::" providerId="AD" clId="Web-{05877871-364F-E681-E585-2169FC6833ED}" dt="2020-05-30T10:08:07.945" v="501" actId="1076"/>
          <ac:picMkLst>
            <pc:docMk/>
            <pc:sldMk cId="2308977422" sldId="276"/>
            <ac:picMk id="7" creationId="{06EEDA88-9B04-47EF-9526-749DC98BD173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7:59.820" v="500"/>
          <ac:picMkLst>
            <pc:docMk/>
            <pc:sldMk cId="2308977422" sldId="276"/>
            <ac:picMk id="8" creationId="{9E86F0C8-E693-46FD-9FBD-F75E8747CB3F}"/>
          </ac:picMkLst>
        </pc:picChg>
      </pc:sldChg>
    </pc:docChg>
  </pc:docChgLst>
  <pc:docChgLst>
    <pc:chgData name="Khrystyna Pak" userId="S::kpak@worldbank.org::a5f294f2-0789-4883-8526-daac8f36f017" providerId="AD" clId="Web-{627CD062-B0FD-2D68-F9B5-BF62859C07C7}"/>
    <pc:docChg chg="modSld">
      <pc:chgData name="Khrystyna Pak" userId="S::kpak@worldbank.org::a5f294f2-0789-4883-8526-daac8f36f017" providerId="AD" clId="Web-{627CD062-B0FD-2D68-F9B5-BF62859C07C7}" dt="2020-05-23T11:07:18.522" v="70" actId="14100"/>
      <pc:docMkLst>
        <pc:docMk/>
      </pc:docMkLst>
      <pc:sldChg chg="addSp delSp modSp">
        <pc:chgData name="Khrystyna Pak" userId="S::kpak@worldbank.org::a5f294f2-0789-4883-8526-daac8f36f017" providerId="AD" clId="Web-{627CD062-B0FD-2D68-F9B5-BF62859C07C7}" dt="2020-05-23T11:05:06.650" v="26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627CD062-B0FD-2D68-F9B5-BF62859C07C7}" dt="2020-05-23T11:05:06.650" v="26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627CD062-B0FD-2D68-F9B5-BF62859C07C7}" dt="2020-05-23T11:04:44.741" v="19" actId="14100"/>
          <ac:picMkLst>
            <pc:docMk/>
            <pc:sldMk cId="2606909139" sldId="265"/>
            <ac:picMk id="3" creationId="{3256E4F4-D7A0-4A45-BAE1-F31188D8BC7B}"/>
          </ac:picMkLst>
        </pc:picChg>
        <pc:picChg chg="del">
          <ac:chgData name="Khrystyna Pak" userId="S::kpak@worldbank.org::a5f294f2-0789-4883-8526-daac8f36f017" providerId="AD" clId="Web-{627CD062-B0FD-2D68-F9B5-BF62859C07C7}" dt="2020-05-23T11:04:29.084" v="16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7:18.522" v="70" actId="14100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627CD062-B0FD-2D68-F9B5-BF62859C07C7}" dt="2020-05-23T11:07:11.693" v="68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627CD062-B0FD-2D68-F9B5-BF62859C07C7}" dt="2020-05-23T11:07:18.522" v="70" actId="14100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627CD062-B0FD-2D68-F9B5-BF62859C07C7}" dt="2020-05-23T11:05:48.451" v="46"/>
          <ac:picMkLst>
            <pc:docMk/>
            <pc:sldMk cId="1040968698" sldId="267"/>
            <ac:picMk id="3" creationId="{8F36162D-F8F6-440D-A51F-50F1569285DF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7:16.084" v="69" actId="14100"/>
          <ac:picMkLst>
            <pc:docMk/>
            <pc:sldMk cId="1040968698" sldId="267"/>
            <ac:picMk id="5" creationId="{74B8D14D-88CE-427F-BEA5-8D2139F95BEB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4:22.599" v="14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627CD062-B0FD-2D68-F9B5-BF62859C07C7}" dt="2020-05-23T11:04:22.599" v="14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627CD062-B0FD-2D68-F9B5-BF62859C07C7}" dt="2020-05-23T11:04:10.332" v="8" actId="14100"/>
          <ac:spMkLst>
            <pc:docMk/>
            <pc:sldMk cId="3823169230" sldId="275"/>
            <ac:spMk id="10" creationId="{8294DB26-244C-4299-8D14-E2FBD065EF54}"/>
          </ac:spMkLst>
        </pc:spChg>
        <pc:picChg chg="del">
          <ac:chgData name="Khrystyna Pak" userId="S::kpak@worldbank.org::a5f294f2-0789-4883-8526-daac8f36f017" providerId="AD" clId="Web-{627CD062-B0FD-2D68-F9B5-BF62859C07C7}" dt="2020-05-23T11:01:59.304" v="0"/>
          <ac:picMkLst>
            <pc:docMk/>
            <pc:sldMk cId="3823169230" sldId="275"/>
            <ac:picMk id="3" creationId="{19C57E51-A053-42DB-B2D1-3528EBC3F4C4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3:52.893" v="4" actId="14100"/>
          <ac:picMkLst>
            <pc:docMk/>
            <pc:sldMk cId="3823169230" sldId="275"/>
            <ac:picMk id="4" creationId="{6F78D2ED-87C6-4025-B90B-E1B4A1C59817}"/>
          </ac:picMkLst>
        </pc:picChg>
      </pc:sldChg>
    </pc:docChg>
  </pc:docChgLst>
  <pc:docChgLst>
    <pc:chgData name="digishasinghal@gmail.com" userId="S::urn:spo:guest#digishasinghal@gmail.com::" providerId="AD" clId="Web-{CDCD7109-56D2-1BE9-2A19-A73CF197F2FB}"/>
    <pc:docChg chg="modSld">
      <pc:chgData name="digishasinghal@gmail.com" userId="S::urn:spo:guest#digishasinghal@gmail.com::" providerId="AD" clId="Web-{CDCD7109-56D2-1BE9-2A19-A73CF197F2FB}" dt="2020-06-08T17:39:17.171" v="474" actId="14100"/>
      <pc:docMkLst>
        <pc:docMk/>
      </pc:docMkLst>
      <pc:sldChg chg="modSp">
        <pc:chgData name="digishasinghal@gmail.com" userId="S::urn:spo:guest#digishasinghal@gmail.com::" providerId="AD" clId="Web-{CDCD7109-56D2-1BE9-2A19-A73CF197F2FB}" dt="2020-06-08T16:45:21.406" v="440" actId="20577"/>
        <pc:sldMkLst>
          <pc:docMk/>
          <pc:sldMk cId="1040968698" sldId="267"/>
        </pc:sldMkLst>
        <pc:spChg chg="mod">
          <ac:chgData name="digishasinghal@gmail.com" userId="S::urn:spo:guest#digishasinghal@gmail.com::" providerId="AD" clId="Web-{CDCD7109-56D2-1BE9-2A19-A73CF197F2FB}" dt="2020-06-08T16:45:21.406" v="440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addSp delSp modSp">
        <pc:chgData name="digishasinghal@gmail.com" userId="S::urn:spo:guest#digishasinghal@gmail.com::" providerId="AD" clId="Web-{CDCD7109-56D2-1BE9-2A19-A73CF197F2FB}" dt="2020-06-08T17:39:17.171" v="474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CDCD7109-56D2-1BE9-2A19-A73CF197F2FB}" dt="2020-06-08T16:42:39.888" v="389" actId="20577"/>
          <ac:spMkLst>
            <pc:docMk/>
            <pc:sldMk cId="271858292" sldId="271"/>
            <ac:spMk id="10" creationId="{C6197E00-B178-45E2-9967-82E68AA459DE}"/>
          </ac:spMkLst>
        </pc:spChg>
        <pc:picChg chg="add mod">
          <ac:chgData name="digishasinghal@gmail.com" userId="S::urn:spo:guest#digishasinghal@gmail.com::" providerId="AD" clId="Web-{CDCD7109-56D2-1BE9-2A19-A73CF197F2FB}" dt="2020-06-08T17:39:17.171" v="474" actId="14100"/>
          <ac:picMkLst>
            <pc:docMk/>
            <pc:sldMk cId="271858292" sldId="271"/>
            <ac:picMk id="3" creationId="{B5123C66-384A-4EC9-B3FF-B032AC594AAE}"/>
          </ac:picMkLst>
        </pc:picChg>
        <pc:picChg chg="del">
          <ac:chgData name="digishasinghal@gmail.com" userId="S::urn:spo:guest#digishasinghal@gmail.com::" providerId="AD" clId="Web-{CDCD7109-56D2-1BE9-2A19-A73CF197F2FB}" dt="2020-06-08T17:38:49.702" v="471"/>
          <ac:picMkLst>
            <pc:docMk/>
            <pc:sldMk cId="271858292" sldId="271"/>
            <ac:picMk id="4" creationId="{E9382FCB-BACD-4E24-B0B0-FE031A304DA9}"/>
          </ac:picMkLst>
        </pc:picChg>
      </pc:sldChg>
      <pc:sldChg chg="modSp delCm">
        <pc:chgData name="digishasinghal@gmail.com" userId="S::urn:spo:guest#digishasinghal@gmail.com::" providerId="AD" clId="Web-{CDCD7109-56D2-1BE9-2A19-A73CF197F2FB}" dt="2020-06-08T16:49:27.050" v="470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CDCD7109-56D2-1BE9-2A19-A73CF197F2FB}" dt="2020-06-08T16:44:14.983" v="415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CDCD7109-56D2-1BE9-2A19-A73CF197F2FB}" dt="2020-06-08T16:45:01.453" v="434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modSp">
        <pc:chgData name="digishasinghal@gmail.com" userId="S::urn:spo:guest#digishasinghal@gmail.com::" providerId="AD" clId="Web-{CDCD7109-56D2-1BE9-2A19-A73CF197F2FB}" dt="2020-06-08T16:35:08.758" v="9" actId="20577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CDCD7109-56D2-1BE9-2A19-A73CF197F2FB}" dt="2020-06-08T16:35:08.758" v="9" actId="20577"/>
          <ac:spMkLst>
            <pc:docMk/>
            <pc:sldMk cId="3411231065" sldId="273"/>
            <ac:spMk id="8" creationId="{9D8F7636-A636-400C-A415-3B85187DC924}"/>
          </ac:spMkLst>
        </pc:spChg>
      </pc:sldChg>
      <pc:sldChg chg="modSp delCm">
        <pc:chgData name="digishasinghal@gmail.com" userId="S::urn:spo:guest#digishasinghal@gmail.com::" providerId="AD" clId="Web-{CDCD7109-56D2-1BE9-2A19-A73CF197F2FB}" dt="2020-06-08T16:49:19.315" v="469"/>
        <pc:sldMkLst>
          <pc:docMk/>
          <pc:sldMk cId="1797356091" sldId="277"/>
        </pc:sldMkLst>
        <pc:spChg chg="mod">
          <ac:chgData name="digishasinghal@gmail.com" userId="S::urn:spo:guest#digishasinghal@gmail.com::" providerId="AD" clId="Web-{CDCD7109-56D2-1BE9-2A19-A73CF197F2FB}" dt="2020-06-08T16:48:19.377" v="466" actId="2057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Khrystyna Pak" userId="S::kpak@worldbank.org::a5f294f2-0789-4883-8526-daac8f36f017" providerId="AD" clId="Web-{DCFA52F8-720F-43D0-9EE1-BB2EA759CD58}"/>
    <pc:docChg chg="modSld">
      <pc:chgData name="Khrystyna Pak" userId="S::kpak@worldbank.org::a5f294f2-0789-4883-8526-daac8f36f017" providerId="AD" clId="Web-{DCFA52F8-720F-43D0-9EE1-BB2EA759CD58}" dt="2020-05-14T12:00:37.184" v="7" actId="1076"/>
      <pc:docMkLst>
        <pc:docMk/>
      </pc:docMkLst>
      <pc:sldChg chg="addSp delSp modSp">
        <pc:chgData name="Khrystyna Pak" userId="S::kpak@worldbank.org::a5f294f2-0789-4883-8526-daac8f36f017" providerId="AD" clId="Web-{DCFA52F8-720F-43D0-9EE1-BB2EA759CD58}" dt="2020-05-14T12:00:37.184" v="7" actId="1076"/>
        <pc:sldMkLst>
          <pc:docMk/>
          <pc:sldMk cId="1040968698" sldId="267"/>
        </pc:sldMkLst>
        <pc:spChg chg="del">
          <ac:chgData name="Khrystyna Pak" userId="S::kpak@worldbank.org::a5f294f2-0789-4883-8526-daac8f36f017" providerId="AD" clId="Web-{DCFA52F8-720F-43D0-9EE1-BB2EA759CD58}" dt="2020-05-14T12:00:35.090" v="6"/>
          <ac:spMkLst>
            <pc:docMk/>
            <pc:sldMk cId="1040968698" sldId="267"/>
            <ac:spMk id="6" creationId="{5BC4137B-5C4F-490A-B99A-6FAA9A17CB14}"/>
          </ac:spMkLst>
        </pc:spChg>
        <pc:picChg chg="del">
          <ac:chgData name="Khrystyna Pak" userId="S::kpak@worldbank.org::a5f294f2-0789-4883-8526-daac8f36f017" providerId="AD" clId="Web-{DCFA52F8-720F-43D0-9EE1-BB2EA759CD58}" dt="2020-05-14T12:00:12.011" v="0"/>
          <ac:picMkLst>
            <pc:docMk/>
            <pc:sldMk cId="1040968698" sldId="267"/>
            <ac:picMk id="3" creationId="{82A83AD6-7248-4964-A3CB-0541ECF6D6C9}"/>
          </ac:picMkLst>
        </pc:picChg>
        <pc:picChg chg="add mod">
          <ac:chgData name="Khrystyna Pak" userId="S::kpak@worldbank.org::a5f294f2-0789-4883-8526-daac8f36f017" providerId="AD" clId="Web-{DCFA52F8-720F-43D0-9EE1-BB2EA759CD58}" dt="2020-05-14T12:00:37.184" v="7" actId="1076"/>
          <ac:picMkLst>
            <pc:docMk/>
            <pc:sldMk cId="1040968698" sldId="267"/>
            <ac:picMk id="4" creationId="{76F4B8B2-C143-4A9C-AFEA-56B4597FAC98}"/>
          </ac:picMkLst>
        </pc:picChg>
      </pc:sldChg>
    </pc:docChg>
  </pc:docChgLst>
  <pc:docChgLst>
    <pc:chgData name="Khrystyna Pak" userId="S::kpak@worldbank.org::a5f294f2-0789-4883-8526-daac8f36f017" providerId="AD" clId="Web-{C5C829CC-E4E1-6FB7-A36B-E0400BD5E1F6}"/>
    <pc:docChg chg="modSld sldOrd">
      <pc:chgData name="Khrystyna Pak" userId="S::kpak@worldbank.org::a5f294f2-0789-4883-8526-daac8f36f017" providerId="AD" clId="Web-{C5C829CC-E4E1-6FB7-A36B-E0400BD5E1F6}" dt="2020-05-13T15:33:59.885" v="647"/>
      <pc:docMkLst>
        <pc:docMk/>
      </pc:docMkLst>
      <pc:sldChg chg="addCm">
        <pc:chgData name="Khrystyna Pak" userId="S::kpak@worldbank.org::a5f294f2-0789-4883-8526-daac8f36f017" providerId="AD" clId="Web-{C5C829CC-E4E1-6FB7-A36B-E0400BD5E1F6}" dt="2020-05-13T15:33:59.885" v="647"/>
        <pc:sldMkLst>
          <pc:docMk/>
          <pc:sldMk cId="2606909139" sldId="265"/>
        </pc:sldMkLst>
      </pc:sldChg>
      <pc:sldChg chg="addSp delSp modSp ord addCm modCm">
        <pc:chgData name="Khrystyna Pak" userId="S::kpak@worldbank.org::a5f294f2-0789-4883-8526-daac8f36f017" providerId="AD" clId="Web-{C5C829CC-E4E1-6FB7-A36B-E0400BD5E1F6}" dt="2020-05-13T15:31:36.869" v="645"/>
        <pc:sldMkLst>
          <pc:docMk/>
          <pc:sldMk cId="3823169230" sldId="275"/>
        </pc:sldMkLst>
        <pc:graphicFrameChg chg="add mod modGraphic">
          <ac:chgData name="Khrystyna Pak" userId="S::kpak@worldbank.org::a5f294f2-0789-4883-8526-daac8f36f017" providerId="AD" clId="Web-{C5C829CC-E4E1-6FB7-A36B-E0400BD5E1F6}" dt="2020-05-13T15:31:36.869" v="645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del mod modGraphic">
          <ac:chgData name="Khrystyna Pak" userId="S::kpak@worldbank.org::a5f294f2-0789-4883-8526-daac8f36f017" providerId="AD" clId="Web-{C5C829CC-E4E1-6FB7-A36B-E0400BD5E1F6}" dt="2020-05-13T15:27:19.151" v="13"/>
          <ac:graphicFrameMkLst>
            <pc:docMk/>
            <pc:sldMk cId="3823169230" sldId="275"/>
            <ac:graphicFrameMk id="9" creationId="{EC4ECA91-BCB9-4A04-B8B3-09F7755928F3}"/>
          </ac:graphicFrameMkLst>
        </pc:graphicFrameChg>
      </pc:sldChg>
    </pc:docChg>
  </pc:docChgLst>
  <pc:docChgLst>
    <pc:chgData name="Khrystyna Pak" userId="S::kpak@worldbank.org::a5f294f2-0789-4883-8526-daac8f36f017" providerId="AD" clId="Web-{F7587AFD-061B-022B-FE59-6B2E1DBFFD18}"/>
    <pc:docChg chg="modSld">
      <pc:chgData name="Khrystyna Pak" userId="S::kpak@worldbank.org::a5f294f2-0789-4883-8526-daac8f36f017" providerId="AD" clId="Web-{F7587AFD-061B-022B-FE59-6B2E1DBFFD18}" dt="2020-05-13T18:23:15.462" v="105"/>
      <pc:docMkLst>
        <pc:docMk/>
      </pc:docMkLst>
      <pc:sldChg chg="modSp">
        <pc:chgData name="Khrystyna Pak" userId="S::kpak@worldbank.org::a5f294f2-0789-4883-8526-daac8f36f017" providerId="AD" clId="Web-{F7587AFD-061B-022B-FE59-6B2E1DBFFD18}" dt="2020-05-13T18:23:15.462" v="105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F7587AFD-061B-022B-FE59-6B2E1DBFFD18}" dt="2020-05-13T18:23:15.462" v="10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Khrystyna Pak" userId="S::kpak@worldbank.org::a5f294f2-0789-4883-8526-daac8f36f017" providerId="AD" clId="Web-{BA238FAC-3E7D-6CC5-5BD9-195F91786F04}"/>
    <pc:docChg chg="modSld">
      <pc:chgData name="Khrystyna Pak" userId="S::kpak@worldbank.org::a5f294f2-0789-4883-8526-daac8f36f017" providerId="AD" clId="Web-{BA238FAC-3E7D-6CC5-5BD9-195F91786F04}" dt="2020-05-13T17:29:37.184" v="3" actId="14100"/>
      <pc:docMkLst>
        <pc:docMk/>
      </pc:docMkLst>
      <pc:sldChg chg="addSp modSp">
        <pc:chgData name="Khrystyna Pak" userId="S::kpak@worldbank.org::a5f294f2-0789-4883-8526-daac8f36f017" providerId="AD" clId="Web-{BA238FAC-3E7D-6CC5-5BD9-195F91786F04}" dt="2020-05-13T17:29:37.184" v="3" actId="14100"/>
        <pc:sldMkLst>
          <pc:docMk/>
          <pc:sldMk cId="1040968698" sldId="267"/>
        </pc:sldMkLst>
        <pc:picChg chg="add mod">
          <ac:chgData name="Khrystyna Pak" userId="S::kpak@worldbank.org::a5f294f2-0789-4883-8526-daac8f36f017" providerId="AD" clId="Web-{BA238FAC-3E7D-6CC5-5BD9-195F91786F04}" dt="2020-05-13T17:29:37.184" v="3" actId="14100"/>
          <ac:picMkLst>
            <pc:docMk/>
            <pc:sldMk cId="1040968698" sldId="267"/>
            <ac:picMk id="3" creationId="{82A83AD6-7248-4964-A3CB-0541ECF6D6C9}"/>
          </ac:picMkLst>
        </pc:picChg>
      </pc:sldChg>
    </pc:docChg>
  </pc:docChgLst>
  <pc:docChgLst>
    <pc:chgData name="Adanna Deborah Ugochi Chukwuma" userId="320b3300-3327-49d7-b41e-ea56f4b44cb7" providerId="ADAL" clId="{08C2B786-C418-4365-A960-C99038A8CE7F}"/>
    <pc:docChg chg="undo custSel delSld modSld">
      <pc:chgData name="Adanna Deborah Ugochi Chukwuma" userId="320b3300-3327-49d7-b41e-ea56f4b44cb7" providerId="ADAL" clId="{08C2B786-C418-4365-A960-C99038A8CE7F}" dt="2020-06-15T23:20:31.830" v="763" actId="20577"/>
      <pc:docMkLst>
        <pc:docMk/>
      </pc:docMkLst>
      <pc:sldChg chg="modSp">
        <pc:chgData name="Adanna Deborah Ugochi Chukwuma" userId="320b3300-3327-49d7-b41e-ea56f4b44cb7" providerId="ADAL" clId="{08C2B786-C418-4365-A960-C99038A8CE7F}" dt="2020-06-15T15:06:41.644" v="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08C2B786-C418-4365-A960-C99038A8CE7F}" dt="2020-06-15T15:06:41.644" v="2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18:18:39.325" v="182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08C2B786-C418-4365-A960-C99038A8CE7F}" dt="2020-06-15T18:18:39.325" v="18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18:24:17.039" v="736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08C2B786-C418-4365-A960-C99038A8CE7F}" dt="2020-06-15T18:24:17.039" v="736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18:22:31.652" v="630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08C2B786-C418-4365-A960-C99038A8CE7F}" dt="2020-06-15T18:22:31.652" v="630" actId="20577"/>
          <ac:spMkLst>
            <pc:docMk/>
            <pc:sldMk cId="271858292" sldId="271"/>
            <ac:spMk id="10" creationId="{C6197E00-B178-45E2-9967-82E68AA459DE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18:22:51.924" v="632" actId="1076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08C2B786-C418-4365-A960-C99038A8CE7F}" dt="2020-06-15T18:22:49.530" v="631" actId="20577"/>
          <ac:spMkLst>
            <pc:docMk/>
            <pc:sldMk cId="3777320506" sldId="272"/>
            <ac:spMk id="2" creationId="{AF857872-1F48-4371-9E51-36589E1EE4CA}"/>
          </ac:spMkLst>
        </pc:spChg>
        <pc:picChg chg="mod">
          <ac:chgData name="Adanna Deborah Ugochi Chukwuma" userId="320b3300-3327-49d7-b41e-ea56f4b44cb7" providerId="ADAL" clId="{08C2B786-C418-4365-A960-C99038A8CE7F}" dt="2020-06-15T18:22:51.924" v="632" actId="1076"/>
          <ac:picMkLst>
            <pc:docMk/>
            <pc:sldMk cId="3777320506" sldId="272"/>
            <ac:picMk id="5" creationId="{6451001B-DAB0-473D-980B-863EA8426496}"/>
          </ac:picMkLst>
        </pc:picChg>
      </pc:sldChg>
      <pc:sldChg chg="modSp">
        <pc:chgData name="Adanna Deborah Ugochi Chukwuma" userId="320b3300-3327-49d7-b41e-ea56f4b44cb7" providerId="ADAL" clId="{08C2B786-C418-4365-A960-C99038A8CE7F}" dt="2020-06-15T18:19:46.219" v="443" actId="1076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08C2B786-C418-4365-A960-C99038A8CE7F}" dt="2020-06-15T18:19:46.219" v="443" actId="1076"/>
          <ac:spMkLst>
            <pc:docMk/>
            <pc:sldMk cId="3411231065" sldId="273"/>
            <ac:spMk id="8" creationId="{9D8F7636-A636-400C-A415-3B85187DC924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18:16:59.720" v="143" actId="1076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08C2B786-C418-4365-A960-C99038A8CE7F}" dt="2020-06-15T18:16:59.720" v="143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08C2B786-C418-4365-A960-C99038A8CE7F}" dt="2020-06-15T18:16:47.778" v="141" actId="20577"/>
          <ac:spMkLst>
            <pc:docMk/>
            <pc:sldMk cId="3823169230" sldId="275"/>
            <ac:spMk id="10" creationId="{8294DB26-244C-4299-8D14-E2FBD065EF54}"/>
          </ac:spMkLst>
        </pc:spChg>
      </pc:sldChg>
      <pc:sldChg chg="modSp">
        <pc:chgData name="Adanna Deborah Ugochi Chukwuma" userId="320b3300-3327-49d7-b41e-ea56f4b44cb7" providerId="ADAL" clId="{08C2B786-C418-4365-A960-C99038A8CE7F}" dt="2020-06-15T23:20:31.830" v="763" actId="20577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08C2B786-C418-4365-A960-C99038A8CE7F}" dt="2020-06-15T23:20:31.830" v="763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Graphic">
          <ac:chgData name="Adanna Deborah Ugochi Chukwuma" userId="320b3300-3327-49d7-b41e-ea56f4b44cb7" providerId="ADAL" clId="{08C2B786-C418-4365-A960-C99038A8CE7F}" dt="2020-06-15T23:20:03.621" v="753" actId="13243"/>
          <ac:graphicFrameMkLst>
            <pc:docMk/>
            <pc:sldMk cId="2308977422" sldId="276"/>
            <ac:graphicFrameMk id="5" creationId="{D9A7F6FB-247C-4B96-875D-D45818748E8E}"/>
          </ac:graphicFrameMkLst>
        </pc:graphicFrameChg>
      </pc:sldChg>
      <pc:sldChg chg="modSp">
        <pc:chgData name="Adanna Deborah Ugochi Chukwuma" userId="320b3300-3327-49d7-b41e-ea56f4b44cb7" providerId="ADAL" clId="{08C2B786-C418-4365-A960-C99038A8CE7F}" dt="2020-06-15T23:19:12.313" v="750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08C2B786-C418-4365-A960-C99038A8CE7F}" dt="2020-06-15T23:19:12.313" v="750" actId="20577"/>
          <ac:spMkLst>
            <pc:docMk/>
            <pc:sldMk cId="1797356091" sldId="277"/>
            <ac:spMk id="4" creationId="{E3FC728D-3454-431F-AE7A-DA1AF22D0A84}"/>
          </ac:spMkLst>
        </pc:spChg>
      </pc:sldChg>
      <pc:sldChg chg="del">
        <pc:chgData name="Adanna Deborah Ugochi Chukwuma" userId="320b3300-3327-49d7-b41e-ea56f4b44cb7" providerId="ADAL" clId="{08C2B786-C418-4365-A960-C99038A8CE7F}" dt="2020-06-15T18:18:02.269" v="144" actId="2696"/>
        <pc:sldMkLst>
          <pc:docMk/>
          <pc:sldMk cId="1634572424" sldId="282"/>
        </pc:sldMkLst>
      </pc:sldChg>
    </pc:docChg>
  </pc:docChgLst>
  <pc:docChgLst>
    <pc:chgData name="Khrystyna Pak" userId="S::kpak@worldbank.org::a5f294f2-0789-4883-8526-daac8f36f017" providerId="AD" clId="Web-{76D3F4EF-939B-1766-CA72-3C63F5B3DB15}"/>
    <pc:docChg chg="addSld delSld modSld">
      <pc:chgData name="Khrystyna Pak" userId="S::kpak@worldbank.org::a5f294f2-0789-4883-8526-daac8f36f017" providerId="AD" clId="Web-{76D3F4EF-939B-1766-CA72-3C63F5B3DB15}" dt="2020-05-16T15:34:43.080" v="14"/>
      <pc:docMkLst>
        <pc:docMk/>
      </pc:docMkLst>
      <pc:sldChg chg="addSp delSp modSp add del replId">
        <pc:chgData name="Khrystyna Pak" userId="S::kpak@worldbank.org::a5f294f2-0789-4883-8526-daac8f36f017" providerId="AD" clId="Web-{76D3F4EF-939B-1766-CA72-3C63F5B3DB15}" dt="2020-05-16T15:29:01.406" v="5"/>
        <pc:sldMkLst>
          <pc:docMk/>
          <pc:sldMk cId="42751187" sldId="279"/>
        </pc:sldMkLst>
        <pc:picChg chg="add mod">
          <ac:chgData name="Khrystyna Pak" userId="S::kpak@worldbank.org::a5f294f2-0789-4883-8526-daac8f36f017" providerId="AD" clId="Web-{76D3F4EF-939B-1766-CA72-3C63F5B3DB15}" dt="2020-05-16T15:27:37.265" v="4" actId="14100"/>
          <ac:picMkLst>
            <pc:docMk/>
            <pc:sldMk cId="42751187" sldId="279"/>
            <ac:picMk id="3" creationId="{85020F3E-372A-44DE-920C-095DA708214D}"/>
          </ac:picMkLst>
        </pc:picChg>
        <pc:picChg chg="del">
          <ac:chgData name="Khrystyna Pak" userId="S::kpak@worldbank.org::a5f294f2-0789-4883-8526-daac8f36f017" providerId="AD" clId="Web-{76D3F4EF-939B-1766-CA72-3C63F5B3DB15}" dt="2020-05-16T15:26:56.937" v="1"/>
          <ac:picMkLst>
            <pc:docMk/>
            <pc:sldMk cId="42751187" sldId="279"/>
            <ac:picMk id="11" creationId="{AA3D165D-BCA1-461B-A48B-0A99B900DA6A}"/>
          </ac:picMkLst>
        </pc:picChg>
      </pc:sldChg>
      <pc:sldChg chg="addSp delSp modSp add del replId">
        <pc:chgData name="Khrystyna Pak" userId="S::kpak@worldbank.org::a5f294f2-0789-4883-8526-daac8f36f017" providerId="AD" clId="Web-{76D3F4EF-939B-1766-CA72-3C63F5B3DB15}" dt="2020-05-16T15:34:43.080" v="14"/>
        <pc:sldMkLst>
          <pc:docMk/>
          <pc:sldMk cId="1012263688" sldId="279"/>
        </pc:sldMkLst>
        <pc:picChg chg="add mod">
          <ac:chgData name="Khrystyna Pak" userId="S::kpak@worldbank.org::a5f294f2-0789-4883-8526-daac8f36f017" providerId="AD" clId="Web-{76D3F4EF-939B-1766-CA72-3C63F5B3DB15}" dt="2020-05-16T15:34:37.251" v="13" actId="14100"/>
          <ac:picMkLst>
            <pc:docMk/>
            <pc:sldMk cId="1012263688" sldId="279"/>
            <ac:picMk id="3" creationId="{1E5FD223-84C3-49B2-9AB7-D0793FADBEB2}"/>
          </ac:picMkLst>
        </pc:picChg>
        <pc:picChg chg="del">
          <ac:chgData name="Khrystyna Pak" userId="S::kpak@worldbank.org::a5f294f2-0789-4883-8526-daac8f36f017" providerId="AD" clId="Web-{76D3F4EF-939B-1766-CA72-3C63F5B3DB15}" dt="2020-05-16T15:34:07.033" v="7"/>
          <ac:picMkLst>
            <pc:docMk/>
            <pc:sldMk cId="1012263688" sldId="279"/>
            <ac:picMk id="11" creationId="{AA3D165D-BCA1-461B-A48B-0A99B900DA6A}"/>
          </ac:picMkLst>
        </pc:picChg>
      </pc:sldChg>
    </pc:docChg>
  </pc:docChgLst>
  <pc:docChgLst>
    <pc:chgData name="Adanna Deborah Ugochi Chukwuma" userId="320b3300-3327-49d7-b41e-ea56f4b44cb7" providerId="ADAL" clId="{066B7715-1AB7-4DFA-B4D6-ADC4251B8EED}"/>
    <pc:docChg chg="custSel modSld">
      <pc:chgData name="Adanna Deborah Ugochi Chukwuma" userId="320b3300-3327-49d7-b41e-ea56f4b44cb7" providerId="ADAL" clId="{066B7715-1AB7-4DFA-B4D6-ADC4251B8EED}" dt="2020-05-30T11:05:10.030" v="1381"/>
      <pc:docMkLst>
        <pc:docMk/>
      </pc:docMkLst>
      <pc:sldChg chg="modSp">
        <pc:chgData name="Adanna Deborah Ugochi Chukwuma" userId="320b3300-3327-49d7-b41e-ea56f4b44cb7" providerId="ADAL" clId="{066B7715-1AB7-4DFA-B4D6-ADC4251B8EED}" dt="2020-05-26T11:03:07.673" v="3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066B7715-1AB7-4DFA-B4D6-ADC4251B8EED}" dt="2020-05-26T11:03:07.673" v="3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0:42:42.341" v="101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066B7715-1AB7-4DFA-B4D6-ADC4251B8EED}" dt="2020-05-30T10:42:42.341" v="101" actId="20577"/>
          <ac:spMkLst>
            <pc:docMk/>
            <pc:sldMk cId="2606909139" sldId="265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28T23:53:50.613" v="67" actId="1076"/>
          <ac:picMkLst>
            <pc:docMk/>
            <pc:sldMk cId="2606909139" sldId="265"/>
            <ac:picMk id="3" creationId="{3256E4F4-D7A0-4A45-BAE1-F31188D8BC7B}"/>
          </ac:picMkLst>
        </pc:picChg>
      </pc:sldChg>
      <pc:sldChg chg="addSp modSp">
        <pc:chgData name="Adanna Deborah Ugochi Chukwuma" userId="320b3300-3327-49d7-b41e-ea56f4b44cb7" providerId="ADAL" clId="{066B7715-1AB7-4DFA-B4D6-ADC4251B8EED}" dt="2020-05-27T17:42:14.255" v="66" actId="14100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066B7715-1AB7-4DFA-B4D6-ADC4251B8EED}" dt="2020-05-27T17:42:14.255" v="66" actId="14100"/>
          <ac:spMkLst>
            <pc:docMk/>
            <pc:sldMk cId="1040968698" sldId="267"/>
            <ac:spMk id="3" creationId="{3779051E-386C-49A3-B43A-31425D443BF2}"/>
          </ac:spMkLst>
        </pc:spChg>
      </pc:sldChg>
      <pc:sldChg chg="addSp modSp addCm delCm modCm">
        <pc:chgData name="Adanna Deborah Ugochi Chukwuma" userId="320b3300-3327-49d7-b41e-ea56f4b44cb7" providerId="ADAL" clId="{066B7715-1AB7-4DFA-B4D6-ADC4251B8EED}" dt="2020-05-30T10:58:26.700" v="901"/>
        <pc:sldMkLst>
          <pc:docMk/>
          <pc:sldMk cId="271858292" sldId="271"/>
        </pc:sldMkLst>
        <pc:spChg chg="add">
          <ac:chgData name="Adanna Deborah Ugochi Chukwuma" userId="320b3300-3327-49d7-b41e-ea56f4b44cb7" providerId="ADAL" clId="{066B7715-1AB7-4DFA-B4D6-ADC4251B8EED}" dt="2020-05-30T10:58:26.700" v="901"/>
          <ac:spMkLst>
            <pc:docMk/>
            <pc:sldMk cId="271858292" sldId="271"/>
            <ac:spMk id="6" creationId="{C3F84064-7D81-4B0A-BD20-699850877D7D}"/>
          </ac:spMkLst>
        </pc:spChg>
        <pc:picChg chg="mod">
          <ac:chgData name="Adanna Deborah Ugochi Chukwuma" userId="320b3300-3327-49d7-b41e-ea56f4b44cb7" providerId="ADAL" clId="{066B7715-1AB7-4DFA-B4D6-ADC4251B8EED}" dt="2020-05-26T11:03:17.159" v="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 addCm modCm">
        <pc:chgData name="Adanna Deborah Ugochi Chukwuma" userId="320b3300-3327-49d7-b41e-ea56f4b44cb7" providerId="ADAL" clId="{066B7715-1AB7-4DFA-B4D6-ADC4251B8EED}" dt="2020-05-30T10:46:58.970" v="174" actId="1076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066B7715-1AB7-4DFA-B4D6-ADC4251B8EED}" dt="2020-05-30T10:46:58.970" v="174" actId="1076"/>
          <ac:spMkLst>
            <pc:docMk/>
            <pc:sldMk cId="3411231065" sldId="273"/>
            <ac:spMk id="8" creationId="{9D8F7636-A636-400C-A415-3B85187DC92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0:41:25.491" v="94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066B7715-1AB7-4DFA-B4D6-ADC4251B8EED}" dt="2020-05-30T10:41:25.491" v="94" actId="20577"/>
          <ac:spMkLst>
            <pc:docMk/>
            <pc:sldMk cId="3823169230" sldId="275"/>
            <ac:spMk id="10" creationId="{8294DB26-244C-4299-8D14-E2FBD065EF54}"/>
          </ac:spMkLst>
        </pc:spChg>
      </pc:sldChg>
      <pc:sldChg chg="addSp modSp addCm delCm modCm">
        <pc:chgData name="Adanna Deborah Ugochi Chukwuma" userId="320b3300-3327-49d7-b41e-ea56f4b44cb7" providerId="ADAL" clId="{066B7715-1AB7-4DFA-B4D6-ADC4251B8EED}" dt="2020-05-30T11:01:59.783" v="1003"/>
        <pc:sldMkLst>
          <pc:docMk/>
          <pc:sldMk cId="2308977422" sldId="276"/>
        </pc:sldMkLst>
        <pc:spChg chg="add">
          <ac:chgData name="Adanna Deborah Ugochi Chukwuma" userId="320b3300-3327-49d7-b41e-ea56f4b44cb7" providerId="ADAL" clId="{066B7715-1AB7-4DFA-B4D6-ADC4251B8EED}" dt="2020-05-30T10:58:32.610" v="902"/>
          <ac:spMkLst>
            <pc:docMk/>
            <pc:sldMk cId="2308977422" sldId="276"/>
            <ac:spMk id="8" creationId="{608880E1-2B28-4BC1-96D3-4A29263E5B92}"/>
          </ac:spMkLst>
        </pc:spChg>
        <pc:spChg chg="mod">
          <ac:chgData name="Adanna Deborah Ugochi Chukwuma" userId="320b3300-3327-49d7-b41e-ea56f4b44cb7" providerId="ADAL" clId="{066B7715-1AB7-4DFA-B4D6-ADC4251B8EED}" dt="2020-05-30T10:58:37.675" v="903" actId="1076"/>
          <ac:spMkLst>
            <pc:docMk/>
            <pc:sldMk cId="2308977422" sldId="276"/>
            <ac:spMk id="9" creationId="{1874640C-54C8-4C2A-B186-53237F6EBB36}"/>
          </ac:spMkLst>
        </pc:spChg>
      </pc:sldChg>
      <pc:sldChg chg="modSp addCm delCm modCm">
        <pc:chgData name="Adanna Deborah Ugochi Chukwuma" userId="320b3300-3327-49d7-b41e-ea56f4b44cb7" providerId="ADAL" clId="{066B7715-1AB7-4DFA-B4D6-ADC4251B8EED}" dt="2020-05-30T10:59:45.489" v="904" actId="1589"/>
        <pc:sldMkLst>
          <pc:docMk/>
          <pc:sldMk cId="2442181261" sldId="279"/>
        </pc:sldMkLst>
        <pc:spChg chg="mod">
          <ac:chgData name="Adanna Deborah Ugochi Chukwuma" userId="320b3300-3327-49d7-b41e-ea56f4b44cb7" providerId="ADAL" clId="{066B7715-1AB7-4DFA-B4D6-ADC4251B8EED}" dt="2020-05-30T10:50:50.504" v="603" actId="122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066B7715-1AB7-4DFA-B4D6-ADC4251B8EED}" dt="2020-05-30T10:57:49.597" v="898" actId="1076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Adanna Deborah Ugochi Chukwuma" userId="320b3300-3327-49d7-b41e-ea56f4b44cb7" providerId="ADAL" clId="{066B7715-1AB7-4DFA-B4D6-ADC4251B8EED}" dt="2020-05-30T10:51:34.340" v="618" actId="20577"/>
          <ac:spMkLst>
            <pc:docMk/>
            <pc:sldMk cId="2442181261" sldId="279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30T10:47:13.926" v="177" actId="1076"/>
          <ac:picMkLst>
            <pc:docMk/>
            <pc:sldMk cId="2442181261" sldId="279"/>
            <ac:picMk id="4" creationId="{E802BC34-8EF5-419B-885F-B7417C5513FF}"/>
          </ac:picMkLst>
        </pc:picChg>
        <pc:picChg chg="mod">
          <ac:chgData name="Adanna Deborah Ugochi Chukwuma" userId="320b3300-3327-49d7-b41e-ea56f4b44cb7" providerId="ADAL" clId="{066B7715-1AB7-4DFA-B4D6-ADC4251B8EED}" dt="2020-05-30T10:50:37.262" v="600" actId="1076"/>
          <ac:picMkLst>
            <pc:docMk/>
            <pc:sldMk cId="2442181261" sldId="279"/>
            <ac:picMk id="6" creationId="{A79DCF6A-3336-4BC4-88D0-079068523677}"/>
          </ac:picMkLst>
        </pc:picChg>
      </pc:sldChg>
      <pc:sldChg chg="addCm modCm">
        <pc:chgData name="Adanna Deborah Ugochi Chukwuma" userId="320b3300-3327-49d7-b41e-ea56f4b44cb7" providerId="ADAL" clId="{066B7715-1AB7-4DFA-B4D6-ADC4251B8EED}" dt="2020-05-30T10:43:43.785" v="103" actId="1589"/>
        <pc:sldMkLst>
          <pc:docMk/>
          <pc:sldMk cId="2983827786" sldId="280"/>
        </pc:sldMkLst>
      </pc:sldChg>
      <pc:sldChg chg="addSp delSp modSp addCm modCm">
        <pc:chgData name="Adanna Deborah Ugochi Chukwuma" userId="320b3300-3327-49d7-b41e-ea56f4b44cb7" providerId="ADAL" clId="{066B7715-1AB7-4DFA-B4D6-ADC4251B8EED}" dt="2020-05-30T11:05:10.030" v="1381"/>
        <pc:sldMkLst>
          <pc:docMk/>
          <pc:sldMk cId="2324749050" sldId="281"/>
        </pc:sldMkLst>
        <pc:spChg chg="mod">
          <ac:chgData name="Adanna Deborah Ugochi Chukwuma" userId="320b3300-3327-49d7-b41e-ea56f4b44cb7" providerId="ADAL" clId="{066B7715-1AB7-4DFA-B4D6-ADC4251B8EED}" dt="2020-05-30T11:01:23.100" v="998" actId="20577"/>
          <ac:spMkLst>
            <pc:docMk/>
            <pc:sldMk cId="2324749050" sldId="281"/>
            <ac:spMk id="4" creationId="{641046E1-F986-4227-BF70-66686DE6FB41}"/>
          </ac:spMkLst>
        </pc:spChg>
        <pc:spChg chg="add del mod">
          <ac:chgData name="Adanna Deborah Ugochi Chukwuma" userId="320b3300-3327-49d7-b41e-ea56f4b44cb7" providerId="ADAL" clId="{066B7715-1AB7-4DFA-B4D6-ADC4251B8EED}" dt="2020-05-30T11:01:49.521" v="1001"/>
          <ac:spMkLst>
            <pc:docMk/>
            <pc:sldMk cId="2324749050" sldId="281"/>
            <ac:spMk id="5" creationId="{A4A08673-635B-4B4F-9359-80CC692320BA}"/>
          </ac:spMkLst>
        </pc:spChg>
        <pc:spChg chg="mod">
          <ac:chgData name="Adanna Deborah Ugochi Chukwuma" userId="320b3300-3327-49d7-b41e-ea56f4b44cb7" providerId="ADAL" clId="{066B7715-1AB7-4DFA-B4D6-ADC4251B8EED}" dt="2020-05-30T11:03:47.950" v="1379" actId="20577"/>
          <ac:spMkLst>
            <pc:docMk/>
            <pc:sldMk cId="2324749050" sldId="281"/>
            <ac:spMk id="7" creationId="{E846CA81-60BE-404B-B47E-03D77AB7E5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6/15/2020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6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olicy-responses-covid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C0fNPHdIgGNCvMJ0j8rjM67saRXw6iJewKTkVyrs-Cfkr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June 15,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[Unless otherwise specified, data is as of June 12]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303239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Countries and data sources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64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In selected slides, comparator countries (Austria, United States, United Kingdom, and South Korea) were included because their disease trajectories are relevant reference points.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 dirty="0"/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Cases, testing, and deaths: </a:t>
            </a:r>
            <a:r>
              <a:rPr lang="en-US" b="0" dirty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 dirty="0">
                <a:latin typeface="Trebuchet MS"/>
                <a:ea typeface="MS PGothic"/>
                <a:cs typeface="Arial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 dirty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 dirty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endParaRPr lang="en-US" b="0" dirty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650" y="348285"/>
            <a:ext cx="4340565" cy="6527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Cases, case fatality rates, and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7652650" y="1259917"/>
            <a:ext cx="447958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Segoe UI"/>
              </a:rPr>
              <a:t>•Cases per 100,000 population range from 14 in Uzbekistan to 548 in Belarus. 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•Case fatality rates remain below 7% in most client countries, with higher rates in Italy (14.5%) and Spain (11.2%).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Variation in testing rates (per 100,000) from 1,118 in Ukraine to 13,079 in Lithuania.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</a:t>
            </a:r>
            <a:r>
              <a:rPr lang="en-US" b="0">
                <a:latin typeface="Trebuchet MS"/>
                <a:ea typeface="MS PGothic"/>
                <a:cs typeface="Arial"/>
              </a:rPr>
              <a:t>A significant number of countries do not report official testing rates (NR).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Finland, Lithuania, and Portugal report samples tested, while Croatia, Serbia, and South Korea report people tested. Other countries report number of tests conducted. 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•To propose a data source for a country missing testing data, kindly fill this </a:t>
            </a:r>
            <a:r>
              <a:rPr lang="en-US" b="0">
                <a:latin typeface="Trebuchet MS"/>
                <a:ea typeface="MS PGothic"/>
                <a:cs typeface="Segoe UI"/>
                <a:hlinkClick r:id="rId3"/>
              </a:rPr>
              <a:t>link.</a:t>
            </a:r>
            <a:endParaRPr lang="en-US"/>
          </a:p>
        </p:txBody>
      </p:sp>
      <p:pic>
        <p:nvPicPr>
          <p:cNvPr id="7" name="Picture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008859DB-9FC1-47DC-8515-C7EF7C49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" y="53898"/>
            <a:ext cx="7492427" cy="6684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16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28" y="275351"/>
            <a:ext cx="763577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Cumulative case count in client and comparator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8834843" y="1915102"/>
            <a:ext cx="3017634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•This chart plots trajectories in reported total cases for client countries since the 100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 case.</a:t>
            </a:r>
            <a:endParaRPr lang="en-US"/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•The cumulative case count in Armenia, Azerbaijan, Czech Republic, Kazakhstan, and Moldova appears to be rising at an increasing rate. </a:t>
            </a:r>
            <a:endParaRPr lang="en-US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•A lengthening of the case doubling time for other countries indicates a slowdown in spread of the virus.</a:t>
            </a:r>
            <a:endParaRPr lang="en-US"/>
          </a:p>
        </p:txBody>
      </p:sp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F7A7C778-9F25-4D35-A709-807C7891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1308241"/>
            <a:ext cx="8551652" cy="55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250052"/>
            <a:ext cx="11282705" cy="756707"/>
          </a:xfrm>
        </p:spPr>
        <p:txBody>
          <a:bodyPr/>
          <a:lstStyle/>
          <a:p>
            <a:pPr algn="ctr"/>
            <a:r>
              <a:rPr lang="en-US">
                <a:ea typeface="MS PGothic"/>
              </a:rPr>
              <a:t>Number of new cases reported daily over the past 60 days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327931" y="1841062"/>
            <a:ext cx="2520487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​This chart plots daily case incidence between March 1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st </a:t>
            </a:r>
            <a:r>
              <a:rPr lang="en-US" b="0">
                <a:latin typeface="Trebuchet MS"/>
                <a:ea typeface="MS PGothic"/>
                <a:cs typeface="Arial"/>
              </a:rPr>
              <a:t>to June 12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 </a:t>
            </a:r>
            <a:r>
              <a:rPr lang="en-US" b="0">
                <a:latin typeface="Trebuchet MS"/>
                <a:ea typeface="MS PGothic"/>
                <a:cs typeface="Arial"/>
              </a:rPr>
              <a:t>among client and comparator countries.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Overall, case incidence appears to be decreasing in most countries in the region.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Absolute case incidence is highest in the Russian Federation. </a:t>
            </a:r>
          </a:p>
        </p:txBody>
      </p:sp>
      <p:pic>
        <p:nvPicPr>
          <p:cNvPr id="5" name="Picture 5" descr="A pencil and paper&#10;&#10;Description generated with high confidence">
            <a:extLst>
              <a:ext uri="{FF2B5EF4-FFF2-40B4-BE49-F238E27FC236}">
                <a16:creationId xmlns:a16="http://schemas.microsoft.com/office/drawing/2014/main" id="{27A5CBA9-5A26-411C-8E70-156BB0CB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8" y="1439408"/>
            <a:ext cx="9249103" cy="53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4" y="292719"/>
            <a:ext cx="11062667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percent change in new cases per 100,000 population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8831214" y="1564103"/>
            <a:ext cx="2963389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This map shows the change in the incidence of cases (in %) between the current week (June 6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 </a:t>
            </a:r>
            <a:r>
              <a:rPr lang="en-US" b="0">
                <a:latin typeface="Trebuchet MS"/>
                <a:ea typeface="MS PGothic"/>
                <a:cs typeface="Arial"/>
              </a:rPr>
              <a:t>to June 12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 and the preceding week (May 30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 </a:t>
            </a:r>
            <a:r>
              <a:rPr lang="en-US" b="0">
                <a:latin typeface="Trebuchet MS"/>
                <a:ea typeface="MS PGothic"/>
                <a:cs typeface="Arial"/>
              </a:rPr>
              <a:t>to June 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).</a:t>
            </a: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weekly number of new cases has increased in a number of countries, including Armenia, Azerbaijan, and Serbia.</a:t>
            </a:r>
          </a:p>
          <a:p>
            <a:pPr algn="just"/>
            <a:endParaRPr lang="en-US" b="0">
              <a:latin typeface="Trebuchet MS"/>
              <a:ea typeface="MS PGothic"/>
              <a:cs typeface="Arial"/>
            </a:endParaRPr>
          </a:p>
          <a:p>
            <a:pPr algn="just"/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These changes should be interpreted in light of the absolute case count.</a:t>
            </a:r>
            <a:endParaRPr lang="en-US">
              <a:latin typeface="Trebuchet MS"/>
              <a:ea typeface="MS PGothic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D5468C-65B9-4C55-B8D1-39CCE4B0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29017"/>
              </p:ext>
            </p:extLst>
          </p:nvPr>
        </p:nvGraphicFramePr>
        <p:xfrm>
          <a:off x="115614" y="4850523"/>
          <a:ext cx="8260648" cy="1484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735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2753708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4956205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Key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Countries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7BF2DA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-110 to – 50: Dramatic slowing of spread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</a:rPr>
                        <a:t>Georgia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9446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EF69E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-50 to -5: Spread slowing 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</a:rPr>
                        <a:t>Tajikistan,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Latvia, </a:t>
                      </a:r>
                      <a:r>
                        <a:rPr lang="en-US" sz="1100" b="0" i="0" u="none" strike="noStrike" noProof="0">
                          <a:effectLst/>
                        </a:rPr>
                        <a:t>Kazakhstan, 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Ukraine,  Finland, Spain,  Italy.</a:t>
                      </a:r>
                      <a:endParaRPr lang="en-US" sz="1100" b="0" i="0" u="none" strike="noStrike" noProof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31521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5: Spread contained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Russian Federation, Belarus, </a:t>
                      </a:r>
                      <a:r>
                        <a:rPr lang="en-US" sz="1100" b="0" i="0" u="none" strike="noStrike" noProof="0">
                          <a:effectLst/>
                        </a:rPr>
                        <a:t>Cyprus,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Croatia,  </a:t>
                      </a:r>
                      <a:r>
                        <a:rPr lang="en-US" sz="1100" b="0" i="0" u="none" strike="noStrike" noProof="0">
                          <a:effectLst/>
                        </a:rPr>
                        <a:t>Turkey.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100: Spread accelerating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Romania, Armenia, </a:t>
                      </a:r>
                      <a:r>
                        <a:rPr lang="en-US" sz="1100" b="0" i="0" u="none" strike="noStrike" noProof="0">
                          <a:effectLst/>
                        </a:rPr>
                        <a:t>Albania, 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Portugal, </a:t>
                      </a:r>
                      <a:r>
                        <a:rPr lang="en-US" sz="1100" b="0" i="0" u="none" strike="noStrike" noProof="0">
                          <a:effectLst/>
                        </a:rPr>
                        <a:t>Uzbekistan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, </a:t>
                      </a:r>
                      <a:r>
                        <a:rPr lang="en-US" sz="1100" b="0" i="0" u="none" strike="noStrike" noProof="0">
                          <a:effectLst/>
                        </a:rPr>
                        <a:t>Moldova,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Azerbaijan, Kosovo, </a:t>
                      </a:r>
                      <a:r>
                        <a:rPr lang="en-US" sz="1100" b="0" i="0" u="none" strike="noStrike" noProof="0">
                          <a:effectLst/>
                        </a:rPr>
                        <a:t>North Macedonia,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Lithuania, Greece, </a:t>
                      </a:r>
                      <a:r>
                        <a:rPr lang="en-US" sz="1100" b="0" i="0" u="none" strike="noStrike" noProof="0">
                          <a:effectLst/>
                        </a:rPr>
                        <a:t>Bulgaria, Montenegro, Serbia.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430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pic>
        <p:nvPicPr>
          <p:cNvPr id="4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4CE00F2-F8D8-4C9A-AAA8-BACD29E9D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" t="9885" r="3604" b="6590"/>
          <a:stretch/>
        </p:blipFill>
        <p:spPr>
          <a:xfrm>
            <a:off x="36786" y="1299751"/>
            <a:ext cx="8849714" cy="32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451001B-DAB0-473D-980B-863EA842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1416847"/>
            <a:ext cx="9800895" cy="4635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total cases in 10 client countries with the highest positive cases</a:t>
            </a:r>
            <a:endParaRPr lang="en-US">
              <a:ea typeface="MS PGothic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161363" y="2625538"/>
            <a:ext cx="284058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​This chart plots the proportion of total cases between March 1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st </a:t>
            </a:r>
            <a:r>
              <a:rPr lang="en-US" b="0">
                <a:latin typeface="Trebuchet MS"/>
                <a:ea typeface="MS PGothic"/>
                <a:cs typeface="Arial"/>
              </a:rPr>
              <a:t>to June 12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proportion of cases in the 10 countries with a high case prevalence, is  decreasing</a:t>
            </a:r>
            <a:r>
              <a:rPr lang="en-US">
                <a:latin typeface="Trebuchet MS"/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overall contribution of Russia to case incidence remains relatively high.</a:t>
            </a:r>
          </a:p>
          <a:p>
            <a:pPr algn="just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 and tests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291044" y="1705658"/>
            <a:ext cx="3575326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Given the potential for undertesting to limit reported cases, this chart plots total cases and tests per 100,000 population for client countries and four comparators: Austria, United States, United Kingdom, and South Korea. 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cluster of countries in the bottom left-hand corner may be under-testing, including Ukraine, Bulgaria, and Croatia.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8194691" y="5714581"/>
            <a:ext cx="37680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Countries with data for June 11th: Finland, Kazakhstan, Romania, Turkey, Austria, South Korea; for June 9th: Portugal; for June 8th: Belarus; for June 4th: Spain; for June 3rd: Poland.</a:t>
            </a:r>
            <a:endParaRPr lang="en-US"/>
          </a:p>
        </p:txBody>
      </p:sp>
      <p:pic>
        <p:nvPicPr>
          <p:cNvPr id="3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6E6733C-D8F8-450D-87D3-2A152B97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1281208"/>
            <a:ext cx="8188712" cy="55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5" y="274081"/>
            <a:ext cx="9632807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 fatality rate and share of the population that is 65 years and 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543061" y="1577130"/>
            <a:ext cx="3039338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 This chart shows the correlation between the case fatality rate and population age structure in client and comparator countries.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 A higher share of the population that is at or above 65 years appears to predict a higher case fatality rate, on average.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However, there is also wide variation in case fatality rate among countries with the same share of the population aged 65 years or more.  </a:t>
            </a:r>
          </a:p>
          <a:p>
            <a:endParaRPr lang="en-US" b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1581" y="6609591"/>
            <a:ext cx="84611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Outliers in terms of case-fatality rate were omitted: Italy, Spain, and the United Kingdom.</a:t>
            </a:r>
            <a:endParaRPr lang="en-US"/>
          </a:p>
        </p:txBody>
      </p:sp>
      <p:pic>
        <p:nvPicPr>
          <p:cNvPr id="3" name="Picture 5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9D2F560D-7A7F-4100-8610-FA97D732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" y="1310944"/>
            <a:ext cx="8374565" cy="52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FBCEDE73-0518-48F4-95EE-120D467F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49" y="1286963"/>
            <a:ext cx="9044151" cy="3879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55328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Public health and social measures implemented in the region</a:t>
            </a:r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" b="-331"/>
          <a:stretch/>
        </p:blipFill>
        <p:spPr>
          <a:xfrm>
            <a:off x="50800" y="3555882"/>
            <a:ext cx="2682757" cy="1657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205172" y="5197572"/>
            <a:ext cx="107931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Italy has eased up its restrictions the most, followed by Greece and Bulgaria.</a:t>
            </a:r>
            <a:endParaRPr lang="en-US" b="0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​Kazakhstan, Azerbaijan, Albania have maximum restrictions.</a:t>
            </a:r>
          </a:p>
          <a:p>
            <a:pPr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Countries like Macedonia, Belarus, Georgia, and Latvia have missing data on their policy responses.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07435"/>
              </p:ext>
            </p:extLst>
          </p:nvPr>
        </p:nvGraphicFramePr>
        <p:xfrm>
          <a:off x="50800" y="1330628"/>
          <a:ext cx="5391574" cy="2116424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533733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1278991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3578850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4190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Uzbekistan, </a:t>
                      </a:r>
                      <a:r>
                        <a:rPr lang="en-US" sz="900"/>
                        <a:t>Georgia.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Greece, 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Kyrgyz Republic, </a:t>
                      </a:r>
                      <a:r>
                        <a:rPr lang="en-US" sz="900"/>
                        <a:t>Bulgaria, Albania,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 Tajikistan.</a:t>
                      </a:r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Montenegro, Croatia,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Latvia, </a:t>
                      </a:r>
                      <a:r>
                        <a:rPr lang="en-US" sz="900" b="0" i="0" u="none" strike="noStrike" noProof="0"/>
                        <a:t>Ukraine, </a:t>
                      </a:r>
                      <a:r>
                        <a:rPr lang="en-US" sz="900"/>
                        <a:t>Lithuania,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Kosovo, Poland,</a:t>
                      </a:r>
                      <a:endParaRPr lang="en-US" sz="900" b="0" i="0" u="none" strike="noStrike" noProof="0"/>
                    </a:p>
                    <a:p>
                      <a:pPr lvl="0">
                        <a:buNone/>
                      </a:pPr>
                      <a:r>
                        <a:rPr lang="en-US" sz="900" b="0" i="0" u="none" strike="noStrike" noProof="0"/>
                        <a:t>Azerbaijan,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Kazakhstan.</a:t>
                      </a:r>
                      <a:endParaRPr lang="en-US" sz="9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Romania, North Macedonia, </a:t>
                      </a:r>
                      <a:r>
                        <a:rPr lang="en-US" sz="900"/>
                        <a:t>Cyprus, Finland, Estonia, Serbia.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Turkey</a:t>
                      </a:r>
                      <a:r>
                        <a:rPr lang="en-US" sz="900"/>
                        <a:t>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Arial"/>
                        </a:rPr>
                        <a:t>Moldova, Armenia, Russian Federation, Portugal, </a:t>
                      </a:r>
                      <a:r>
                        <a:rPr lang="en-US" sz="900" dirty="0"/>
                        <a:t>Belarus, Italy,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2" y="6521484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D922C-697E-4EFD-8C02-F6CB1E38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47F6D5-DC98-493A-80CC-C92B3E3F56AB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ddef6a8-5936-4909-96e0-2ad7a6b1720b"/>
    <ds:schemaRef ds:uri="http://schemas.microsoft.com/office/2006/documentManagement/types"/>
    <ds:schemaRef ds:uri="http://schemas.microsoft.com/office/2006/metadata/properties"/>
    <ds:schemaRef ds:uri="0c867391-8214-4b58-86b3-de07547409f9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0</TotalTime>
  <Words>646</Words>
  <Application>Microsoft Office PowerPoint</Application>
  <PresentationFormat>Widescreen</PresentationFormat>
  <Paragraphs>145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Andes ExtraLight</vt:lpstr>
      <vt:lpstr>Arial</vt:lpstr>
      <vt:lpstr>Arial Bold</vt:lpstr>
      <vt:lpstr>Arial,Sans-Serif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Cases, case fatality rates, and testing</vt:lpstr>
      <vt:lpstr>Cumulative case count in client and comparator countries</vt:lpstr>
      <vt:lpstr>Number of new cases reported daily over the past 60 days</vt:lpstr>
      <vt:lpstr>Most recent two-week span: percent change in new cases per 100,000 population </vt:lpstr>
      <vt:lpstr>Proportion of total cases in 10 client countries with the highest positive cases</vt:lpstr>
      <vt:lpstr>Total cases and tests per 100,000 population</vt:lpstr>
      <vt:lpstr>Case fatality rate and share of the population that is 65 years and older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1</cp:revision>
  <dcterms:created xsi:type="dcterms:W3CDTF">2020-05-04T13:50:45Z</dcterms:created>
  <dcterms:modified xsi:type="dcterms:W3CDTF">2020-06-15T23:20:39Z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