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7" r:id="rId7"/>
    <p:sldId id="264" r:id="rId8"/>
    <p:sldId id="265" r:id="rId9"/>
    <p:sldId id="267" r:id="rId10"/>
    <p:sldId id="271" r:id="rId11"/>
    <p:sldId id="273" r:id="rId12"/>
    <p:sldId id="272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15" clrIdx="0">
    <p:extLst>
      <p:ext uri="{19B8F6BF-5375-455C-9EA6-DF929625EA0E}">
        <p15:presenceInfo xmlns:p15="http://schemas.microsoft.com/office/powerpoint/2012/main" userId="Adanna Chukwu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7D2F9-5897-4C63-BC87-9AF72A3F8D63}" v="18" dt="2020-05-12T09:05:57.624"/>
    <p1510:client id="{BDE2BDC2-F027-43A8-B1E5-2E0BED5F15B6}" v="2361" dt="2020-05-11T22:22:22.922"/>
    <p1510:client id="{F1F24E58-65F1-425E-97CA-720D9C6E2A21}" v="39" dt="2020-05-12T16:22:34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nna Deborah Ugochi Chukwuma" userId="320b3300-3327-49d7-b41e-ea56f4b44cb7" providerId="ADAL" clId="{EEE14697-BE8D-4263-B6F3-682FCD9DB668}"/>
    <pc:docChg chg="undo custSel addSld delSld modSld sldOrd modMainMaster">
      <pc:chgData name="Adanna Deborah Ugochi Chukwuma" userId="320b3300-3327-49d7-b41e-ea56f4b44cb7" providerId="ADAL" clId="{EEE14697-BE8D-4263-B6F3-682FCD9DB668}" dt="2020-05-04T21:47:18.710" v="4209" actId="14100"/>
      <pc:docMkLst>
        <pc:docMk/>
      </pc:docMkLst>
      <pc:sldChg chg="modSp modNotesTx">
        <pc:chgData name="Adanna Deborah Ugochi Chukwuma" userId="320b3300-3327-49d7-b41e-ea56f4b44cb7" providerId="ADAL" clId="{EEE14697-BE8D-4263-B6F3-682FCD9DB668}" dt="2020-05-04T19:39:39.303" v="1496"/>
        <pc:sldMkLst>
          <pc:docMk/>
          <pc:sldMk cId="0" sldId="256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3" creationId="{511A573E-8D3D-4C93-A475-119C80AE6F5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4" creationId="{0B3A758F-4CEC-4115-974C-AFD7F510BD9B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k cId="0" sldId="256"/>
            <ac:picMk id="12294" creationId="{F2C8AB78-A7BF-4BFF-A5C3-50BDAB6D49BA}"/>
          </ac:picMkLst>
        </pc:picChg>
      </pc:sldChg>
      <pc:sldChg chg="addSp delSp modSp modNotesTx">
        <pc:chgData name="Adanna Deborah Ugochi Chukwuma" userId="320b3300-3327-49d7-b41e-ea56f4b44cb7" providerId="ADAL" clId="{EEE14697-BE8D-4263-B6F3-682FCD9DB668}" dt="2020-05-04T21:45:08.028" v="3853"/>
        <pc:sldMkLst>
          <pc:docMk/>
          <pc:sldMk cId="0" sldId="257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7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EEE14697-BE8D-4263-B6F3-682FCD9DB668}" dt="2020-05-04T16:40:58.519" v="738" actId="478"/>
          <ac:spMkLst>
            <pc:docMk/>
            <pc:sldMk cId="0" sldId="257"/>
            <ac:spMk id="4" creationId="{89B36F6C-A537-4E41-B5C1-1006A595D3B8}"/>
          </ac:spMkLst>
        </pc:spChg>
        <pc:spChg chg="add mod">
          <ac:chgData name="Adanna Deborah Ugochi Chukwuma" userId="320b3300-3327-49d7-b41e-ea56f4b44cb7" providerId="ADAL" clId="{EEE14697-BE8D-4263-B6F3-682FCD9DB668}" dt="2020-05-04T21:45:08.028" v="3853"/>
          <ac:spMkLst>
            <pc:docMk/>
            <pc:sldMk cId="0" sldId="257"/>
            <ac:spMk id="7" creationId="{E83A3B5E-3893-4879-B019-AA7E017B2CC8}"/>
          </ac:spMkLst>
        </pc:spChg>
        <pc:spChg chg="del mod">
          <ac:chgData name="Adanna Deborah Ugochi Chukwuma" userId="320b3300-3327-49d7-b41e-ea56f4b44cb7" providerId="ADAL" clId="{EEE14697-BE8D-4263-B6F3-682FCD9DB668}" dt="2020-05-04T13:56:14.017" v="45" actId="478"/>
          <ac:spMkLst>
            <pc:docMk/>
            <pc:sldMk cId="0" sldId="257"/>
            <ac:spMk id="13315" creationId="{7378494A-492D-445D-9DF4-37964053C6B9}"/>
          </ac:spMkLst>
        </pc:spChg>
        <pc:picChg chg="add del mod">
          <ac:chgData name="Adanna Deborah Ugochi Chukwuma" userId="320b3300-3327-49d7-b41e-ea56f4b44cb7" providerId="ADAL" clId="{EEE14697-BE8D-4263-B6F3-682FCD9DB668}" dt="2020-05-04T17:23:24.108" v="805" actId="478"/>
          <ac:picMkLst>
            <pc:docMk/>
            <pc:sldMk cId="0" sldId="257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3:42.840" v="808" actId="478"/>
          <ac:picMkLst>
            <pc:docMk/>
            <pc:sldMk cId="0" sldId="257"/>
            <ac:picMk id="4" creationId="{DBAE8101-74CE-45E6-83DE-DC132790FCAC}"/>
          </ac:picMkLst>
        </pc:picChg>
        <pc:picChg chg="add mod">
          <ac:chgData name="Adanna Deborah Ugochi Chukwuma" userId="320b3300-3327-49d7-b41e-ea56f4b44cb7" providerId="ADAL" clId="{EEE14697-BE8D-4263-B6F3-682FCD9DB668}" dt="2020-05-04T19:39:49.218" v="1497" actId="1076"/>
          <ac:picMkLst>
            <pc:docMk/>
            <pc:sldMk cId="0" sldId="257"/>
            <ac:picMk id="6" creationId="{7C482EFF-B616-44E9-ABE1-0474BE5F787E}"/>
          </ac:picMkLst>
        </pc:picChg>
      </pc:sldChg>
      <pc:sldChg chg="del">
        <pc:chgData name="Adanna Deborah Ugochi Chukwuma" userId="320b3300-3327-49d7-b41e-ea56f4b44cb7" providerId="ADAL" clId="{EEE14697-BE8D-4263-B6F3-682FCD9DB668}" dt="2020-05-04T18:21:32.247" v="1287" actId="2696"/>
        <pc:sldMkLst>
          <pc:docMk/>
          <pc:sldMk cId="0" sldId="261"/>
        </pc:sldMkLst>
      </pc:sldChg>
      <pc:sldChg chg="del">
        <pc:chgData name="Adanna Deborah Ugochi Chukwuma" userId="320b3300-3327-49d7-b41e-ea56f4b44cb7" providerId="ADAL" clId="{EEE14697-BE8D-4263-B6F3-682FCD9DB668}" dt="2020-05-04T18:21:32.310" v="1289" actId="2696"/>
        <pc:sldMkLst>
          <pc:docMk/>
          <pc:sldMk cId="0" sldId="262"/>
        </pc:sldMkLst>
      </pc:sldChg>
      <pc:sldChg chg="del">
        <pc:chgData name="Adanna Deborah Ugochi Chukwuma" userId="320b3300-3327-49d7-b41e-ea56f4b44cb7" providerId="ADAL" clId="{EEE14697-BE8D-4263-B6F3-682FCD9DB668}" dt="2020-05-04T18:21:32.294" v="1288" actId="2696"/>
        <pc:sldMkLst>
          <pc:docMk/>
          <pc:sldMk cId="0" sldId="263"/>
        </pc:sldMkLst>
      </pc:sldChg>
      <pc:sldChg chg="addSp delSp modSp add">
        <pc:chgData name="Adanna Deborah Ugochi Chukwuma" userId="320b3300-3327-49d7-b41e-ea56f4b44cb7" providerId="ADAL" clId="{EEE14697-BE8D-4263-B6F3-682FCD9DB668}" dt="2020-05-04T21:47:18.710" v="4209" actId="14100"/>
        <pc:sldMkLst>
          <pc:docMk/>
          <pc:sldMk cId="980438883" sldId="264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80438883" sldId="264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47:18.710" v="4209" actId="14100"/>
          <ac:spMkLst>
            <pc:docMk/>
            <pc:sldMk cId="980438883" sldId="264"/>
            <ac:spMk id="7" creationId="{B6DC1E3A-D5AD-4E61-A083-81B8ADED4177}"/>
          </ac:spMkLst>
        </pc:spChg>
        <pc:picChg chg="del">
          <ac:chgData name="Adanna Deborah Ugochi Chukwuma" userId="320b3300-3327-49d7-b41e-ea56f4b44cb7" providerId="ADAL" clId="{EEE14697-BE8D-4263-B6F3-682FCD9DB668}" dt="2020-05-04T17:21:49.794" v="802" actId="478"/>
          <ac:picMkLst>
            <pc:docMk/>
            <pc:sldMk cId="980438883" sldId="264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9:07.713" v="858" actId="478"/>
          <ac:picMkLst>
            <pc:docMk/>
            <pc:sldMk cId="980438883" sldId="264"/>
            <ac:picMk id="4" creationId="{79F9F106-EA10-47DD-B5CE-448F0B0C458D}"/>
          </ac:picMkLst>
        </pc:picChg>
        <pc:picChg chg="add mod">
          <ac:chgData name="Adanna Deborah Ugochi Chukwuma" userId="320b3300-3327-49d7-b41e-ea56f4b44cb7" providerId="ADAL" clId="{EEE14697-BE8D-4263-B6F3-682FCD9DB668}" dt="2020-05-04T19:40:15.735" v="1498" actId="1076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40:23.625" v="3357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EEE14697-BE8D-4263-B6F3-682FCD9DB668}" dt="2020-05-04T19:41:17.460" v="1505" actId="20577"/>
          <ac:spMkLst>
            <pc:docMk/>
            <pc:sldMk cId="2606909139" sldId="265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7" creationId="{2B59755A-DF8A-4F77-80E7-3427356D560D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8" creationId="{BD4AB2C6-CB68-457B-8104-1054628C58B0}"/>
          </ac:spMkLst>
        </pc:spChg>
        <pc:spChg chg="add mod">
          <ac:chgData name="Adanna Deborah Ugochi Chukwuma" userId="320b3300-3327-49d7-b41e-ea56f4b44cb7" providerId="ADAL" clId="{EEE14697-BE8D-4263-B6F3-682FCD9DB668}" dt="2020-05-04T21:40:23.625" v="3357" actId="20577"/>
          <ac:spMkLst>
            <pc:docMk/>
            <pc:sldMk cId="2606909139" sldId="265"/>
            <ac:spMk id="10" creationId="{84F86ACA-D580-4C09-9760-BBDE4724728B}"/>
          </ac:spMkLst>
        </pc:spChg>
        <pc:grpChg chg="add mod">
          <ac:chgData name="Adanna Deborah Ugochi Chukwuma" userId="320b3300-3327-49d7-b41e-ea56f4b44cb7" providerId="ADAL" clId="{EEE14697-BE8D-4263-B6F3-682FCD9DB668}" dt="2020-05-04T19:41:09.857" v="1499" actId="1076"/>
          <ac:grpSpMkLst>
            <pc:docMk/>
            <pc:sldMk cId="2606909139" sldId="265"/>
            <ac:grpSpMk id="9" creationId="{B4291B7F-1C6C-4F47-AD85-942BA151CC20}"/>
          </ac:grpSpMkLst>
        </pc:grpChg>
        <pc:picChg chg="add mod modCrop">
          <ac:chgData name="Adanna Deborah Ugochi Chukwuma" userId="320b3300-3327-49d7-b41e-ea56f4b44cb7" providerId="ADAL" clId="{EEE14697-BE8D-4263-B6F3-682FCD9DB668}" dt="2020-05-04T19:45:41.422" v="1533" actId="208"/>
          <ac:picMkLst>
            <pc:docMk/>
            <pc:sldMk cId="2606909139" sldId="265"/>
            <ac:picMk id="4" creationId="{01228084-475D-47B1-9386-D9E7C0712BB1}"/>
          </ac:picMkLst>
        </pc:picChg>
        <pc:picChg chg="del mod">
          <ac:chgData name="Adanna Deborah Ugochi Chukwuma" userId="320b3300-3327-49d7-b41e-ea56f4b44cb7" providerId="ADAL" clId="{EEE14697-BE8D-4263-B6F3-682FCD9DB668}" dt="2020-05-04T17:30:37.555" v="896" actId="478"/>
          <ac:picMkLst>
            <pc:docMk/>
            <pc:sldMk cId="2606909139" sldId="265"/>
            <ac:picMk id="6" creationId="{95A5F535-DC97-48B5-A508-4D89C15AE0CF}"/>
          </ac:picMkLst>
        </pc:picChg>
      </pc:sldChg>
      <pc:sldChg chg="addSp delSp modSp add del modNotesTx">
        <pc:chgData name="Adanna Deborah Ugochi Chukwuma" userId="320b3300-3327-49d7-b41e-ea56f4b44cb7" providerId="ADAL" clId="{EEE14697-BE8D-4263-B6F3-682FCD9DB668}" dt="2020-05-04T19:01:36.099" v="1399" actId="2696"/>
        <pc:sldMkLst>
          <pc:docMk/>
          <pc:sldMk cId="3390703500" sldId="266"/>
        </pc:sldMkLst>
        <pc:spChg chg="mod">
          <ac:chgData name="Adanna Deborah Ugochi Chukwuma" userId="320b3300-3327-49d7-b41e-ea56f4b44cb7" providerId="ADAL" clId="{EEE14697-BE8D-4263-B6F3-682FCD9DB668}" dt="2020-05-04T18:37:43.921" v="1295" actId="20577"/>
          <ac:spMkLst>
            <pc:docMk/>
            <pc:sldMk cId="3390703500" sldId="266"/>
            <ac:spMk id="2" creationId="{8883AFE9-6424-4F13-8B4D-0C98A145510E}"/>
          </ac:spMkLst>
        </pc:spChg>
        <pc:grpChg chg="del">
          <ac:chgData name="Adanna Deborah Ugochi Chukwuma" userId="320b3300-3327-49d7-b41e-ea56f4b44cb7" providerId="ADAL" clId="{EEE14697-BE8D-4263-B6F3-682FCD9DB668}" dt="2020-05-04T17:42:21.265" v="978" actId="478"/>
          <ac:grpSpMkLst>
            <pc:docMk/>
            <pc:sldMk cId="3390703500" sldId="266"/>
            <ac:grpSpMk id="9" creationId="{B4291B7F-1C6C-4F47-AD85-942BA151CC20}"/>
          </ac:grpSpMkLst>
        </pc:grpChg>
        <pc:picChg chg="add mod">
          <ac:chgData name="Adanna Deborah Ugochi Chukwuma" userId="320b3300-3327-49d7-b41e-ea56f4b44cb7" providerId="ADAL" clId="{EEE14697-BE8D-4263-B6F3-682FCD9DB668}" dt="2020-05-04T18:37:29.439" v="1291" actId="1076"/>
          <ac:picMkLst>
            <pc:docMk/>
            <pc:sldMk cId="3390703500" sldId="266"/>
            <ac:picMk id="3" creationId="{4EA48F26-2DBA-4CB7-9142-79BEC0F80CC1}"/>
          </ac:picMkLst>
        </pc:picChg>
      </pc:sldChg>
      <pc:sldChg chg="addSp modSp add ord">
        <pc:chgData name="Adanna Deborah Ugochi Chukwuma" userId="320b3300-3327-49d7-b41e-ea56f4b44cb7" providerId="ADAL" clId="{EEE14697-BE8D-4263-B6F3-682FCD9DB668}" dt="2020-05-04T21:37:00.608" v="3013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EEE14697-BE8D-4263-B6F3-682FCD9DB668}" dt="2020-05-04T20:09:23.762" v="1604" actId="20577"/>
          <ac:spMkLst>
            <pc:docMk/>
            <pc:sldMk cId="1040968698" sldId="267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7:00.608" v="3013" actId="20577"/>
          <ac:spMkLst>
            <pc:docMk/>
            <pc:sldMk cId="1040968698" sldId="267"/>
            <ac:spMk id="6" creationId="{2C722FF7-A194-4E08-8AB5-E1DAA606839F}"/>
          </ac:spMkLst>
        </pc:spChg>
        <pc:picChg chg="add mod">
          <ac:chgData name="Adanna Deborah Ugochi Chukwuma" userId="320b3300-3327-49d7-b41e-ea56f4b44cb7" providerId="ADAL" clId="{EEE14697-BE8D-4263-B6F3-682FCD9DB668}" dt="2020-05-04T19:45:10.827" v="1527" actId="20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EEE14697-BE8D-4263-B6F3-682FCD9DB668}" dt="2020-05-04T19:45:13.752" v="1528" actId="208"/>
          <ac:picMkLst>
            <pc:docMk/>
            <pc:sldMk cId="1040968698" sldId="267"/>
            <ac:picMk id="4" creationId="{99C1A50A-AE26-40EA-9A99-7BCB221D4703}"/>
          </ac:picMkLst>
        </pc:picChg>
      </pc:sldChg>
      <pc:sldChg chg="modSp add del">
        <pc:chgData name="Adanna Deborah Ugochi Chukwuma" userId="320b3300-3327-49d7-b41e-ea56f4b44cb7" providerId="ADAL" clId="{EEE14697-BE8D-4263-B6F3-682FCD9DB668}" dt="2020-05-04T19:42:13.916" v="1520" actId="2696"/>
        <pc:sldMkLst>
          <pc:docMk/>
          <pc:sldMk cId="937213229" sldId="268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37213229" sldId="268"/>
            <ac:spMk id="2" creationId="{8883AFE9-6424-4F13-8B4D-0C98A145510E}"/>
          </ac:spMkLst>
        </pc:spChg>
      </pc:sldChg>
      <pc:sldChg chg="modSp add del">
        <pc:chgData name="Adanna Deborah Ugochi Chukwuma" userId="320b3300-3327-49d7-b41e-ea56f4b44cb7" providerId="ADAL" clId="{EEE14697-BE8D-4263-B6F3-682FCD9DB668}" dt="2020-05-04T19:42:17.854" v="1521" actId="2696"/>
        <pc:sldMkLst>
          <pc:docMk/>
          <pc:sldMk cId="3334614935" sldId="269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3334614935" sldId="269"/>
            <ac:spMk id="2" creationId="{8883AFE9-6424-4F13-8B4D-0C98A145510E}"/>
          </ac:spMkLst>
        </pc:spChg>
      </pc:sldChg>
      <pc:sldChg chg="addSp delSp modSp add del">
        <pc:chgData name="Adanna Deborah Ugochi Chukwuma" userId="320b3300-3327-49d7-b41e-ea56f4b44cb7" providerId="ADAL" clId="{EEE14697-BE8D-4263-B6F3-682FCD9DB668}" dt="2020-05-04T20:16:10.110" v="1605" actId="2696"/>
        <pc:sldMkLst>
          <pc:docMk/>
          <pc:sldMk cId="4181824944" sldId="270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4181824944" sldId="270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6:17.648" v="1535" actId="14100"/>
          <ac:spMkLst>
            <pc:docMk/>
            <pc:sldMk cId="4181824944" sldId="270"/>
            <ac:spMk id="6" creationId="{F97E5939-4455-4B95-8841-6C6470296D5F}"/>
          </ac:spMkLst>
        </pc:spChg>
        <pc:grpChg chg="add mod">
          <ac:chgData name="Adanna Deborah Ugochi Chukwuma" userId="320b3300-3327-49d7-b41e-ea56f4b44cb7" providerId="ADAL" clId="{EEE14697-BE8D-4263-B6F3-682FCD9DB668}" dt="2020-05-04T19:41:24.280" v="1506" actId="1076"/>
          <ac:grpSpMkLst>
            <pc:docMk/>
            <pc:sldMk cId="4181824944" sldId="270"/>
            <ac:grpSpMk id="7" creationId="{D4AAF0A9-0FEF-4357-A435-30EF8784E6E5}"/>
          </ac:grpSpMkLst>
        </pc:grpChg>
        <pc:picChg chg="del">
          <ac:chgData name="Adanna Deborah Ugochi Chukwuma" userId="320b3300-3327-49d7-b41e-ea56f4b44cb7" providerId="ADAL" clId="{EEE14697-BE8D-4263-B6F3-682FCD9DB668}" dt="2020-05-04T18:45:53.211" v="1297" actId="478"/>
          <ac:picMkLst>
            <pc:docMk/>
            <pc:sldMk cId="4181824944" sldId="270"/>
            <ac:picMk id="3" creationId="{4EA48F26-2DBA-4CB7-9142-79BEC0F80CC1}"/>
          </ac:picMkLst>
        </pc:picChg>
        <pc:picChg chg="add mod">
          <ac:chgData name="Adanna Deborah Ugochi Chukwuma" userId="320b3300-3327-49d7-b41e-ea56f4b44cb7" providerId="ADAL" clId="{EEE14697-BE8D-4263-B6F3-682FCD9DB668}" dt="2020-05-04T19:45:20.388" v="1529" actId="208"/>
          <ac:picMkLst>
            <pc:docMk/>
            <pc:sldMk cId="4181824944" sldId="270"/>
            <ac:picMk id="4" creationId="{F310138E-834F-4F6B-A319-037E16684B3B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34:35.598" v="2782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EEE14697-BE8D-4263-B6F3-682FCD9DB668}" dt="2020-05-04T21:16:01.556" v="1765" actId="14100"/>
          <ac:spMkLst>
            <pc:docMk/>
            <pc:sldMk cId="271858292" sldId="271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4:35.598" v="2782" actId="20577"/>
          <ac:spMkLst>
            <pc:docMk/>
            <pc:sldMk cId="271858292" sldId="271"/>
            <ac:spMk id="10" creationId="{C6197E00-B178-45E2-9967-82E68AA459DE}"/>
          </ac:spMkLst>
        </pc:spChg>
        <pc:grpChg chg="del">
          <ac:chgData name="Adanna Deborah Ugochi Chukwuma" userId="320b3300-3327-49d7-b41e-ea56f4b44cb7" providerId="ADAL" clId="{EEE14697-BE8D-4263-B6F3-682FCD9DB668}" dt="2020-05-04T19:05:55.012" v="1401" actId="478"/>
          <ac:grpSpMkLst>
            <pc:docMk/>
            <pc:sldMk cId="271858292" sldId="271"/>
            <ac:grpSpMk id="7" creationId="{D4AAF0A9-0FEF-4357-A435-30EF8784E6E5}"/>
          </ac:grpSpMkLst>
        </pc:grpChg>
        <pc:graphicFrameChg chg="add mod modGraphic">
          <ac:chgData name="Adanna Deborah Ugochi Chukwuma" userId="320b3300-3327-49d7-b41e-ea56f4b44cb7" providerId="ADAL" clId="{EEE14697-BE8D-4263-B6F3-682FCD9DB668}" dt="2020-05-04T21:32:05.679" v="2679" actId="20577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 modCrop">
          <ac:chgData name="Adanna Deborah Ugochi Chukwuma" userId="320b3300-3327-49d7-b41e-ea56f4b44cb7" providerId="ADAL" clId="{EEE14697-BE8D-4263-B6F3-682FCD9DB668}" dt="2020-05-04T21:27:59.042" v="2556" actId="478"/>
          <ac:picMkLst>
            <pc:docMk/>
            <pc:sldMk cId="271858292" sldId="271"/>
            <ac:picMk id="3" creationId="{92E779BF-4179-4C0D-9F79-73F746C9A5D5}"/>
          </ac:picMkLst>
        </pc:picChg>
        <pc:picChg chg="add mod">
          <ac:chgData name="Adanna Deborah Ugochi Chukwuma" userId="320b3300-3327-49d7-b41e-ea56f4b44cb7" providerId="ADAL" clId="{EEE14697-BE8D-4263-B6F3-682FCD9DB668}" dt="2020-05-04T21:28:03.454" v="2560" actId="1076"/>
          <ac:picMkLst>
            <pc:docMk/>
            <pc:sldMk cId="271858292" sldId="271"/>
            <ac:picMk id="12" creationId="{D1D82E00-8A11-4AB4-A522-5E2E4A7E4D12}"/>
          </ac:picMkLst>
        </pc:picChg>
        <pc:picChg chg="add del mod">
          <ac:chgData name="Adanna Deborah Ugochi Chukwuma" userId="320b3300-3327-49d7-b41e-ea56f4b44cb7" providerId="ADAL" clId="{EEE14697-BE8D-4263-B6F3-682FCD9DB668}" dt="2020-05-04T21:28:40.947" v="2577"/>
          <ac:picMkLst>
            <pc:docMk/>
            <pc:sldMk cId="271858292" sldId="271"/>
            <ac:picMk id="14" creationId="{08D7D82F-3149-4842-9838-36ECC6795717}"/>
          </ac:picMkLst>
        </pc:picChg>
      </pc:sld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197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5" creationId="{095FECDA-BA08-41D8-B167-CC5E1BB4D4D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27" creationId="{C116D293-7123-4D9F-BE04-9195F2F293A2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32" creationId="{67C2D4AF-D400-4C4D-A360-4BB9E0B055FA}"/>
          </ac:spMkLst>
        </pc:sp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1881269002" sldId="214748542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8" creationId="{DC7E2FD2-7BE3-4245-AC89-EF8F6DFFF57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9" creationId="{807D1234-4BCC-4F92-9E7C-EE4904603C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0" creationId="{D4C83008-1494-4DCD-8164-FAC42EF74E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1" creationId="{D9C2A446-D611-4D92-A446-A4D0390FB1C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2" creationId="{639C4B41-FBBB-4443-A4AC-22F450FA16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3" creationId="{C42F626A-45C1-4443-9A7D-998422152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4" creationId="{710BB59B-0F70-41D1-90FF-D9B9F2DD2F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5" creationId="{CBE5CA1D-6DEC-4466-928A-87508BC02B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6" creationId="{482E077E-959E-42C6-9EBF-C6C83542F8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7" creationId="{47D01759-3353-4C82-B2D1-0F42C87FB0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8" creationId="{C23A9102-799B-418E-B38A-0702FEEF2F1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9" creationId="{FFCBFAF0-EE80-4B8A-9C58-BB16264CE5D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0" creationId="{32044C53-6A20-40E0-BE6E-30E3DC08F1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1" creationId="{8585CB33-17D1-473D-9A02-2D51DB1C8C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2" creationId="{38696F93-6E1B-4EC5-AC7E-7F8C78A716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3" creationId="{0000EACE-8795-4B9A-B7C4-2209D2E7013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4" creationId="{17E1CED4-7225-4E36-9407-05606D9A73D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5" creationId="{81AF63D0-ECF7-4D87-AD0E-7ABA516C58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6" creationId="{5B412DED-731A-426B-B884-F4BFA38093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7" creationId="{9602B55D-C64D-47A5-9BCD-61C3CF14BC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8" creationId="{45BF69F5-9142-4AD6-995A-2E55DAF4EE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9" creationId="{F452C437-C7FD-449B-BE82-9516167D5E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0" creationId="{8370F3C4-2B8C-46D4-BE02-04652C674A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1" creationId="{DE1C8947-C9F9-4F4D-B499-15FF5F4317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2" creationId="{D73246BE-74BB-4792-B332-B859E4B868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" creationId="{2D07654E-D23B-458D-94C9-427BF3B3E18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4" creationId="{D88341D0-2456-4701-BEAF-7C8C84E397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5" creationId="{0B24D1EF-7B6F-4081-A057-B8F332A9D2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6" creationId="{4776CAAF-8910-4700-B1C7-83201C90D1D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7" creationId="{BCA1A5F7-F396-4641-B44C-719962891D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8" creationId="{38FE07B8-C7C1-46B2-AC36-E24E4372C6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9" creationId="{C14EA179-3A20-4CEC-ACF3-5E584B03617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0" creationId="{DEBAF21A-5998-4E1A-9A81-C558936A7F2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1" creationId="{470BF27D-0071-4AB6-8775-7D069472AD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2" creationId="{956F2274-C2E4-45E3-85FF-25358BAF17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3" creationId="{E7A40ACB-646B-4BA6-962A-5F59ED23A8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4" creationId="{C7704426-A75A-45AC-98BB-E74D7B0677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5" creationId="{980927CD-866C-4F78-B22B-7C92CDC1E7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6" creationId="{7A11AF30-8D08-455F-B953-64CA83A33B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7" creationId="{DD14E879-33C7-4645-95D2-18CF27C574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8" creationId="{7CDF9AE7-6E49-4ADE-A014-0B41938980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9" creationId="{0C411EC7-09B4-4FF0-961E-B5A820F196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0" creationId="{F15DD4D6-D37D-453C-B1D3-7CE4CF9CD1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1" creationId="{F242298D-545B-4231-B924-BF055DEE3C9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2" creationId="{91EF5D77-5B60-48EE-B5D2-44885C15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3" creationId="{8C6E9455-4983-4091-8290-69BBB58162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4" creationId="{7EDE3925-4271-4FCB-A036-370952C34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5" creationId="{0C056843-E3BB-46B3-A113-DA308F4FA1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6" creationId="{AD2F3807-0F3E-488A-B129-5ABEB9E6BE6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7" creationId="{0A107EAE-FC2C-4308-871B-4517BFD9E1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8" creationId="{2284EC47-B69B-408C-BCD4-C6D64C6EC3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9" creationId="{11D79CC3-352C-45BD-8B0B-0965C97B8D6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0" creationId="{D00DC690-7496-42C0-B26F-0620238109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1" creationId="{5425B3DF-8DC8-4499-905F-6883D3695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2" creationId="{C4464C39-2198-4605-8614-C0237E9D959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3" creationId="{BBC9B798-EC4C-403A-867E-03136955F33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4" creationId="{BE84D998-7FB1-4697-AB9D-A7C3B73B0E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5" creationId="{4F12B2DE-AE82-4FA3-B38B-3E0E23221F0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6" creationId="{4DF28289-7081-477D-8C04-391361116A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0" creationId="{0C5C85E2-2962-4407-B964-F3DCDD2167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631867907" sldId="214748542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8" creationId="{AAE2E734-EDB8-4AE4-BED1-38DCC4839C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9" creationId="{D0BE8E92-7151-4F78-BE4F-17CAF0DA51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0" creationId="{F942F3E6-7190-4E9E-BC7B-4EDAD1FBC6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1" creationId="{F802521F-5ED4-4E05-928F-F742E8147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2" creationId="{7DE120DE-4AD5-4891-98B6-3FDC485B971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3" creationId="{C2BFAF11-FCD3-4505-8087-D77FEBE39BD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4" creationId="{348C4580-83E0-4B25-90F0-016A308B1E8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5" creationId="{6648863A-ECF0-4468-B143-0468BFB0C0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6" creationId="{D9F8A1B5-72B5-4FA2-8A03-2EA3B47CC4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7" creationId="{08A57F82-043B-41AD-A0A7-CCD6DA420B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8" creationId="{4B1D7FD9-717A-465A-911D-4558E0476B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9" creationId="{42CFD577-F04F-42A7-B085-2FBF3219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0" creationId="{D3B83CFE-AFE7-4B79-B959-FF2836E4C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1" creationId="{DC51F24C-A276-48CF-A064-216DDA9FA93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2" creationId="{79627045-A5DC-403B-AA3E-4C51641D1D3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3" creationId="{DAD9C5A0-D845-45DC-A7D8-52ABDF34054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4" creationId="{90D6F397-F8F7-4DD3-B34A-65C816E61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5" creationId="{5B861286-0AC8-4D0E-8761-CA372981279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6" creationId="{EE72924E-9FA4-4C8E-B0ED-00C29790627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7" creationId="{67DFA840-990A-488F-906B-AFF8D3A1F7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8" creationId="{BA5CEB56-BD73-4E96-815D-6FA28F418B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9" creationId="{2766DCDF-9C1A-46B7-8975-792DC281AD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0" creationId="{D620639F-6B3F-4195-8999-35535394ED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1" creationId="{EAF75179-A6AE-4A09-8C17-5E96439E61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2" creationId="{B310C4C9-5C2E-4967-A07E-BC96242AC9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" creationId="{6985A83C-8EF2-46EE-BBF8-77DA56FBE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4" creationId="{2DFD24A4-6184-4CAF-B400-0C6C9ED9F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5" creationId="{3E9BFC20-E609-452F-9774-29C2820F82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6" creationId="{4EA7850B-31D8-4A1C-8026-A7BBD81731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7" creationId="{8BEB355B-238F-4519-9ABC-387C56ECC0F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8" creationId="{5E20AFE3-6A73-46DD-834F-FEEE2F9CDF4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9" creationId="{FD5D7725-CC1D-4D8A-9F7E-77A2BC4FF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0" creationId="{8EB22B53-6D73-4C9B-AEEC-A8EF0C91187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1" creationId="{7CA7203F-A6F0-4614-AC9F-423BA312CD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2" creationId="{BED01743-E3E8-42BE-8FB4-A2218DEA063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3" creationId="{88F3D66B-818B-47CD-904E-B84FD4053FB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4" creationId="{735E167E-2CA4-4A3F-B0FD-4F6BFE8EB0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5" creationId="{2BC4C95D-5030-44B1-8949-A8DD83B61D3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6" creationId="{72AEF3BB-3343-480C-A42A-1E21906078B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7" creationId="{EF10460F-4220-4F98-A1E1-9CB876BC50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8" creationId="{72E1059C-12B9-4C2F-8CA2-0996FA63A9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9" creationId="{0B325156-387C-4609-A2FC-D42AFF8C9A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0" creationId="{82DBF07C-B398-41E2-9BA0-9013F2411A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1" creationId="{58A0181A-2BD1-4BF1-92CE-D4ABB3D527C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2" creationId="{7A54A480-4301-49D6-885D-CAE4D72494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3" creationId="{8B78F299-036A-4CC6-8436-6184CC58FE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4" creationId="{24CEA5C6-1389-40C4-9A4C-B5554C0BCE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5" creationId="{192633D3-F0DA-4981-B46D-58660151611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6" creationId="{F6796F0F-EE5E-4EB8-A4F7-736EAB019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7" creationId="{50925C4B-D505-49F4-AB37-37134BE8B0B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8" creationId="{744F75F8-4C3A-4A01-A283-B8A8C8551F3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9" creationId="{4D23B560-47AC-441E-8842-1E3B4B8A1B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0" creationId="{E8C8CBA5-13AB-4330-8B17-0CA3D13FFC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1" creationId="{873B00C1-A7B0-4825-8997-47C6C8F148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2" creationId="{53A6B3EB-B3D8-4C0B-B80F-A74B58645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3" creationId="{6129E660-9B12-461F-90BB-784AA6DAE4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4" creationId="{5E93B18E-ED34-4E87-84A3-535A42D11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5" creationId="{14D715E0-B20D-47B8-9884-1A028E529E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9" creationId="{0123381B-DA92-4613-88D9-1C6E4DBAB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556670106" sldId="214748542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8" creationId="{B8D83013-B170-4672-AABD-C6E6CFAB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9" creationId="{0BBAFCCC-D48E-4EFC-BF88-E32E80FFC0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0" creationId="{154FC206-7F8C-44C1-9DF1-A9F98BAA1F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1" creationId="{292B5A14-1E3D-4A44-A2C1-CE27448C8B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2" creationId="{C1B3ACB0-C2CC-45AF-A849-A91B78151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3" creationId="{521CE617-4873-4A97-9B20-CE38C803EC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4" creationId="{FF5C3624-1EAB-4D15-BF05-08385286BF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5" creationId="{3CA2C94B-20FF-4CB3-8710-7A565B608E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6" creationId="{DFB46200-DB69-49FD-A49E-4BE9AA6944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7" creationId="{DDF5872F-5E4A-4B42-B0EF-0F14C8B2FB1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8" creationId="{A185C352-7E19-4A75-B5BA-6288B76122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9" creationId="{F23F39A3-DF48-46F2-AB91-86D86F13D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0" creationId="{CC4435C1-29F4-470E-A46E-85C9BBAA3D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1" creationId="{2529E85E-A04F-4153-8BB7-297B886E04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2" creationId="{20AA3D51-5264-4689-99F8-3BD1172E5B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3" creationId="{A3CB52B3-090B-4B1C-AF59-8A6397BA74B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4" creationId="{4574383F-E69E-423B-A3DB-528C17260B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5" creationId="{B85A9F78-7114-41A0-A514-AB8C1345C4A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6" creationId="{7EC9C044-8154-47F5-ACCC-E262E9957F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7" creationId="{D651536E-881F-45C4-9C39-B18533BE6D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8" creationId="{8A54CC14-2759-49AC-AB9C-4F63D2D4F6F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9" creationId="{9515E2A2-6566-4035-8A0D-C1EFE89B4E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0" creationId="{C08F3E8A-BBB0-4132-A4E4-B50F5678C8F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1" creationId="{E60B0F1F-C41D-432D-92CB-466BCFD11F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2" creationId="{64F59EFE-2414-4824-95D4-718CBAF22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" creationId="{9424D816-2857-48C1-B94D-F276F8716E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4" creationId="{7B6A9479-C7C7-43DB-B6CF-5440788D7D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5" creationId="{C9121D18-D729-4D63-91F1-487717F765C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6" creationId="{0F40886C-E53C-4D13-B216-FAEFFC4321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7" creationId="{70DE2111-79B1-46B4-A5E9-591C627ADF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8" creationId="{235EFDA8-AFFA-4CE6-B3A1-8A99548C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9" creationId="{C672F66B-AB09-4947-8D3E-395C235585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0" creationId="{DA63BF31-2382-4B78-A1A3-F11038B30A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1" creationId="{10961DFF-9E77-40CB-82A7-CA4782689A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2" creationId="{1BE38246-E199-4B88-BCE4-901DFE5ABE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3" creationId="{8190F65E-7F45-469D-82E1-93E98C3D65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4" creationId="{4B0FC9B5-E8F4-4311-99BB-70642E4A4C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5" creationId="{D7618BD1-1673-4806-A270-CDFACC9BA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6" creationId="{8D9206B1-7B58-4FF7-8144-ECBDFBF904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7" creationId="{EFDB4535-30AB-4BCA-AEAC-3031A654BC2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8" creationId="{51A8AF38-0E63-46D2-BA2D-191026A2092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9" creationId="{BA6BAEEF-376D-46E4-9E10-87F99D77EE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0" creationId="{FDC02D85-24C5-43DC-B04F-15C7F7A6D60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1" creationId="{1BEE970D-EAD5-4C5A-939C-D4C5EE15F9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2" creationId="{41213733-4102-4FF4-AF23-89BB46B649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3" creationId="{0EA25D99-ACF7-4460-A259-73D64E418D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4" creationId="{79326118-631B-45DD-823F-4E789D25733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5" creationId="{468DB472-2AD1-4A33-B98B-120AB85262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6" creationId="{28D24FF0-2709-4C13-8E4E-AA873CB2EE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7" creationId="{3223A991-6147-4B08-9BD1-CCFFD58E00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8" creationId="{9010F443-6658-414C-8993-91D99884ED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9" creationId="{4E835D0D-3365-4FE6-A3C9-E5C1C1600E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0" creationId="{606A6C67-1842-4F87-B54B-D7281A87A7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1" creationId="{AA519802-5366-4EA4-884F-A322B8FFAF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2" creationId="{3B31198F-D405-4D42-9299-DF4D16FEEC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3" creationId="{5B868500-3FF9-4C90-B8AC-29CA37C836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4" creationId="{768BCF2E-C603-4BB4-ABBC-1C6562EAB4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5" creationId="{FBBD9C69-7002-48C5-96B5-863F7E15DC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6" creationId="{B28D716C-D719-436A-B67B-2B5EC40D41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9" creationId="{1965438A-4083-4CCF-A2BC-AE6B15E8014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2" creationId="{00000000-0000-0000-0000-000000000000}"/>
            </ac:spMkLst>
          </pc:spChg>
        </pc:sldLayoutChg>
      </pc:sldMaster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265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4" creationId="{E9BD1109-F066-4424-8562-D15164BB607D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5" creationId="{EC7F3E5B-AACD-4299-A329-D66A08396D1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1033" creationId="{B24799A1-A24A-4206-A68B-F6E317AF551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0" creationId="{C107FCDD-1B96-420B-975F-AF975FF2D1F3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1" creationId="{9ABD0D9C-80FF-4EB3-9407-DE1DFEDB873F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2" creationId="{9C550E03-A021-42D6-B8CC-6263C4E80FB9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4" creationId="{2FD3EB0E-E7E1-487F-9190-56839701B7F1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asterMk cId="0" sldId="2147485265"/>
            <ac:picMk id="2057" creationId="{B0C9F009-6AF2-4057-8752-9FB2FE7477A3}"/>
          </ac:picMkLst>
        </pc:pic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2582992" sldId="214748540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705034285" sldId="214748540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25957771" sldId="214748541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1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872936141" sldId="214748541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031777785" sldId="214748541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18573335" sldId="214748541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878381321" sldId="214748541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29568306" sldId="214748541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5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696462357" sldId="214748541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453396692" sldId="214748541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47886197" sldId="214748541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226426878" sldId="214748541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6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62190130" sldId="214748542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4" creationId="{436BD5E5-7D00-4287-A8EF-BAF98B0192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3833181" sldId="214748542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" creationId="{6CA97D09-069B-4B8B-BBBF-3382E11727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" creationId="{5031C9F3-B00F-4BC1-A292-20DD076B91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" creationId="{08F58B28-AEB2-4604-A069-86836918A2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7" creationId="{F59EFB17-02B6-42E4-80AD-783FB4288A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8" creationId="{AADAD47A-DFCB-46DC-9ADB-CE3E6BA36F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9" creationId="{EAA78A1D-2965-4E25-BE9A-B8A301F3C5E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0" creationId="{C2E4CAED-B774-4218-BE10-F07B7A966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1" creationId="{ADD24CD7-8379-4A46-9397-E6DC4D3D627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2" creationId="{42B13B8E-02D2-43F0-9F93-8B1F738FDD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3" creationId="{51E3646C-6E3B-4FD5-B162-F685FAF3696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4" creationId="{01AC1A23-7488-458D-9EE6-25B7F8BDD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5" creationId="{1FB1D48E-A6CC-4F05-9F4D-B007836966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6" creationId="{F708098A-F500-40D6-B131-7E50D5D6CB1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7" creationId="{D694A97E-A9AF-4F05-A550-4E97757911F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8" creationId="{13FEE627-B60E-4C7D-886F-F5D1ADFA9D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9" creationId="{96E102C1-0C2D-492A-B067-FA9B144E378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0" creationId="{F46B0ED2-7478-420C-95A0-FCDF7A2D328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1" creationId="{CC8FF155-C94E-4211-B81F-5D6F0F4A770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2" creationId="{EA31C33B-9606-4400-B75C-490DA77D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3" creationId="{41C025E8-8434-4EC1-B550-B05596A91F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4" creationId="{4BC55560-543A-439B-8000-92DD9ADAE1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5" creationId="{6A5D7D18-787F-4562-9D6A-C826FD2755D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6" creationId="{1C908A69-7CAD-4A7E-972D-46D54D503A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7" creationId="{5858BA96-AF6A-481A-9A75-55BCF56E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8" creationId="{03DBA4AB-9E7A-4308-A64E-1F39DCE77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9" creationId="{66ED56F7-B5AF-4B04-A839-105D835A3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0" creationId="{EF043FE3-E726-4E8B-A34D-6FAF1109D98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1" creationId="{381F9161-C223-42DD-9846-60C2E7148C2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" creationId="{8A703CC6-B58F-4FFA-8F93-C2BA8CE9DC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" creationId="{C3184926-5AD6-476E-B969-C5B4EF5F0F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4" creationId="{C3F8B3BA-5429-4302-9B59-D43A780D3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5" creationId="{DEF9484F-477A-499D-8892-11CA4D651C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6" creationId="{DFA7C2CD-81A3-47E6-B3C4-713FABF8B1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7" creationId="{326F55DA-1609-40C6-82A1-73FF20D280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8" creationId="{9DDA0915-36CF-42AF-945B-E9E7BEF5474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9" creationId="{5AABA226-A648-473E-8502-043F3AFA07E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0" creationId="{D7531AA3-338F-404D-9C78-7972CD6A79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1" creationId="{2D92F182-1884-400E-8171-F5E0EB93DE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2" creationId="{C59A7602-D5D8-480C-8F56-F4F3C5C6EF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3" creationId="{DB79B719-A0B3-4DA5-9145-4D93EBE531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4" creationId="{FA1619E2-27A6-4544-BE4B-D9B7DFCC1D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5" creationId="{1A2912E2-DD0C-496E-A2BE-42E02BBD38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6" creationId="{E32FB417-D30A-4021-BC20-23456305D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7" creationId="{7BB220E9-7295-4E1B-A710-F2BFA68617F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8" creationId="{67478316-7662-443E-90CF-D427A773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9" creationId="{4E70D1C8-EC3C-440E-BF9D-97D8099651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0" creationId="{B55223E1-3405-4EE8-93FD-DB37B6C3EED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1" creationId="{87EC70A2-065F-4B3E-8176-FC2DC8DCDB2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2" creationId="{2B298090-F41A-44F2-B621-C4A6BE9C0B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3" creationId="{5D051F57-BBC2-4CDB-9BE4-D71D3DFDFA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4" creationId="{438F9DF8-CE0D-49AE-9A8D-3AA98F16ED0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5" creationId="{E691831F-86B2-4AD5-9BA0-5366515536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6" creationId="{07AF38A9-D834-4123-A8A5-B77C69E2545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7" creationId="{20D3B57E-850F-43E0-9643-9002EBE172A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8" creationId="{69FA608E-A364-49DC-A619-44ECCC5692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9" creationId="{C6BD516B-AE8A-43D2-B8CD-31135E4622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0" creationId="{FFDC7020-7E36-4C37-AD34-BF87EFB2BA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1" creationId="{BCFC53B1-F5B0-4E52-9A0F-B0B00C0A1A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2" creationId="{F48D60DF-D1C6-4849-980E-90A809BD9F5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45112339" sldId="214748542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5" creationId="{14987D2A-975B-438A-93BC-5057328207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7" creationId="{00CE6439-8D5F-41B8-8786-CF9045AE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913950689" sldId="214748542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7" creationId="{12968E74-B786-4CA4-AC36-2E2ACFFFA452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555090583" sldId="214748542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3" creationId="{8218E396-E6C7-4363-AAD2-CF125D54284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4" creationId="{DC0134B1-C37B-45FF-BBCA-928DC2CFC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5" creationId="{57EFA469-A132-4202-B636-3526615E89C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6" creationId="{96FABDA2-8E8D-45C3-A5BA-C28A46B793A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7" creationId="{45484631-693B-4226-9414-678BF593E8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8" creationId="{E02F35CE-EB58-460E-879F-E41D5EDD43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9" creationId="{C546E9CE-B9C0-4DFC-991F-7FFFCFE4B7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0" creationId="{455DE84E-E2A5-4D3A-BBCD-CEE6985CA4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1" creationId="{93EEDF73-6424-48F3-85E6-69B9B85AA5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2" creationId="{BDFD745D-DB55-4CF0-91C6-9C47CA6714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3" creationId="{83AEAA71-2320-43BA-8460-F10185FC0E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4" creationId="{0E6E5E6D-DC1C-4B99-B4ED-46BB243286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5" creationId="{6F1C4D3F-C262-43EA-BF84-8F00A06377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6" creationId="{B0761A15-4FD0-48F4-9BC8-5794B009D6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7" creationId="{0FCB0D49-17E2-4E8F-9697-8BACC82CF3D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8" creationId="{A8AF7D71-D462-4D2C-BAB2-6AFE4D21B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9" creationId="{0801F350-A238-4A94-8273-E7914E724F4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0" creationId="{1A5FB770-7024-4F38-8265-D73BE4EE61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1" creationId="{147E8471-0F04-4874-A6D0-F1A106B2582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2" creationId="{53A34080-CA23-4910-ACF4-D01D38848F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3" creationId="{BFF07119-F34F-4454-B4B1-C188B619C4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4" creationId="{0BFF5BC2-2ECD-4937-8717-0E83431B9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5" creationId="{C6C0B46E-7D3A-4ABF-BB87-67C5337EDB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6" creationId="{2E830A19-C39A-404A-9BFB-97D2290987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7" creationId="{3B2C14DE-209B-4FAD-9A91-221955C686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8" creationId="{2E330DEA-88AA-4E8A-8981-7003F68682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9" creationId="{34AF7F6C-85D4-4138-ACF5-4C3817C10F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0" creationId="{B34241CA-86C1-424A-8702-005DE60AB9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1" creationId="{CF8F5EFB-C87E-4F26-84CF-A22311E9E9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2" creationId="{435D9E4F-E3DB-46E4-9143-7734A8D0A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3" creationId="{302C9925-9353-4A9D-9E4F-B79BE59203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4" creationId="{D402D74D-DC1C-4360-A348-1CA082D706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5" creationId="{75554491-8D94-4A1C-AE1B-5596885933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6" creationId="{570BA7CE-9F66-494D-8126-25EA6137D9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7" creationId="{71DA7755-6071-4F38-A687-D94AA12C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8" creationId="{672B68C5-1DAB-41F5-86D4-66AAAEDCFD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9" creationId="{93722A43-D65C-40CB-8DDB-073A2CDEF6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0" creationId="{979A9918-610C-4778-B8D0-966FE03D87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1" creationId="{5006D676-E842-4B83-9A1E-2144AF969FD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2" creationId="{F27B85CC-9E94-4652-9078-CFA1C0957F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3" creationId="{CCB35844-CD51-4D37-8398-D9F45D492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4" creationId="{202247A6-3D5E-4452-BBD7-2A4BE402A8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5" creationId="{A4C139B4-D4DE-46BA-A4C5-66986F244B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6" creationId="{EFE706D0-C0AD-4002-B1F2-D479A93F57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7" creationId="{BF39F3EB-03A2-4E6E-80FD-FE09A24B5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8" creationId="{6CF33D18-9B61-4A96-B33F-C35D358EC5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9" creationId="{2931E6FC-BD7E-4C92-A11C-8640578FD9E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0" creationId="{9F1EC7ED-1894-4CCB-990A-00AE560DD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1" creationId="{A6628D78-16A3-4E6C-B4D6-C63A9B2DB9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2" creationId="{949557C1-021F-4286-BF67-2AFC3B3463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3" creationId="{05E9A0B5-AF98-4F80-9F6A-EBFA2C258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4" creationId="{84FCD8A3-09B6-4D57-9A6C-8FCBC7B077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5" creationId="{62C97835-D163-4801-8758-C52B38FBB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6" creationId="{E37B8CA6-F328-4529-83D4-37A10C939C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7" creationId="{D8E7618A-64D1-4ACB-AE2D-710BC9EA08F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8" creationId="{A1F083B5-35EE-4597-9F77-03EA2FDD69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9" creationId="{B04ED1AC-2E3E-4A08-A27C-1135CA1B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30" creationId="{4F0E5065-DA91-4720-9A19-DDCDADEF027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32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609980498" sldId="214748542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" creationId="{DC554643-BA8C-4985-8D70-AFBADE6FC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" creationId="{6F5173EE-0A34-4691-8BC3-83A74137B6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" creationId="{A66FD478-ED4D-455B-A739-1F634ADBB8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7" creationId="{FE31537E-B642-4FF6-91C3-8357FB24A2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8" creationId="{E65D4FFF-4275-4F78-A69E-B2D1155D39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9" creationId="{3FE9C19E-462D-48B3-940E-73208AF4AD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0" creationId="{C6F6AF84-A88E-4C70-B377-D4A61BA2BE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1" creationId="{491B6FA3-983A-4E9D-9DFC-7C557DC6BD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2" creationId="{4614ACCA-78E4-41BE-BC1E-5B13AE6278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3" creationId="{2E8E5C50-EBA1-43D3-85AC-FDFD24CDEE6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4" creationId="{A1B7A387-E6DC-4AD3-8AC8-FF9F9284C7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5" creationId="{AD2C2637-A392-40EF-92BA-EDB87CB5B90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6" creationId="{3838F6C9-6740-4D2B-8D13-DB8D22124B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7" creationId="{0798DDD2-55D4-4C33-8156-495859CFB8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8" creationId="{41CD370E-E5E5-4650-A6A5-486FCDA64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9" creationId="{2AE12BCB-EC4F-43F7-A20C-C0BACA53808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0" creationId="{A1100538-A5AE-482F-902B-6AAE0FCA9D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1" creationId="{7DCB880A-BE66-49F3-9F10-D0FDF13ADDA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2" creationId="{FF0FB98F-9E1A-4272-BC76-6168D4E425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3" creationId="{400F6A18-5A6E-4E12-8932-178ABC84B0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4" creationId="{2A84EA32-9B6D-46CC-97EA-A5C4F0CD3A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5" creationId="{6F0663E7-8EE4-40DB-8A78-854287D7BB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6" creationId="{4E5DDAA2-05C3-4D39-9BC2-99375CE6F2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7" creationId="{B0B8DA46-E227-4784-8588-67984F749D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8" creationId="{CC9A4F37-7216-4892-B45E-8C9D51D5CB8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9" creationId="{9279E8F1-09B5-4EB7-9E76-8F229FA461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0" creationId="{0BF5CAE6-5979-4ED9-99CF-F0A0DAA8A7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1" creationId="{DD4E315B-17DC-4005-B337-8F737E652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2" creationId="{090824E1-E14F-4F2D-80C9-21E2F9BBAC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" creationId="{ED1EA25F-0284-42BD-933B-F4F1F2447A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4" creationId="{14FEF370-D437-49AF-8E55-FB38B5DCE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5" creationId="{BCEAE5A1-5DB9-4004-91E8-2B43443DB8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6" creationId="{2BD8E146-01FC-427E-8AF6-83A84DF96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7" creationId="{F88D1FBA-08E7-438E-BE59-C327F982D7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8" creationId="{8DB3D67D-22CF-4880-96E1-C0271050C94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9" creationId="{01632475-77B0-4FC1-B24C-3C0E130A40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0" creationId="{A3D4567E-867C-462C-A79A-F1F330CADC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1" creationId="{0CBE6382-33D0-40A4-84BB-23B1619E80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2" creationId="{7ED9AFA8-0FB4-4ABE-BC43-B21692B8D2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3" creationId="{3752641E-99F5-4609-AD1E-4C853676C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4" creationId="{40F6D7C3-B4CF-4A0B-BAEC-AF33E4D6E4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5" creationId="{93BFD760-73C7-4CFB-A97D-4D360D746C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6" creationId="{80FE650A-1739-4049-90AA-B0DA8964CC6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7" creationId="{1ADF06E8-7789-403B-A04B-A7D38ABCF9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8" creationId="{95FA92E0-375C-4349-BD7D-C549D74E48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9" creationId="{D2AC8E66-792C-46BA-A0BD-E919966F4E4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0" creationId="{34812F92-53E2-4096-8319-AE1E43B6BA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1" creationId="{278C970F-1CA5-4FF8-A2C2-F70EFDDB7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2" creationId="{E8569846-3099-4EDB-A715-2000D3D463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3" creationId="{82F2E316-E515-4F29-B8B0-C08FD9D84E1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4" creationId="{3D7353F0-4B46-46D0-830A-206E4797DA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5" creationId="{FAE7ADBF-FB3B-459D-96D8-6215D9C5D0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6" creationId="{182E74BA-FD4C-4395-913E-61F8A7971BA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7" creationId="{5A42463D-026B-4332-820B-03D95DB4DB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8" creationId="{91C2E644-125D-40B6-8415-E95259EBC7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9" creationId="{704A1C65-F1DE-4237-9D34-D99FD4B498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0" creationId="{D1DCA494-DD80-47F8-8A45-6ABEBC9224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1" creationId="{1051FEF5-8EA5-4EBA-BB6B-2E8B71A90AD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2" creationId="{00000000-0000-0000-0000-000000000000}"/>
            </ac:spMkLst>
          </pc:spChg>
        </pc:sldLayoutChg>
      </pc:sldMasterChg>
    </pc:docChg>
  </pc:docChgLst>
  <pc:docChgLst>
    <pc:chgData name="digishasinghal@gmail.com" userId="S::urn:spo:guest#digishasinghal@gmail.com::" providerId="AD" clId="Web-{2FB680AB-DFDE-F8F3-0734-E12D131D8B40}"/>
    <pc:docChg chg="modSld">
      <pc:chgData name="digishasinghal@gmail.com" userId="S::urn:spo:guest#digishasinghal@gmail.com::" providerId="AD" clId="Web-{2FB680AB-DFDE-F8F3-0734-E12D131D8B40}" dt="2020-05-10T23:12:17.590" v="257" actId="14100"/>
      <pc:docMkLst>
        <pc:docMk/>
      </pc:docMkLst>
      <pc:sldChg chg="addSp delSp modSp">
        <pc:chgData name="digishasinghal@gmail.com" userId="S::urn:spo:guest#digishasinghal@gmail.com::" providerId="AD" clId="Web-{2FB680AB-DFDE-F8F3-0734-E12D131D8B40}" dt="2020-05-10T22:59:43.580" v="44" actId="20577"/>
        <pc:sldMkLst>
          <pc:docMk/>
          <pc:sldMk cId="0" sldId="257"/>
        </pc:sldMkLst>
        <pc:spChg chg="mod">
          <ac:chgData name="digishasinghal@gmail.com" userId="S::urn:spo:guest#digishasinghal@gmail.com::" providerId="AD" clId="Web-{2FB680AB-DFDE-F8F3-0734-E12D131D8B40}" dt="2020-05-10T22:59:43.580" v="44" actId="20577"/>
          <ac:spMkLst>
            <pc:docMk/>
            <pc:sldMk cId="0" sldId="257"/>
            <ac:spMk id="7" creationId="{E83A3B5E-3893-4879-B019-AA7E017B2CC8}"/>
          </ac:spMkLst>
        </pc:spChg>
        <pc:picChg chg="add mod">
          <ac:chgData name="digishasinghal@gmail.com" userId="S::urn:spo:guest#digishasinghal@gmail.com::" providerId="AD" clId="Web-{2FB680AB-DFDE-F8F3-0734-E12D131D8B40}" dt="2020-05-10T22:59:36.174" v="39" actId="14100"/>
          <ac:picMkLst>
            <pc:docMk/>
            <pc:sldMk cId="0" sldId="257"/>
            <ac:picMk id="3" creationId="{A8AA1A04-D16B-4D37-AC4D-0B288D8F02C6}"/>
          </ac:picMkLst>
        </pc:picChg>
        <pc:picChg chg="add del">
          <ac:chgData name="digishasinghal@gmail.com" userId="S::urn:spo:guest#digishasinghal@gmail.com::" providerId="AD" clId="Web-{2FB680AB-DFDE-F8F3-0734-E12D131D8B40}" dt="2020-05-10T22:55:58.338" v="2"/>
          <ac:picMkLst>
            <pc:docMk/>
            <pc:sldMk cId="0" sldId="257"/>
            <ac:picMk id="6" creationId="{7C482EFF-B616-44E9-ABE1-0474BE5F787E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2:59:50.252" v="50" actId="20577"/>
        <pc:sldMkLst>
          <pc:docMk/>
          <pc:sldMk cId="980438883" sldId="264"/>
        </pc:sldMkLst>
        <pc:spChg chg="mod">
          <ac:chgData name="digishasinghal@gmail.com" userId="S::urn:spo:guest#digishasinghal@gmail.com::" providerId="AD" clId="Web-{2FB680AB-DFDE-F8F3-0734-E12D131D8B40}" dt="2020-05-10T22:59:50.252" v="50" actId="20577"/>
          <ac:spMkLst>
            <pc:docMk/>
            <pc:sldMk cId="980438883" sldId="264"/>
            <ac:spMk id="7" creationId="{B6DC1E3A-D5AD-4E61-A083-81B8ADED4177}"/>
          </ac:spMkLst>
        </pc:spChg>
        <pc:picChg chg="add mod">
          <ac:chgData name="digishasinghal@gmail.com" userId="S::urn:spo:guest#digishasinghal@gmail.com::" providerId="AD" clId="Web-{2FB680AB-DFDE-F8F3-0734-E12D131D8B40}" dt="2020-05-10T22:59:30.705" v="38" actId="14100"/>
          <ac:picMkLst>
            <pc:docMk/>
            <pc:sldMk cId="980438883" sldId="264"/>
            <ac:picMk id="3" creationId="{EA8B6C8A-D353-49C8-9393-DF29E1527268}"/>
          </ac:picMkLst>
        </pc:picChg>
        <pc:picChg chg="del">
          <ac:chgData name="digishasinghal@gmail.com" userId="S::urn:spo:guest#digishasinghal@gmail.com::" providerId="AD" clId="Web-{2FB680AB-DFDE-F8F3-0734-E12D131D8B40}" dt="2020-05-10T22:58:24.611" v="19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3:12:17.590" v="25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2FB680AB-DFDE-F8F3-0734-E12D131D8B40}" dt="2020-05-10T23:11:31.558" v="246" actId="20577"/>
          <ac:spMkLst>
            <pc:docMk/>
            <pc:sldMk cId="271858292" sldId="271"/>
            <ac:spMk id="10" creationId="{C6197E00-B178-45E2-9967-82E68AA459DE}"/>
          </ac:spMkLst>
        </pc:spChg>
        <pc:graphicFrameChg chg="del mod modGraphic">
          <ac:chgData name="digishasinghal@gmail.com" userId="S::urn:spo:guest#digishasinghal@gmail.com::" providerId="AD" clId="Web-{2FB680AB-DFDE-F8F3-0734-E12D131D8B40}" dt="2020-05-10T23:03:36.948" v="79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">
          <ac:chgData name="digishasinghal@gmail.com" userId="S::urn:spo:guest#digishasinghal@gmail.com::" providerId="AD" clId="Web-{2FB680AB-DFDE-F8F3-0734-E12D131D8B40}" dt="2020-05-10T23:08:13.660" v="133"/>
          <ac:picMkLst>
            <pc:docMk/>
            <pc:sldMk cId="271858292" sldId="271"/>
            <ac:picMk id="3" creationId="{8288C104-9267-48E8-B345-2B67A59CD128}"/>
          </ac:picMkLst>
        </pc:picChg>
        <pc:picChg chg="add mod modCrop">
          <ac:chgData name="digishasinghal@gmail.com" userId="S::urn:spo:guest#digishasinghal@gmail.com::" providerId="AD" clId="Web-{2FB680AB-DFDE-F8F3-0734-E12D131D8B40}" dt="2020-05-10T23:11:37.152" v="248" actId="1076"/>
          <ac:picMkLst>
            <pc:docMk/>
            <pc:sldMk cId="271858292" sldId="271"/>
            <ac:picMk id="6" creationId="{3AF1761B-671D-487B-B617-1393A07029E5}"/>
          </ac:picMkLst>
        </pc:picChg>
        <pc:picChg chg="add mod">
          <ac:chgData name="digishasinghal@gmail.com" userId="S::urn:spo:guest#digishasinghal@gmail.com::" providerId="AD" clId="Web-{2FB680AB-DFDE-F8F3-0734-E12D131D8B40}" dt="2020-05-10T23:12:17.590" v="257" actId="14100"/>
          <ac:picMkLst>
            <pc:docMk/>
            <pc:sldMk cId="271858292" sldId="271"/>
            <ac:picMk id="9" creationId="{11E39CEA-F0BF-4E68-B6B6-0B095F17E892}"/>
          </ac:picMkLst>
        </pc:picChg>
        <pc:picChg chg="del mod">
          <ac:chgData name="digishasinghal@gmail.com" userId="S::urn:spo:guest#digishasinghal@gmail.com::" providerId="AD" clId="Web-{2FB680AB-DFDE-F8F3-0734-E12D131D8B40}" dt="2020-05-10T23:03:41.792" v="81"/>
          <ac:picMkLst>
            <pc:docMk/>
            <pc:sldMk cId="271858292" sldId="271"/>
            <ac:picMk id="12" creationId="{D1D82E00-8A11-4AB4-A522-5E2E4A7E4D12}"/>
          </ac:picMkLst>
        </pc:picChg>
        <pc:picChg chg="add mod">
          <ac:chgData name="digishasinghal@gmail.com" userId="S::urn:spo:guest#digishasinghal@gmail.com::" providerId="AD" clId="Web-{2FB680AB-DFDE-F8F3-0734-E12D131D8B40}" dt="2020-05-10T23:11:59.777" v="251" actId="1076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digishasinghal@gmail.com" userId="S::urn:spo:guest#digishasinghal@gmail.com::" providerId="AD" clId="Web-{53DBD5E9-9920-F20E-F710-3347219C8B65}"/>
    <pc:docChg chg="modSld">
      <pc:chgData name="digishasinghal@gmail.com" userId="S::urn:spo:guest#digishasinghal@gmail.com::" providerId="AD" clId="Web-{53DBD5E9-9920-F20E-F710-3347219C8B65}" dt="2020-05-10T23:25:26.292" v="6"/>
      <pc:docMkLst>
        <pc:docMk/>
      </pc:docMkLst>
      <pc:sldChg chg="modSp">
        <pc:chgData name="digishasinghal@gmail.com" userId="S::urn:spo:guest#digishasinghal@gmail.com::" providerId="AD" clId="Web-{53DBD5E9-9920-F20E-F710-3347219C8B65}" dt="2020-05-10T23:25:26.292" v="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53DBD5E9-9920-F20E-F710-3347219C8B65}" dt="2020-05-10T23:25:26.292" v="6"/>
          <ac:picMkLst>
            <pc:docMk/>
            <pc:sldMk cId="271858292" sldId="271"/>
            <ac:picMk id="3" creationId="{342273D8-487B-42B4-A301-45EE5383242F}"/>
          </ac:picMkLst>
        </pc:picChg>
      </pc:sldChg>
    </pc:docChg>
  </pc:docChgLst>
  <pc:docChgLst>
    <pc:chgData name="digishasinghal@gmail.com" userId="S::urn:spo:guest#digishasinghal@gmail.com::" providerId="AD" clId="Web-{3876AC4F-3CE1-3AD7-7A13-8FAE6FFB71B8}"/>
    <pc:docChg chg="modSld">
      <pc:chgData name="digishasinghal@gmail.com" userId="S::urn:spo:guest#digishasinghal@gmail.com::" providerId="AD" clId="Web-{3876AC4F-3CE1-3AD7-7A13-8FAE6FFB71B8}" dt="2020-05-10T23:22:41.195" v="8" actId="1076"/>
      <pc:docMkLst>
        <pc:docMk/>
      </pc:docMkLst>
      <pc:sldChg chg="addSp delSp modSp">
        <pc:chgData name="digishasinghal@gmail.com" userId="S::urn:spo:guest#digishasinghal@gmail.com::" providerId="AD" clId="Web-{3876AC4F-3CE1-3AD7-7A13-8FAE6FFB71B8}" dt="2020-05-10T23:22:41.195" v="8" actId="1076"/>
        <pc:sldMkLst>
          <pc:docMk/>
          <pc:sldMk cId="271858292" sldId="271"/>
        </pc:sldMkLst>
        <pc:picChg chg="add mod ord">
          <ac:chgData name="digishasinghal@gmail.com" userId="S::urn:spo:guest#digishasinghal@gmail.com::" providerId="AD" clId="Web-{3876AC4F-3CE1-3AD7-7A13-8FAE6FFB71B8}" dt="2020-05-10T23:22:41.195" v="8" actId="1076"/>
          <ac:picMkLst>
            <pc:docMk/>
            <pc:sldMk cId="271858292" sldId="271"/>
            <ac:picMk id="3" creationId="{342273D8-487B-42B4-A301-45EE5383242F}"/>
          </ac:picMkLst>
        </pc:picChg>
        <pc:picChg chg="del">
          <ac:chgData name="digishasinghal@gmail.com" userId="S::urn:spo:guest#digishasinghal@gmail.com::" providerId="AD" clId="Web-{3876AC4F-3CE1-3AD7-7A13-8FAE6FFB71B8}" dt="2020-05-10T23:21:24.286" v="0"/>
          <ac:picMkLst>
            <pc:docMk/>
            <pc:sldMk cId="271858292" sldId="271"/>
            <ac:picMk id="9" creationId="{11E39CEA-F0BF-4E68-B6B6-0B095F17E892}"/>
          </ac:picMkLst>
        </pc:picChg>
        <pc:picChg chg="del">
          <ac:chgData name="digishasinghal@gmail.com" userId="S::urn:spo:guest#digishasinghal@gmail.com::" providerId="AD" clId="Web-{3876AC4F-3CE1-3AD7-7A13-8FAE6FFB71B8}" dt="2020-05-10T23:21:25.864" v="1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Adanna Deborah Ugochi Chukwuma" userId="320b3300-3327-49d7-b41e-ea56f4b44cb7" providerId="ADAL" clId="{BDE2BDC2-F027-43A8-B1E5-2E0BED5F15B6}"/>
    <pc:docChg chg="custSel modSld">
      <pc:chgData name="Adanna Deborah Ugochi Chukwuma" userId="320b3300-3327-49d7-b41e-ea56f4b44cb7" providerId="ADAL" clId="{BDE2BDC2-F027-43A8-B1E5-2E0BED5F15B6}" dt="2020-05-11T16:02:27.766" v="142" actId="14100"/>
      <pc:docMkLst>
        <pc:docMk/>
      </pc:docMkLst>
      <pc:sldChg chg="modSp modNotesTx">
        <pc:chgData name="Adanna Deborah Ugochi Chukwuma" userId="320b3300-3327-49d7-b41e-ea56f4b44cb7" providerId="ADAL" clId="{BDE2BDC2-F027-43A8-B1E5-2E0BED5F15B6}" dt="2020-05-11T10:39:22.383" v="122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DE2BDC2-F027-43A8-B1E5-2E0BED5F15B6}" dt="2020-05-05T19:33:19.520" v="1" actId="20577"/>
          <ac:spMkLst>
            <pc:docMk/>
            <pc:sldMk cId="0" sldId="256"/>
            <ac:spMk id="4" creationId="{0B3A758F-4CEC-4115-974C-AFD7F510BD9B}"/>
          </ac:spMkLst>
        </pc:spChg>
      </pc:sldChg>
      <pc:sldChg chg="addSp delSp modSp">
        <pc:chgData name="Adanna Deborah Ugochi Chukwuma" userId="320b3300-3327-49d7-b41e-ea56f4b44cb7" providerId="ADAL" clId="{BDE2BDC2-F027-43A8-B1E5-2E0BED5F15B6}" dt="2020-05-11T16:02:00.655" v="133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DE2BDC2-F027-43A8-B1E5-2E0BED5F15B6}" dt="2020-05-11T16:02:00.655" v="133" actId="207"/>
          <ac:spMkLst>
            <pc:docMk/>
            <pc:sldMk cId="2606909139" sldId="265"/>
            <ac:spMk id="10" creationId="{84F86ACA-D580-4C09-9760-BBDE4724728B}"/>
          </ac:spMkLst>
        </pc:spChg>
        <pc:grpChg chg="del">
          <ac:chgData name="Adanna Deborah Ugochi Chukwuma" userId="320b3300-3327-49d7-b41e-ea56f4b44cb7" providerId="ADAL" clId="{BDE2BDC2-F027-43A8-B1E5-2E0BED5F15B6}" dt="2020-05-11T16:01:28.622" v="125" actId="478"/>
          <ac:grpSpMkLst>
            <pc:docMk/>
            <pc:sldMk cId="2606909139" sldId="265"/>
            <ac:grpSpMk id="9" creationId="{B4291B7F-1C6C-4F47-AD85-942BA151CC20}"/>
          </ac:grpSpMkLst>
        </pc:grpChg>
        <pc:picChg chg="add del mod">
          <ac:chgData name="Adanna Deborah Ugochi Chukwuma" userId="320b3300-3327-49d7-b41e-ea56f4b44cb7" providerId="ADAL" clId="{BDE2BDC2-F027-43A8-B1E5-2E0BED5F15B6}" dt="2020-05-11T16:01:27.268" v="124" actId="478"/>
          <ac:picMkLst>
            <pc:docMk/>
            <pc:sldMk cId="2606909139" sldId="265"/>
            <ac:picMk id="6" creationId="{84B70909-12B7-41A8-ABE0-98E516EFA14C}"/>
          </ac:picMkLst>
        </pc:picChg>
        <pc:picChg chg="add mod">
          <ac:chgData name="Adanna Deborah Ugochi Chukwuma" userId="320b3300-3327-49d7-b41e-ea56f4b44cb7" providerId="ADAL" clId="{BDE2BDC2-F027-43A8-B1E5-2E0BED5F15B6}" dt="2020-05-11T16:01:55.840" v="132" actId="1076"/>
          <ac:picMkLst>
            <pc:docMk/>
            <pc:sldMk cId="2606909139" sldId="265"/>
            <ac:picMk id="11" creationId="{0CE5D8C3-1AF7-48D2-B61C-1FAC2469D6D7}"/>
          </ac:picMkLst>
        </pc:picChg>
      </pc:sldChg>
      <pc:sldChg chg="addSp delSp modSp">
        <pc:chgData name="Adanna Deborah Ugochi Chukwuma" userId="320b3300-3327-49d7-b41e-ea56f4b44cb7" providerId="ADAL" clId="{BDE2BDC2-F027-43A8-B1E5-2E0BED5F15B6}" dt="2020-05-11T16:02:27.766" v="142" actId="14100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DE2BDC2-F027-43A8-B1E5-2E0BED5F15B6}" dt="2020-05-05T19:49:52.762" v="41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6:02:24.602" v="141" actId="1076"/>
          <ac:spMkLst>
            <pc:docMk/>
            <pc:sldMk cId="1040968698" sldId="267"/>
            <ac:spMk id="6" creationId="{2C722FF7-A194-4E08-8AB5-E1DAA606839F}"/>
          </ac:spMkLst>
        </pc:spChg>
        <pc:picChg chg="del">
          <ac:chgData name="Adanna Deborah Ugochi Chukwuma" userId="320b3300-3327-49d7-b41e-ea56f4b44cb7" providerId="ADAL" clId="{BDE2BDC2-F027-43A8-B1E5-2E0BED5F15B6}" dt="2020-05-05T19:49:02.153" v="7" actId="47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BDE2BDC2-F027-43A8-B1E5-2E0BED5F15B6}" dt="2020-05-11T16:02:27.766" v="142" actId="14100"/>
          <ac:picMkLst>
            <pc:docMk/>
            <pc:sldMk cId="1040968698" sldId="267"/>
            <ac:picMk id="4" creationId="{13D5DA3E-7C20-4438-9B18-B1E47ECC3BA7}"/>
          </ac:picMkLst>
        </pc:picChg>
        <pc:picChg chg="del mod">
          <ac:chgData name="Adanna Deborah Ugochi Chukwuma" userId="320b3300-3327-49d7-b41e-ea56f4b44cb7" providerId="ADAL" clId="{BDE2BDC2-F027-43A8-B1E5-2E0BED5F15B6}" dt="2020-05-05T19:49:03.426" v="9" actId="478"/>
          <ac:picMkLst>
            <pc:docMk/>
            <pc:sldMk cId="1040968698" sldId="267"/>
            <ac:picMk id="4" creationId="{99C1A50A-AE26-40EA-9A99-7BCB221D4703}"/>
          </ac:picMkLst>
        </pc:picChg>
        <pc:picChg chg="add del mod">
          <ac:chgData name="Adanna Deborah Ugochi Chukwuma" userId="320b3300-3327-49d7-b41e-ea56f4b44cb7" providerId="ADAL" clId="{BDE2BDC2-F027-43A8-B1E5-2E0BED5F15B6}" dt="2020-05-11T16:02:13.324" v="134" actId="478"/>
          <ac:picMkLst>
            <pc:docMk/>
            <pc:sldMk cId="1040968698" sldId="267"/>
            <ac:picMk id="8" creationId="{7CE47ADF-F5F4-4F1B-B931-26F83DCFC01F}"/>
          </ac:picMkLst>
        </pc:picChg>
      </pc:sldChg>
      <pc:sldChg chg="modSp modNotesTx">
        <pc:chgData name="Adanna Deborah Ugochi Chukwuma" userId="320b3300-3327-49d7-b41e-ea56f4b44cb7" providerId="ADAL" clId="{BDE2BDC2-F027-43A8-B1E5-2E0BED5F15B6}" dt="2020-05-11T10:38:24.560" v="117" actId="113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DE2BDC2-F027-43A8-B1E5-2E0BED5F15B6}" dt="2020-05-08T16:02:34.950" v="55" actId="20577"/>
          <ac:spMkLst>
            <pc:docMk/>
            <pc:sldMk cId="271858292" sldId="271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0:38:24.560" v="117" actId="113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DE2BDC2-F027-43A8-B1E5-2E0BED5F15B6}" dt="2020-05-08T16:02:36.864" v="56" actId="1076"/>
          <ac:picMkLst>
            <pc:docMk/>
            <pc:sldMk cId="271858292" sldId="271"/>
            <ac:picMk id="12" creationId="{D1D82E00-8A11-4AB4-A522-5E2E4A7E4D12}"/>
          </ac:picMkLst>
        </pc:picChg>
      </pc:sldChg>
    </pc:docChg>
  </pc:docChgLst>
  <pc:docChgLst>
    <pc:chgData name="digishasinghal@gmail.com" userId="S::urn:spo:guest#digishasinghal@gmail.com::" providerId="AD" clId="Web-{2DF6E30E-2A4B-36A4-99CA-56B029F9B4F8}"/>
    <pc:docChg chg="modSld">
      <pc:chgData name="digishasinghal@gmail.com" userId="S::urn:spo:guest#digishasinghal@gmail.com::" providerId="AD" clId="Web-{2DF6E30E-2A4B-36A4-99CA-56B029F9B4F8}" dt="2020-05-10T23:27:34.116" v="9" actId="1076"/>
      <pc:docMkLst>
        <pc:docMk/>
      </pc:docMkLst>
      <pc:sldChg chg="modSp">
        <pc:chgData name="digishasinghal@gmail.com" userId="S::urn:spo:guest#digishasinghal@gmail.com::" providerId="AD" clId="Web-{2DF6E30E-2A4B-36A4-99CA-56B029F9B4F8}" dt="2020-05-10T23:27:34.116" v="9" actId="107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2DF6E30E-2A4B-36A4-99CA-56B029F9B4F8}" dt="2020-05-10T23:26:51.927" v="8" actId="14100"/>
          <ac:picMkLst>
            <pc:docMk/>
            <pc:sldMk cId="271858292" sldId="271"/>
            <ac:picMk id="3" creationId="{342273D8-487B-42B4-A301-45EE5383242F}"/>
          </ac:picMkLst>
        </pc:picChg>
        <pc:picChg chg="mod">
          <ac:chgData name="digishasinghal@gmail.com" userId="S::urn:spo:guest#digishasinghal@gmail.com::" providerId="AD" clId="Web-{2DF6E30E-2A4B-36A4-99CA-56B029F9B4F8}" dt="2020-05-10T23:27:34.116" v="9" actId="1076"/>
          <ac:picMkLst>
            <pc:docMk/>
            <pc:sldMk cId="271858292" sldId="271"/>
            <ac:picMk id="6" creationId="{3AF1761B-671D-487B-B617-1393A07029E5}"/>
          </ac:picMkLst>
        </pc:picChg>
      </pc:sldChg>
    </pc:docChg>
  </pc:docChgLst>
  <pc:docChgLst>
    <pc:chgData name="digishasinghal@gmail.com" userId="S::urn:spo:guest#digishasinghal@gmail.com::" providerId="AD" clId="Web-{E3AF17AE-161D-423A-AF1D-2015E6876F74}"/>
    <pc:docChg chg="modSld">
      <pc:chgData name="digishasinghal@gmail.com" userId="S::urn:spo:guest#digishasinghal@gmail.com::" providerId="AD" clId="Web-{E3AF17AE-161D-423A-AF1D-2015E6876F74}" dt="2020-05-08T17:13:58.094" v="0" actId="1076"/>
      <pc:docMkLst>
        <pc:docMk/>
      </pc:docMkLst>
      <pc:sldChg chg="modSp">
        <pc:chgData name="digishasinghal@gmail.com" userId="S::urn:spo:guest#digishasinghal@gmail.com::" providerId="AD" clId="Web-{E3AF17AE-161D-423A-AF1D-2015E6876F74}" dt="2020-05-08T17:13:58.094" v="0" actId="1076"/>
        <pc:sldMkLst>
          <pc:docMk/>
          <pc:sldMk cId="2606909139" sldId="265"/>
        </pc:sldMkLst>
        <pc:picChg chg="mod">
          <ac:chgData name="digishasinghal@gmail.com" userId="S::urn:spo:guest#digishasinghal@gmail.com::" providerId="AD" clId="Web-{E3AF17AE-161D-423A-AF1D-2015E6876F74}" dt="2020-05-08T17:13:58.094" v="0" actId="1076"/>
          <ac:picMkLst>
            <pc:docMk/>
            <pc:sldMk cId="2606909139" sldId="265"/>
            <ac:picMk id="6" creationId="{84B70909-12B7-41A8-ABE0-98E516EFA14C}"/>
          </ac:picMkLst>
        </pc:picChg>
      </pc:sldChg>
    </pc:docChg>
  </pc:docChgLst>
  <pc:docChgLst>
    <pc:chgData name="Khrystyna Pak" userId="S::kpak@worldbank.org::a5f294f2-0789-4883-8526-daac8f36f017" providerId="AD" clId="Web-{9427D2F9-5897-4C63-BC87-9AF72A3F8D63}"/>
    <pc:docChg chg="modSld">
      <pc:chgData name="Khrystyna Pak" userId="S::kpak@worldbank.org::a5f294f2-0789-4883-8526-daac8f36f017" providerId="AD" clId="Web-{9427D2F9-5897-4C63-BC87-9AF72A3F8D63}" dt="2020-05-12T09:05:57.546" v="16" actId="14100"/>
      <pc:docMkLst>
        <pc:docMk/>
      </pc:docMkLst>
      <pc:sldChg chg="addSp delSp modSp">
        <pc:chgData name="Khrystyna Pak" userId="S::kpak@worldbank.org::a5f294f2-0789-4883-8526-daac8f36f017" providerId="AD" clId="Web-{9427D2F9-5897-4C63-BC87-9AF72A3F8D63}" dt="2020-05-12T09:05:57.546" v="16" actId="14100"/>
        <pc:sldMkLst>
          <pc:docMk/>
          <pc:sldMk cId="2606909139" sldId="265"/>
        </pc:sldMkLst>
        <pc:picChg chg="add del mod">
          <ac:chgData name="Khrystyna Pak" userId="S::kpak@worldbank.org::a5f294f2-0789-4883-8526-daac8f36f017" providerId="AD" clId="Web-{9427D2F9-5897-4C63-BC87-9AF72A3F8D63}" dt="2020-05-12T09:05:57.546" v="16" actId="14100"/>
          <ac:picMkLst>
            <pc:docMk/>
            <pc:sldMk cId="2606909139" sldId="265"/>
            <ac:picMk id="3" creationId="{2D11C4D9-6BC7-4C1A-9A8D-F01425C58D7A}"/>
          </ac:picMkLst>
        </pc:picChg>
        <pc:picChg chg="add del">
          <ac:chgData name="Khrystyna Pak" userId="S::kpak@worldbank.org::a5f294f2-0789-4883-8526-daac8f36f017" providerId="AD" clId="Web-{9427D2F9-5897-4C63-BC87-9AF72A3F8D63}" dt="2020-05-12T09:05:43.405" v="12"/>
          <ac:picMkLst>
            <pc:docMk/>
            <pc:sldMk cId="2606909139" sldId="265"/>
            <ac:picMk id="11" creationId="{0CE5D8C3-1AF7-48D2-B61C-1FAC2469D6D7}"/>
          </ac:picMkLst>
        </pc:picChg>
      </pc:sldChg>
    </pc:docChg>
  </pc:docChgLst>
  <pc:docChgLst>
    <pc:chgData name="Adanna Deborah Ugochi Chukwuma" userId="320b3300-3327-49d7-b41e-ea56f4b44cb7" providerId="ADAL" clId="{F1F24E58-65F1-425E-97CA-720D9C6E2A21}"/>
    <pc:docChg chg="undo custSel modSld">
      <pc:chgData name="Adanna Deborah Ugochi Chukwuma" userId="320b3300-3327-49d7-b41e-ea56f4b44cb7" providerId="ADAL" clId="{F1F24E58-65F1-425E-97CA-720D9C6E2A21}" dt="2020-05-12T20:58:58.271" v="268" actId="478"/>
      <pc:docMkLst>
        <pc:docMk/>
      </pc:docMkLst>
      <pc:sldChg chg="addSp delSp modSp addCm delCm modCm">
        <pc:chgData name="Adanna Deborah Ugochi Chukwuma" userId="320b3300-3327-49d7-b41e-ea56f4b44cb7" providerId="ADAL" clId="{F1F24E58-65F1-425E-97CA-720D9C6E2A21}" dt="2020-05-12T20:57:47.181" v="248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F1F24E58-65F1-425E-97CA-720D9C6E2A21}" dt="2020-05-12T13:26:21.022" v="33" actId="20577"/>
          <ac:spMkLst>
            <pc:docMk/>
            <pc:sldMk cId="0" sldId="256"/>
            <ac:spMk id="3" creationId="{511A573E-8D3D-4C93-A475-119C80AE6F5C}"/>
          </ac:spMkLst>
        </pc:spChg>
        <pc:spChg chg="del">
          <ac:chgData name="Adanna Deborah Ugochi Chukwuma" userId="320b3300-3327-49d7-b41e-ea56f4b44cb7" providerId="ADAL" clId="{F1F24E58-65F1-425E-97CA-720D9C6E2A21}" dt="2020-05-12T13:26:24.231" v="34" actId="478"/>
          <ac:spMkLst>
            <pc:docMk/>
            <pc:sldMk cId="0" sldId="256"/>
            <ac:spMk id="4" creationId="{0B3A758F-4CEC-4115-974C-AFD7F510BD9B}"/>
          </ac:spMkLst>
        </pc:spChg>
        <pc:spChg chg="mod">
          <ac:chgData name="Adanna Deborah Ugochi Chukwuma" userId="320b3300-3327-49d7-b41e-ea56f4b44cb7" providerId="ADAL" clId="{F1F24E58-65F1-425E-97CA-720D9C6E2A21}" dt="2020-05-12T20:57:47.181" v="248" actId="20577"/>
          <ac:spMkLst>
            <pc:docMk/>
            <pc:sldMk cId="0" sldId="256"/>
            <ac:spMk id="5" creationId="{6D6091B7-25EF-451C-BA15-820703F06E64}"/>
          </ac:spMkLst>
        </pc:spChg>
        <pc:spChg chg="add del mod">
          <ac:chgData name="Adanna Deborah Ugochi Chukwuma" userId="320b3300-3327-49d7-b41e-ea56f4b44cb7" providerId="ADAL" clId="{F1F24E58-65F1-425E-97CA-720D9C6E2A21}" dt="2020-05-12T13:26:28.681" v="35" actId="478"/>
          <ac:spMkLst>
            <pc:docMk/>
            <pc:sldMk cId="0" sldId="256"/>
            <ac:spMk id="6" creationId="{DF11F9F2-579C-45A8-8531-8AB002808BAE}"/>
          </ac:spMkLst>
        </pc:spChg>
      </pc:sldChg>
      <pc:sldChg chg="addSp delSp modSp addCm delCm modCm">
        <pc:chgData name="Adanna Deborah Ugochi Chukwuma" userId="320b3300-3327-49d7-b41e-ea56f4b44cb7" providerId="ADAL" clId="{F1F24E58-65F1-425E-97CA-720D9C6E2A21}" dt="2020-05-12T20:58:14.125" v="257" actId="478"/>
        <pc:sldMkLst>
          <pc:docMk/>
          <pc:sldMk cId="0" sldId="257"/>
        </pc:sldMkLst>
        <pc:spChg chg="add del mod">
          <ac:chgData name="Adanna Deborah Ugochi Chukwuma" userId="320b3300-3327-49d7-b41e-ea56f4b44cb7" providerId="ADAL" clId="{F1F24E58-65F1-425E-97CA-720D9C6E2A21}" dt="2020-05-12T20:58:14.125" v="257" actId="478"/>
          <ac:spMkLst>
            <pc:docMk/>
            <pc:sldMk cId="0" sldId="257"/>
            <ac:spMk id="4" creationId="{2CAC40B5-9EAA-4A29-8249-6694313FA852}"/>
          </ac:spMkLst>
        </pc:spChg>
        <pc:spChg chg="add del mod">
          <ac:chgData name="Adanna Deborah Ugochi Chukwuma" userId="320b3300-3327-49d7-b41e-ea56f4b44cb7" providerId="ADAL" clId="{F1F24E58-65F1-425E-97CA-720D9C6E2A21}" dt="2020-05-12T20:58:14.125" v="257" actId="478"/>
          <ac:spMkLst>
            <pc:docMk/>
            <pc:sldMk cId="0" sldId="257"/>
            <ac:spMk id="6" creationId="{BA150CDB-0796-4CC1-B1C6-639F75EE7C7A}"/>
          </ac:spMkLst>
        </pc:spChg>
        <pc:spChg chg="add mod">
          <ac:chgData name="Adanna Deborah Ugochi Chukwuma" userId="320b3300-3327-49d7-b41e-ea56f4b44cb7" providerId="ADAL" clId="{F1F24E58-65F1-425E-97CA-720D9C6E2A21}" dt="2020-05-12T13:56:34.963" v="82" actId="571"/>
          <ac:spMkLst>
            <pc:docMk/>
            <pc:sldMk cId="0" sldId="257"/>
            <ac:spMk id="8" creationId="{87C48DB5-21DD-49A0-8E05-D97B44A20825}"/>
          </ac:spMkLst>
        </pc:spChg>
      </pc:sldChg>
      <pc:sldChg chg="addSp delSp modSp addCm delCm modCm">
        <pc:chgData name="Adanna Deborah Ugochi Chukwuma" userId="320b3300-3327-49d7-b41e-ea56f4b44cb7" providerId="ADAL" clId="{F1F24E58-65F1-425E-97CA-720D9C6E2A21}" dt="2020-05-12T20:58:19.128" v="259" actId="478"/>
        <pc:sldMkLst>
          <pc:docMk/>
          <pc:sldMk cId="980438883" sldId="264"/>
        </pc:sldMkLst>
        <pc:spChg chg="add del mod">
          <ac:chgData name="Adanna Deborah Ugochi Chukwuma" userId="320b3300-3327-49d7-b41e-ea56f4b44cb7" providerId="ADAL" clId="{F1F24E58-65F1-425E-97CA-720D9C6E2A21}" dt="2020-05-12T20:58:19.128" v="259" actId="478"/>
          <ac:spMkLst>
            <pc:docMk/>
            <pc:sldMk cId="980438883" sldId="264"/>
            <ac:spMk id="6" creationId="{5BEF53CD-8471-4D40-9E52-FE2996BEF3B4}"/>
          </ac:spMkLst>
        </pc:spChg>
      </pc:sldChg>
      <pc:sldChg chg="addSp delSp modSp addCm delCm modCm">
        <pc:chgData name="Adanna Deborah Ugochi Chukwuma" userId="320b3300-3327-49d7-b41e-ea56f4b44cb7" providerId="ADAL" clId="{F1F24E58-65F1-425E-97CA-720D9C6E2A21}" dt="2020-05-12T20:58:27.794" v="261" actId="478"/>
        <pc:sldMkLst>
          <pc:docMk/>
          <pc:sldMk cId="2606909139" sldId="265"/>
        </pc:sldMkLst>
        <pc:spChg chg="add del mod">
          <ac:chgData name="Adanna Deborah Ugochi Chukwuma" userId="320b3300-3327-49d7-b41e-ea56f4b44cb7" providerId="ADAL" clId="{F1F24E58-65F1-425E-97CA-720D9C6E2A21}" dt="2020-05-12T20:58:25.130" v="260" actId="478"/>
          <ac:spMkLst>
            <pc:docMk/>
            <pc:sldMk cId="2606909139" sldId="265"/>
            <ac:spMk id="6" creationId="{4A59299B-4167-4792-9C3A-1D7823C2E24A}"/>
          </ac:spMkLst>
        </pc:spChg>
        <pc:spChg chg="add del mod">
          <ac:chgData name="Adanna Deborah Ugochi Chukwuma" userId="320b3300-3327-49d7-b41e-ea56f4b44cb7" providerId="ADAL" clId="{F1F24E58-65F1-425E-97CA-720D9C6E2A21}" dt="2020-05-12T20:58:27.794" v="261" actId="478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F1F24E58-65F1-425E-97CA-720D9C6E2A21}" dt="2020-05-12T13:48:53.888" v="52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addSp delSp modSp addCm delCm modCm">
        <pc:chgData name="Adanna Deborah Ugochi Chukwuma" userId="320b3300-3327-49d7-b41e-ea56f4b44cb7" providerId="ADAL" clId="{F1F24E58-65F1-425E-97CA-720D9C6E2A21}" dt="2020-05-12T20:58:34.146" v="262" actId="478"/>
        <pc:sldMkLst>
          <pc:docMk/>
          <pc:sldMk cId="1040968698" sldId="267"/>
        </pc:sldMkLst>
        <pc:spChg chg="add del mod">
          <ac:chgData name="Adanna Deborah Ugochi Chukwuma" userId="320b3300-3327-49d7-b41e-ea56f4b44cb7" providerId="ADAL" clId="{F1F24E58-65F1-425E-97CA-720D9C6E2A21}" dt="2020-05-12T20:58:34.146" v="262" actId="478"/>
          <ac:spMkLst>
            <pc:docMk/>
            <pc:sldMk cId="1040968698" sldId="267"/>
            <ac:spMk id="6" creationId="{5BC4137B-5C4F-490A-B99A-6FAA9A17CB14}"/>
          </ac:spMkLst>
        </pc:spChg>
        <pc:spChg chg="add del mod">
          <ac:chgData name="Adanna Deborah Ugochi Chukwuma" userId="320b3300-3327-49d7-b41e-ea56f4b44cb7" providerId="ADAL" clId="{F1F24E58-65F1-425E-97CA-720D9C6E2A21}" dt="2020-05-12T20:58:34.146" v="262" actId="478"/>
          <ac:spMkLst>
            <pc:docMk/>
            <pc:sldMk cId="1040968698" sldId="267"/>
            <ac:spMk id="8" creationId="{9CBAA308-08CE-451B-B7C2-0F503E98D226}"/>
          </ac:spMkLst>
        </pc:spChg>
      </pc:sldChg>
      <pc:sldChg chg="addSp delSp modSp addCm delCm modCm">
        <pc:chgData name="Adanna Deborah Ugochi Chukwuma" userId="320b3300-3327-49d7-b41e-ea56f4b44cb7" providerId="ADAL" clId="{F1F24E58-65F1-425E-97CA-720D9C6E2A21}" dt="2020-05-12T20:58:38.908" v="263" actId="478"/>
        <pc:sldMkLst>
          <pc:docMk/>
          <pc:sldMk cId="271858292" sldId="271"/>
        </pc:sldMkLst>
        <pc:spChg chg="add del mod">
          <ac:chgData name="Adanna Deborah Ugochi Chukwuma" userId="320b3300-3327-49d7-b41e-ea56f4b44cb7" providerId="ADAL" clId="{F1F24E58-65F1-425E-97CA-720D9C6E2A21}" dt="2020-05-12T20:58:38.908" v="263" actId="478"/>
          <ac:spMkLst>
            <pc:docMk/>
            <pc:sldMk cId="271858292" sldId="271"/>
            <ac:spMk id="7" creationId="{6E98C4C1-2329-4B52-8175-1CFEDB7F3ED8}"/>
          </ac:spMkLst>
        </pc:spChg>
      </pc:sldChg>
      <pc:sldChg chg="addSp delSp addCm delCm modCm">
        <pc:chgData name="Adanna Deborah Ugochi Chukwuma" userId="320b3300-3327-49d7-b41e-ea56f4b44cb7" providerId="ADAL" clId="{F1F24E58-65F1-425E-97CA-720D9C6E2A21}" dt="2020-05-12T20:58:58.271" v="268" actId="478"/>
        <pc:sldMkLst>
          <pc:docMk/>
          <pc:sldMk cId="3777320506" sldId="272"/>
        </pc:sldMkLst>
        <pc:spChg chg="add del">
          <ac:chgData name="Adanna Deborah Ugochi Chukwuma" userId="320b3300-3327-49d7-b41e-ea56f4b44cb7" providerId="ADAL" clId="{F1F24E58-65F1-425E-97CA-720D9C6E2A21}" dt="2020-05-12T20:58:55.485" v="267" actId="478"/>
          <ac:spMkLst>
            <pc:docMk/>
            <pc:sldMk cId="3777320506" sldId="272"/>
            <ac:spMk id="8" creationId="{9D9B0DB1-2774-40F1-994B-42545BA288AE}"/>
          </ac:spMkLst>
        </pc:spChg>
        <pc:spChg chg="add del">
          <ac:chgData name="Adanna Deborah Ugochi Chukwuma" userId="320b3300-3327-49d7-b41e-ea56f4b44cb7" providerId="ADAL" clId="{F1F24E58-65F1-425E-97CA-720D9C6E2A21}" dt="2020-05-12T20:58:58.271" v="268" actId="478"/>
          <ac:spMkLst>
            <pc:docMk/>
            <pc:sldMk cId="3777320506" sldId="272"/>
            <ac:spMk id="9" creationId="{627042D4-0CBB-4840-91A3-96724D1E306B}"/>
          </ac:spMkLst>
        </pc:spChg>
      </pc:sldChg>
      <pc:sldChg chg="addSp delSp modSp addCm delCm modCm">
        <pc:chgData name="Adanna Deborah Ugochi Chukwuma" userId="320b3300-3327-49d7-b41e-ea56f4b44cb7" providerId="ADAL" clId="{F1F24E58-65F1-425E-97CA-720D9C6E2A21}" dt="2020-05-12T20:58:48.663" v="266" actId="478"/>
        <pc:sldMkLst>
          <pc:docMk/>
          <pc:sldMk cId="3411231065" sldId="273"/>
        </pc:sldMkLst>
        <pc:spChg chg="add del mod">
          <ac:chgData name="Adanna Deborah Ugochi Chukwuma" userId="320b3300-3327-49d7-b41e-ea56f4b44cb7" providerId="ADAL" clId="{F1F24E58-65F1-425E-97CA-720D9C6E2A21}" dt="2020-05-12T20:58:45.732" v="265" actId="478"/>
          <ac:spMkLst>
            <pc:docMk/>
            <pc:sldMk cId="3411231065" sldId="273"/>
            <ac:spMk id="7" creationId="{3496D553-40BB-4B1A-A425-CE5874EA9301}"/>
          </ac:spMkLst>
        </pc:spChg>
        <pc:spChg chg="add del mod">
          <ac:chgData name="Adanna Deborah Ugochi Chukwuma" userId="320b3300-3327-49d7-b41e-ea56f4b44cb7" providerId="ADAL" clId="{F1F24E58-65F1-425E-97CA-720D9C6E2A21}" dt="2020-05-12T20:58:48.663" v="266" actId="478"/>
          <ac:spMkLst>
            <pc:docMk/>
            <pc:sldMk cId="3411231065" sldId="273"/>
            <ac:spMk id="9" creationId="{8ACF0B7D-7F18-4D2D-B0E7-88A409ACB2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ronaviru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urworldindata.org/covid-testin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ocs/default-source/coronaviruse/who-china-joint-mission-on-covid-19-final-report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Data: </a:t>
            </a:r>
            <a:r>
              <a:rPr lang="en-US">
                <a:hlinkClick r:id="rId3"/>
              </a:rPr>
              <a:t>https://ourworldindata.org/coronavirus</a:t>
            </a:r>
            <a:r>
              <a:rPr lang="en-US"/>
              <a:t> (except population data for Kosovo, from World Development Indicators)</a:t>
            </a:r>
          </a:p>
          <a:p>
            <a:pPr marL="228600" indent="-228600">
              <a:buAutoNum type="arabicPeriod"/>
            </a:pPr>
            <a:r>
              <a:rPr lang="en-US"/>
              <a:t>Mortality (%) = (cases/deaths)*100</a:t>
            </a:r>
          </a:p>
          <a:p>
            <a:pPr marL="228600" indent="-228600">
              <a:buAutoNum type="arabicPeriod"/>
            </a:pPr>
            <a:r>
              <a:rPr lang="en-US"/>
              <a:t>Tests = accurately reported tests. See: </a:t>
            </a:r>
            <a:r>
              <a:rPr lang="en-US">
                <a:hlinkClick r:id="rId4"/>
              </a:rPr>
              <a:t>https://ourworldindata.org/covid-testing</a:t>
            </a:r>
            <a:endParaRPr lang="en-US"/>
          </a:p>
          <a:p>
            <a:pPr marL="228600" indent="-228600">
              <a:buAutoNum type="arabicPeriod"/>
            </a:pPr>
            <a:r>
              <a:rPr lang="en-US"/>
              <a:t>Cases, Deaths, Tests per 100K = (X/population) *100,000 where X = cases, deaths, or tests</a:t>
            </a:r>
          </a:p>
          <a:p>
            <a:pPr marL="228600" indent="-228600">
              <a:buAutoNum type="arabicPeriod"/>
            </a:pPr>
            <a:r>
              <a:rPr lang="en-US"/>
              <a:t>100</a:t>
            </a:r>
            <a:r>
              <a:rPr lang="en-US" baseline="30000"/>
              <a:t>th</a:t>
            </a:r>
            <a:r>
              <a:rPr lang="en-US"/>
              <a:t> case = Days since 100</a:t>
            </a:r>
            <a:r>
              <a:rPr lang="en-US" baseline="30000"/>
              <a:t>th</a:t>
            </a:r>
            <a:r>
              <a:rPr lang="en-US"/>
              <a:t> case was reported</a:t>
            </a:r>
          </a:p>
          <a:p>
            <a:pPr marL="228600" indent="-228600">
              <a:buAutoNum type="arabicPeriod"/>
            </a:pPr>
            <a:r>
              <a:rPr lang="en-US"/>
              <a:t>Latest week = New case trends from Saturday, 2</a:t>
            </a:r>
            <a:r>
              <a:rPr lang="en-US" baseline="30000"/>
              <a:t>nd</a:t>
            </a:r>
            <a:r>
              <a:rPr lang="en-US"/>
              <a:t> May to Friday, 8</a:t>
            </a:r>
            <a:r>
              <a:rPr lang="en-US" baseline="30000"/>
              <a:t>th</a:t>
            </a:r>
            <a:r>
              <a:rPr lang="en-US"/>
              <a:t> May, 2020</a:t>
            </a:r>
            <a:r>
              <a:rPr lang="en-US" dirty="0"/>
              <a:t>, except otherwise specified.</a:t>
            </a:r>
            <a:endParaRPr lang="en-US"/>
          </a:p>
          <a:p>
            <a:pPr marL="228600" indent="-228600">
              <a:buAutoNum type="arabicPeriod"/>
            </a:pPr>
            <a:r>
              <a:rPr lang="en-US"/>
              <a:t>Population data is as of 2019, except for Kosovo (2018)</a:t>
            </a:r>
          </a:p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Restricted to </a:t>
            </a:r>
            <a:r>
              <a:rPr lang="en-US" sz="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countries with ≥ 100 cases (does not include all countries in ECA).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01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Restricted to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countries with ≥ 100 cases (does not include all countries in ECA).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71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Restricted to </a:t>
            </a:r>
            <a:r>
              <a:rPr lang="en-US" sz="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countries with ≥ 100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>
                <a:hlinkClick r:id="rId3"/>
              </a:rPr>
              <a:t>https://www.who.int/docs/default-source/coronaviruse/who-china-joint-mission-on-covid-19-final-report.pdf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48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([Number of new cases per 100K in week N] – [Number of new cases per 100K in week N-1])/[Number of new cases per 100K in week N-1] in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a typeface="ＭＳ Ｐゴシック" charset="0"/>
              </a:rPr>
              <a:t>COVID-19 MONITOR	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May 12, 2020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41646"/>
            <a:ext cx="825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[Data is as of May 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7932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ea typeface="+mj-ea"/>
              </a:rPr>
              <a:t>Cases, mortality and testing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A3B5E-3893-4879-B019-AA7E017B2CC8}"/>
              </a:ext>
            </a:extLst>
          </p:cNvPr>
          <p:cNvSpPr txBox="1"/>
          <p:nvPr/>
        </p:nvSpPr>
        <p:spPr>
          <a:xfrm>
            <a:off x="7964764" y="1474083"/>
            <a:ext cx="3786778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>
              <a:latin typeface="Trebuchet MS"/>
              <a:ea typeface="MS PGothic"/>
              <a:cs typeface="Arial"/>
            </a:endParaRPr>
          </a:p>
          <a:p>
            <a:r>
              <a:rPr lang="en-US" b="0">
                <a:latin typeface="Trebuchet MS"/>
                <a:ea typeface="MS PGothic"/>
                <a:cs typeface="Arial"/>
              </a:rPr>
              <a:t>• </a:t>
            </a:r>
            <a:r>
              <a:rPr lang="en-US">
                <a:latin typeface="Trebuchet MS"/>
                <a:ea typeface="MS PGothic"/>
                <a:cs typeface="Arial"/>
              </a:rPr>
              <a:t>Single-digit mortality rates in most countries, with higher rates in Belgium (16%), France (19%), United Kingdom (15%), Hungary (12%), Italy (14%), Spain(12%), Netherlands (13%) and Sweden (12%).</a:t>
            </a:r>
          </a:p>
          <a:p>
            <a:endParaRPr lang="en-US" b="0"/>
          </a:p>
          <a:p>
            <a:r>
              <a:rPr lang="en-US" b="0">
                <a:latin typeface="Trebuchet MS"/>
                <a:ea typeface="MS PGothic"/>
                <a:cs typeface="Arial"/>
              </a:rPr>
              <a:t>• </a:t>
            </a:r>
            <a:r>
              <a:rPr lang="en-US">
                <a:latin typeface="Trebuchet MS"/>
                <a:ea typeface="MS PGothic"/>
                <a:cs typeface="Arial"/>
              </a:rPr>
              <a:t>On average, high mortality overlaps with countries with a high proportion of the population above 65 years.</a:t>
            </a:r>
            <a:endParaRPr lang="en-US" dirty="0">
              <a:latin typeface="Trebuchet MS"/>
              <a:ea typeface="MS PGothic"/>
              <a:cs typeface="Arial"/>
            </a:endParaRPr>
          </a:p>
          <a:p>
            <a:endParaRPr lang="en-US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8AA1A04-D16B-4D37-AC4D-0B288D8F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3" y="1381997"/>
            <a:ext cx="6138040" cy="5281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7932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Cases, mortality and testing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C1E3A-D5AD-4E61-A083-81B8ADED4177}"/>
              </a:ext>
            </a:extLst>
          </p:cNvPr>
          <p:cNvSpPr txBox="1"/>
          <p:nvPr/>
        </p:nvSpPr>
        <p:spPr>
          <a:xfrm>
            <a:off x="7954253" y="1520332"/>
            <a:ext cx="3684638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>
              <a:latin typeface="Trebuchet MS"/>
              <a:ea typeface="MS PGothic"/>
              <a:cs typeface="Arial"/>
            </a:endParaRPr>
          </a:p>
          <a:p>
            <a:endParaRPr lang="en-US">
              <a:latin typeface="Trebuchet MS"/>
              <a:ea typeface="MS PGothic"/>
              <a:cs typeface="Arial"/>
            </a:endParaRPr>
          </a:p>
          <a:p>
            <a:r>
              <a:rPr lang="en-US" b="0">
                <a:latin typeface="Trebuchet MS"/>
                <a:ea typeface="MS PGothic"/>
                <a:cs typeface="Arial"/>
              </a:rPr>
              <a:t>• </a:t>
            </a:r>
            <a:r>
              <a:rPr lang="en-US">
                <a:latin typeface="Trebuchet MS"/>
                <a:ea typeface="MS PGothic"/>
                <a:cs typeface="Arial"/>
              </a:rPr>
              <a:t>Among countries with testing data, huge variation in testing across the population, from 364 per 100,000 in Ukraine to 15444 in Iceland.</a:t>
            </a:r>
          </a:p>
          <a:p>
            <a:endParaRPr lang="en-US" b="0"/>
          </a:p>
          <a:p>
            <a:r>
              <a:rPr lang="en-US" b="0">
                <a:latin typeface="Trebuchet MS"/>
                <a:ea typeface="MS PGothic"/>
                <a:cs typeface="Arial"/>
              </a:rPr>
              <a:t>• </a:t>
            </a:r>
            <a:r>
              <a:rPr lang="en-US">
                <a:latin typeface="Trebuchet MS"/>
                <a:ea typeface="MS PGothic"/>
                <a:cs typeface="Arial"/>
              </a:rPr>
              <a:t>Units for testing data are not consistent due to reporting differences across countries (person vs. tests).</a:t>
            </a:r>
          </a:p>
          <a:p>
            <a:endParaRPr lang="en-US"/>
          </a:p>
        </p:txBody>
      </p:sp>
      <p:pic>
        <p:nvPicPr>
          <p:cNvPr id="3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EA8B6C8A-D353-49C8-9393-DF29E1527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90" y="1437669"/>
            <a:ext cx="5728137" cy="51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57021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Case fatality rates and trajectory in total confirmed cases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7502832" y="1497330"/>
            <a:ext cx="434183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Italy, Russia, Spain, Germany, and France have the highest number of confirmed cases.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doubling rate for cases appears to be increasing across the region, indicating a slowdown in spread.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countries have single digit case fatality (or mortality) rates.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Higher case fatality in France, Italy, Spain, and the United Kingdom may also reflect the case age structure, prevalence of comorbidities, testing rates, and differences in assigning cause of death.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2D11C4D9-6BC7-4C1A-9A8D-F01425C5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6" y="1480375"/>
            <a:ext cx="7387085" cy="47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57021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Total cases and tests per 100,000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13D5DA3E-7C20-4438-9B18-B1E47ECC3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740061"/>
            <a:ext cx="7178040" cy="4698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7931217" y="1740061"/>
            <a:ext cx="3734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rebuchet MS"/>
                <a:ea typeface="MS PGothic"/>
                <a:cs typeface="Arial"/>
              </a:rPr>
              <a:t>A significant number of countries in the region do not report accurate data on testing (NR).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rebuchet MS"/>
                <a:ea typeface="MS PGothic"/>
                <a:cs typeface="Arial"/>
              </a:rPr>
              <a:t>A high percentage of positive tests – as in the United Kingdom (17%) - may indicate that countries are not testing as extensively as needed to detect all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rebuchet MS"/>
                <a:ea typeface="MS PGothic"/>
                <a:cs typeface="Arial"/>
              </a:rPr>
              <a:t>Countries with low testing rates and total cases – such as Ukraine – may be underestimating disease transmission.</a:t>
            </a:r>
          </a:p>
        </p:txBody>
      </p:sp>
    </p:spTree>
    <p:extLst>
      <p:ext uri="{BB962C8B-B14F-4D97-AF65-F5344CB8AC3E}">
        <p14:creationId xmlns:p14="http://schemas.microsoft.com/office/powerpoint/2010/main" val="104096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342273D8-487B-42B4-A301-45EE53832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1" t="15761" r="3072" b="24238"/>
          <a:stretch/>
        </p:blipFill>
        <p:spPr>
          <a:xfrm>
            <a:off x="145556" y="1387044"/>
            <a:ext cx="9487542" cy="2870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57021"/>
            <a:ext cx="9123509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Most recent two-week span: trends in new cases per 100,000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7774701" y="4014203"/>
            <a:ext cx="3612992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>
              <a:latin typeface="Trebuchet MS"/>
              <a:ea typeface="MS PGothic"/>
              <a:cs typeface="Arial"/>
            </a:endParaRPr>
          </a:p>
          <a:p>
            <a:r>
              <a:rPr lang="en-US" b="0">
                <a:latin typeface="Trebuchet MS"/>
                <a:ea typeface="MS PGothic"/>
                <a:cs typeface="Arial"/>
              </a:rPr>
              <a:t>•</a:t>
            </a:r>
            <a:r>
              <a:rPr lang="en-US" dirty="0">
                <a:latin typeface="Trebuchet MS"/>
                <a:ea typeface="MS PGothic"/>
                <a:cs typeface="Arial"/>
              </a:rPr>
              <a:t>The</a:t>
            </a:r>
            <a:r>
              <a:rPr lang="en-US" b="0">
                <a:latin typeface="Trebuchet MS"/>
                <a:ea typeface="MS PGothic"/>
                <a:cs typeface="Arial"/>
              </a:rPr>
              <a:t> </a:t>
            </a:r>
            <a:r>
              <a:rPr lang="en-US">
                <a:latin typeface="Trebuchet MS"/>
                <a:ea typeface="MS PGothic"/>
                <a:cs typeface="Arial"/>
              </a:rPr>
              <a:t>spread </a:t>
            </a:r>
            <a:r>
              <a:rPr lang="en-US" dirty="0">
                <a:latin typeface="Trebuchet MS"/>
                <a:ea typeface="MS PGothic"/>
                <a:cs typeface="Arial"/>
              </a:rPr>
              <a:t>continues to slow </a:t>
            </a:r>
            <a:r>
              <a:rPr lang="en-US">
                <a:latin typeface="Trebuchet MS"/>
                <a:ea typeface="MS PGothic"/>
                <a:cs typeface="Arial"/>
              </a:rPr>
              <a:t>or </a:t>
            </a:r>
            <a:r>
              <a:rPr lang="en-US" dirty="0">
                <a:latin typeface="Trebuchet MS"/>
                <a:ea typeface="MS PGothic"/>
                <a:cs typeface="Arial"/>
              </a:rPr>
              <a:t>be </a:t>
            </a:r>
            <a:r>
              <a:rPr lang="en-US">
                <a:latin typeface="Trebuchet MS"/>
                <a:ea typeface="MS PGothic"/>
                <a:cs typeface="Arial"/>
              </a:rPr>
              <a:t>contained in most countries in the region.</a:t>
            </a:r>
          </a:p>
          <a:p>
            <a:endParaRPr lang="en-US">
              <a:latin typeface="Trebuchet MS"/>
              <a:ea typeface="MS PGothic"/>
              <a:cs typeface="Arial"/>
            </a:endParaRPr>
          </a:p>
          <a:p>
            <a:r>
              <a:rPr lang="en-US" b="0">
                <a:latin typeface="Trebuchet MS"/>
                <a:ea typeface="MS PGothic"/>
                <a:cs typeface="Arial"/>
              </a:rPr>
              <a:t>•</a:t>
            </a:r>
            <a:r>
              <a:rPr lang="en-US" b="0" dirty="0">
                <a:latin typeface="Trebuchet MS"/>
                <a:ea typeface="MS PGothic"/>
                <a:cs typeface="Arial"/>
              </a:rPr>
              <a:t> </a:t>
            </a:r>
            <a:r>
              <a:rPr lang="en-US" dirty="0">
                <a:latin typeface="Trebuchet MS"/>
                <a:ea typeface="MS PGothic"/>
                <a:cs typeface="Arial"/>
              </a:rPr>
              <a:t>However, there were dramatic increases </a:t>
            </a:r>
            <a:r>
              <a:rPr lang="en-US">
                <a:latin typeface="Trebuchet MS"/>
                <a:ea typeface="MS PGothic"/>
                <a:cs typeface="Arial"/>
              </a:rPr>
              <a:t>in the incidence of new cases relative to </a:t>
            </a:r>
            <a:r>
              <a:rPr lang="en-US" dirty="0">
                <a:latin typeface="Trebuchet MS"/>
                <a:ea typeface="MS PGothic"/>
                <a:cs typeface="Arial"/>
              </a:rPr>
              <a:t>the </a:t>
            </a:r>
            <a:r>
              <a:rPr lang="en-US">
                <a:latin typeface="Trebuchet MS"/>
                <a:ea typeface="MS PGothic"/>
                <a:cs typeface="Arial"/>
              </a:rPr>
              <a:t>previous week in Armenia (78%), Ukraine (72%) and </a:t>
            </a:r>
            <a:r>
              <a:rPr lang="en-US" dirty="0">
                <a:latin typeface="Trebuchet MS"/>
                <a:ea typeface="MS PGothic"/>
                <a:cs typeface="Arial"/>
              </a:rPr>
              <a:t>Russia </a:t>
            </a:r>
            <a:r>
              <a:rPr lang="en-US">
                <a:latin typeface="Trebuchet MS"/>
                <a:ea typeface="MS PGothic"/>
                <a:cs typeface="Arial"/>
              </a:rPr>
              <a:t>(62</a:t>
            </a:r>
            <a:r>
              <a:rPr lang="en-US" dirty="0">
                <a:latin typeface="Trebuchet MS"/>
                <a:ea typeface="MS PGothic"/>
                <a:cs typeface="Arial"/>
              </a:rPr>
              <a:t>%).</a:t>
            </a:r>
            <a:endParaRPr lang="en-US"/>
          </a:p>
          <a:p>
            <a:pPr marL="285750" indent="-285750">
              <a:buFont typeface="Arial,Sans-Serif"/>
              <a:buChar char="•"/>
            </a:pPr>
            <a:endParaRPr lang="en-US"/>
          </a:p>
          <a:p>
            <a:endParaRPr lang="en-US"/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F1761B-671D-487B-B617-1393A07029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" t="7287" r="2632" b="1215"/>
          <a:stretch/>
        </p:blipFill>
        <p:spPr>
          <a:xfrm>
            <a:off x="320565" y="4216198"/>
            <a:ext cx="7294217" cy="23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E68D097-CB67-47F3-9A18-1E7BCE034B4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t="783" r="56" b="3918"/>
          <a:stretch/>
        </p:blipFill>
        <p:spPr>
          <a:xfrm>
            <a:off x="52552" y="1433950"/>
            <a:ext cx="9288188" cy="511144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MS PGothic"/>
              </a:rPr>
              <a:t>Number of new cases reported daily per 100,000 population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5C430-B890-4877-948A-2AE0D80E10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363E82-A3A7-411F-83DE-A11CE0B9C7B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338441" y="1744717"/>
            <a:ext cx="274320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rebuchet MS"/>
                <a:ea typeface="MS PGothic"/>
                <a:cs typeface="Arial"/>
              </a:rPr>
              <a:t>​​</a:t>
            </a:r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dirty="0">
                <a:latin typeface="Trebuchet MS"/>
                <a:ea typeface="MS PGothic"/>
                <a:cs typeface="Arial"/>
              </a:rPr>
              <a:t>Growth in the number of new cases in Russia and United Kingdom, in absolute terms, and as a proportion of daily new cases in the region.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85750" indent="-285750">
              <a:spcBef>
                <a:spcPts val="0"/>
              </a:spcBef>
              <a:buChar char="•"/>
            </a:pPr>
            <a:r>
              <a:rPr lang="en-US" dirty="0">
                <a:latin typeface="Trebuchet MS"/>
                <a:ea typeface="MS PGothic"/>
                <a:cs typeface="Arial"/>
              </a:rPr>
              <a:t>Decrease in number of new cases in Germany, Italy, Spain and Turkey.</a:t>
            </a:r>
          </a:p>
          <a:p>
            <a:endParaRPr lang="en-US" dirty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MS PGothic"/>
              </a:rPr>
              <a:t>Proportion of new cases in 10 countries with the highest total number of cases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070D4-72E4-44CC-BDE4-B7F658216C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5C83E6-69E8-41EF-949A-583A5936B917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F5A661A3-A022-4A65-AFD9-F303DDB15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2" t="8261" r="771" b="-168"/>
          <a:stretch/>
        </p:blipFill>
        <p:spPr>
          <a:xfrm>
            <a:off x="183931" y="1434662"/>
            <a:ext cx="9954798" cy="5027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9194959" y="2676904"/>
            <a:ext cx="27432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rebuchet MS"/>
                <a:ea typeface="MS PGothic"/>
                <a:cs typeface="Arial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rebuchet MS"/>
                <a:ea typeface="MS PGothic"/>
                <a:cs typeface="Arial"/>
              </a:rPr>
              <a:t>Percentage of new cases in Italy, France, Spain and Germany, among the top 10 countries are decreasing.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rebuchet MS"/>
                <a:ea typeface="MS PGothic"/>
                <a:cs typeface="Arial"/>
              </a:rPr>
              <a:t>The percentage of new cases in Russian Federation and United Kingdom is increasing.</a:t>
            </a:r>
            <a:r>
              <a:rPr lang="en-US" b="0">
                <a:latin typeface="Trebuchet MS"/>
                <a:ea typeface="MS PGothic"/>
                <a:cs typeface="Arial"/>
              </a:rPr>
              <a:t>​</a:t>
            </a:r>
          </a:p>
          <a:p>
            <a:r>
              <a:rPr lang="en-US" b="0">
                <a:latin typeface="Trebuchet MS"/>
                <a:ea typeface="MS PGothic"/>
                <a:cs typeface="Arial"/>
              </a:rPr>
              <a:t>​​</a:t>
            </a:r>
            <a:endParaRPr lang="en-US" b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7F6D5-DC98-493A-80CC-C92B3E3F56AB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0c867391-8214-4b58-86b3-de07547409f9"/>
    <ds:schemaRef ds:uri="fddef6a8-5936-4909-96e0-2ad7a6b1720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85D922C-697E-4EFD-8C02-F6CB1E387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f6a8-5936-4909-96e0-2ad7a6b1720b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39</TotalTime>
  <Words>528</Words>
  <Application>Microsoft Office PowerPoint</Application>
  <PresentationFormat>Widescreen</PresentationFormat>
  <Paragraphs>79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Andes ExtraLight</vt:lpstr>
      <vt:lpstr>Arial</vt:lpstr>
      <vt:lpstr>Arial Bold</vt:lpstr>
      <vt:lpstr>Arial,Sans-Serif</vt:lpstr>
      <vt:lpstr>Calibri</vt:lpstr>
      <vt:lpstr>Trebuchet MS</vt:lpstr>
      <vt:lpstr>Wingdings</vt:lpstr>
      <vt:lpstr>WBG-Any_Logo-Cobranded</vt:lpstr>
      <vt:lpstr>Full Page Interior</vt:lpstr>
      <vt:lpstr>COVID-19 MONITOR  Europe and central Asia</vt:lpstr>
      <vt:lpstr>Cases, mortality and testing I</vt:lpstr>
      <vt:lpstr>Cases, mortality and testing II</vt:lpstr>
      <vt:lpstr>Case fatality rates and trajectory in total confirmed cases</vt:lpstr>
      <vt:lpstr>Total cases and tests per 100,000 population</vt:lpstr>
      <vt:lpstr>Most recent two-week span: trends in new cases per 100,000 population</vt:lpstr>
      <vt:lpstr>Number of new cases reported daily per 100,000 population</vt:lpstr>
      <vt:lpstr>Proportion of new cases in 10 countries with the highest total number of cases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Adanna Chukwuma</cp:lastModifiedBy>
  <cp:revision>13</cp:revision>
  <dcterms:created xsi:type="dcterms:W3CDTF">2020-05-04T13:50:45Z</dcterms:created>
  <dcterms:modified xsi:type="dcterms:W3CDTF">2020-05-12T20:59:01Z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