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5" d="100"/>
          <a:sy n="95" d="100"/>
        </p:scale>
        <p:origin x="-1080"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BD200F-0C7B-4C12-923E-900AA9115ECD}" type="datetimeFigureOut">
              <a:rPr lang="en-US" smtClean="0"/>
              <a:t>6/13/2020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578F800-8A5A-4E4F-8EDA-D34D14F936F7}"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BD200F-0C7B-4C12-923E-900AA9115ECD}" type="datetimeFigureOut">
              <a:rPr lang="en-US" smtClean="0"/>
              <a:t>6/13/2020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78F800-8A5A-4E4F-8EDA-D34D14F936F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ka-GE" dirty="0" smtClean="0"/>
              <a:t>ოკუპირებული ტერიტორიებიდან დევნილთა, შრომის, ჯანმრთელობისა და სოციალური დაცვის სამინისტროს ანგარიში</a:t>
            </a:r>
            <a:endParaRPr lang="en-US" dirty="0"/>
          </a:p>
        </p:txBody>
      </p:sp>
      <p:sp>
        <p:nvSpPr>
          <p:cNvPr id="3" name="Subtitle 2"/>
          <p:cNvSpPr>
            <a:spLocks noGrp="1"/>
          </p:cNvSpPr>
          <p:nvPr>
            <p:ph type="subTitle" idx="1"/>
          </p:nvPr>
        </p:nvSpPr>
        <p:spPr>
          <a:xfrm>
            <a:off x="1371600" y="4643446"/>
            <a:ext cx="6400800" cy="995354"/>
          </a:xfrm>
        </p:spPr>
        <p:txBody>
          <a:bodyPr/>
          <a:lstStyle/>
          <a:p>
            <a:r>
              <a:rPr lang="ka-GE" dirty="0" smtClean="0"/>
              <a:t>2019 წელი</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smtClean="0"/>
              <a:t>რით იყო აღსანიშნავი 2019 წელი ჯანდაცვის სექტორში</a:t>
            </a:r>
            <a:endParaRPr lang="en-US" dirty="0"/>
          </a:p>
        </p:txBody>
      </p:sp>
      <p:sp>
        <p:nvSpPr>
          <p:cNvPr id="3" name="Content Placeholder 2"/>
          <p:cNvSpPr>
            <a:spLocks noGrp="1"/>
          </p:cNvSpPr>
          <p:nvPr>
            <p:ph idx="1"/>
          </p:nvPr>
        </p:nvSpPr>
        <p:spPr/>
        <p:txBody>
          <a:bodyPr>
            <a:noAutofit/>
          </a:bodyPr>
          <a:lstStyle/>
          <a:p>
            <a:r>
              <a:rPr lang="ka-GE" sz="2400" dirty="0" smtClean="0"/>
              <a:t>გასული წელი ჯანდაცვის სექტორში განსაკუთრებით დინამიური და ცვლილებებით დატვირთული იყო</a:t>
            </a:r>
          </a:p>
          <a:p>
            <a:r>
              <a:rPr lang="ka-GE" sz="2400" dirty="0" smtClean="0"/>
              <a:t>ჯანდაცვის სფეროში ეფექტურობისა და სამედიცინო მომსახურების ხარისხის გაუმჯობესების მიზნით, სამინისტრომ დაიწყო უნივერსალური ხელმისაწვდომობის პროგრამის განახლების პროცესი</a:t>
            </a:r>
            <a:endParaRPr lang="ka-GE" sz="2400" dirty="0"/>
          </a:p>
          <a:p>
            <a:r>
              <a:rPr lang="ka-GE" sz="2400" dirty="0" smtClean="0"/>
              <a:t>520 დადგენილება, რომელიც 2019 წლის ნოემბერში გამოიცა იყო ჯანდაცვის სერვისებზე ფასების რეგულირების პირველი მცდელობა, ერთადერთი მიზნით, რომ ჯანმრთელობაზე სახელმწიფო დანახარჯი მოხმარდეს ჯანმრთელობის სარგებელს და მოქალაქის მიერ გადახდილი თანხა სწორად ასახავდეს მიღებულ სარგებელს.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84</Words>
  <Application>Microsoft Office PowerPoint</Application>
  <PresentationFormat>On-screen Show (4:3)</PresentationFormat>
  <Paragraphs>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ოკუპირებული ტერიტორიებიდან დევნილთა, შრომის, ჯანმრთელობისა და სოციალური დაცვის სამინისტროს ანგარიში</vt:lpstr>
      <vt:lpstr>რით იყო აღსანიშნავი 2019 წელი ჯანდაცვის სექტორში</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ოკუპირებული ტერიტორიებიდან დევნილთა, შრომის, ჯანმრთელობისა და სოციალური დაცვის სამინისტროს ანგარიში</dc:title>
  <dc:creator>Windows User</dc:creator>
  <cp:lastModifiedBy>Windows User</cp:lastModifiedBy>
  <cp:revision>3</cp:revision>
  <dcterms:created xsi:type="dcterms:W3CDTF">2020-06-13T18:41:24Z</dcterms:created>
  <dcterms:modified xsi:type="dcterms:W3CDTF">2020-06-13T18:57:47Z</dcterms:modified>
</cp:coreProperties>
</file>