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63" r:id="rId5"/>
    <p:sldId id="264" r:id="rId6"/>
    <p:sldId id="262" r:id="rId7"/>
    <p:sldId id="270" r:id="rId8"/>
    <p:sldId id="271" r:id="rId9"/>
    <p:sldId id="266" r:id="rId10"/>
    <p:sldId id="269"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5" d="100"/>
          <a:sy n="85" d="100"/>
        </p:scale>
        <p:origin x="180"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საწოლი</c:v>
                </c:pt>
              </c:strCache>
            </c:strRef>
          </c:tx>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c:spPr>
          <c:invertIfNegative val="0"/>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Sheet1!$B$2:$B$11</c:f>
            </c:numRef>
          </c:val>
          <c:extLst>
            <c:ext xmlns:c16="http://schemas.microsoft.com/office/drawing/2014/chart" uri="{C3380CC4-5D6E-409C-BE32-E72D297353CC}">
              <c16:uniqueId val="{00000000-144C-422A-9496-5A2E46013FED}"/>
            </c:ext>
          </c:extLst>
        </c:ser>
        <c:ser>
          <c:idx val="1"/>
          <c:order val="1"/>
          <c:tx>
            <c:strRef>
              <c:f>Sheet1!$C$1</c:f>
              <c:strCache>
                <c:ptCount val="1"/>
                <c:pt idx="0">
                  <c:v>სუნთქვის აპარატი</c:v>
                </c:pt>
              </c:strCache>
            </c:strRef>
          </c:tx>
          <c:spPr>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9525" cap="flat" cmpd="sng" algn="ctr">
              <a:solidFill>
                <a:schemeClr val="accent2">
                  <a:shade val="95000"/>
                </a:schemeClr>
              </a:solidFill>
              <a:round/>
            </a:ln>
            <a:effectLst/>
          </c:spPr>
          <c:invertIfNegative val="0"/>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Sheet1!$C$2:$C$11</c:f>
            </c:numRef>
          </c:val>
          <c:extLst>
            <c:ext xmlns:c16="http://schemas.microsoft.com/office/drawing/2014/chart" uri="{C3380CC4-5D6E-409C-BE32-E72D297353CC}">
              <c16:uniqueId val="{00000001-144C-422A-9496-5A2E46013FED}"/>
            </c:ext>
          </c:extLst>
        </c:ser>
        <c:ser>
          <c:idx val="2"/>
          <c:order val="2"/>
          <c:tx>
            <c:strRef>
              <c:f>Sheet1!$D$1</c:f>
              <c:strCache>
                <c:ptCount val="1"/>
                <c:pt idx="0">
                  <c:v>Series 3</c:v>
                </c:pt>
              </c:strCache>
            </c:strRef>
          </c:tx>
          <c:spPr>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w="9525" cap="flat" cmpd="sng" algn="ctr">
              <a:solidFill>
                <a:schemeClr val="accent3">
                  <a:shade val="95000"/>
                </a:schemeClr>
              </a:solidFill>
              <a:round/>
            </a:ln>
            <a:effectLst/>
          </c:spPr>
          <c:invertIfNegative val="0"/>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Sheet1!$D$2:$D$11</c:f>
            </c:numRef>
          </c:val>
          <c:extLst>
            <c:ext xmlns:c16="http://schemas.microsoft.com/office/drawing/2014/chart" uri="{C3380CC4-5D6E-409C-BE32-E72D297353CC}">
              <c16:uniqueId val="{00000000-96C9-4915-B8DE-1BE4990EE1E6}"/>
            </c:ext>
          </c:extLst>
        </c:ser>
        <c:ser>
          <c:idx val="3"/>
          <c:order val="3"/>
          <c:tx>
            <c:strRef>
              <c:f>Sheet1!$E$1</c:f>
              <c:strCache>
                <c:ptCount val="1"/>
                <c:pt idx="0">
                  <c:v>Series 4</c:v>
                </c:pt>
              </c:strCache>
            </c:strRef>
          </c:tx>
          <c:spPr>
            <a:gradFill rotWithShape="1">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a:ln w="9525" cap="flat" cmpd="sng" algn="ctr">
              <a:solidFill>
                <a:schemeClr val="accent4">
                  <a:shade val="95000"/>
                </a:schemeClr>
              </a:solidFill>
              <a:round/>
            </a:ln>
            <a:effectLst/>
          </c:spPr>
          <c:invertIfNegative val="0"/>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Sheet1!$E$2:$E$11</c:f>
            </c:numRef>
          </c:val>
          <c:extLst>
            <c:ext xmlns:c16="http://schemas.microsoft.com/office/drawing/2014/chart" uri="{C3380CC4-5D6E-409C-BE32-E72D297353CC}">
              <c16:uniqueId val="{00000001-96C9-4915-B8DE-1BE4990EE1E6}"/>
            </c:ext>
          </c:extLst>
        </c:ser>
        <c:ser>
          <c:idx val="4"/>
          <c:order val="4"/>
          <c:tx>
            <c:strRef>
              <c:f>Sheet1!$F$1</c:f>
              <c:strCache>
                <c:ptCount val="1"/>
                <c:pt idx="0">
                  <c:v>Series 5</c:v>
                </c:pt>
              </c:strCache>
            </c:strRef>
          </c:tx>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9525" cap="flat" cmpd="sng" algn="ctr">
              <a:solidFill>
                <a:schemeClr val="accent5">
                  <a:shade val="95000"/>
                </a:schemeClr>
              </a:solidFill>
              <a:round/>
            </a:ln>
            <a:effectLst/>
          </c:spPr>
          <c:invertIfNegative val="0"/>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Sheet1!$F$2:$F$11</c:f>
            </c:numRef>
          </c:val>
          <c:extLst>
            <c:ext xmlns:c16="http://schemas.microsoft.com/office/drawing/2014/chart" uri="{C3380CC4-5D6E-409C-BE32-E72D297353CC}">
              <c16:uniqueId val="{00000002-96C9-4915-B8DE-1BE4990EE1E6}"/>
            </c:ext>
          </c:extLst>
        </c:ser>
        <c:ser>
          <c:idx val="5"/>
          <c:order val="5"/>
          <c:tx>
            <c:strRef>
              <c:f>Sheet1!$G$1</c:f>
              <c:strCache>
                <c:ptCount val="1"/>
                <c:pt idx="0">
                  <c:v>Series 6</c:v>
                </c:pt>
              </c:strCache>
            </c:strRef>
          </c:tx>
          <c:spPr>
            <a:gradFill rotWithShape="1">
              <a:gsLst>
                <a:gs pos="0">
                  <a:schemeClr val="accent6">
                    <a:lumMod val="110000"/>
                    <a:satMod val="105000"/>
                    <a:tint val="67000"/>
                  </a:schemeClr>
                </a:gs>
                <a:gs pos="50000">
                  <a:schemeClr val="accent6">
                    <a:lumMod val="105000"/>
                    <a:satMod val="103000"/>
                    <a:tint val="73000"/>
                  </a:schemeClr>
                </a:gs>
                <a:gs pos="100000">
                  <a:schemeClr val="accent6">
                    <a:lumMod val="105000"/>
                    <a:satMod val="109000"/>
                    <a:tint val="81000"/>
                  </a:schemeClr>
                </a:gs>
              </a:gsLst>
              <a:lin ang="5400000" scaled="0"/>
            </a:gradFill>
            <a:ln w="9525" cap="flat" cmpd="sng" algn="ctr">
              <a:solidFill>
                <a:schemeClr val="accent6">
                  <a:shade val="95000"/>
                </a:schemeClr>
              </a:solidFill>
              <a:round/>
            </a:ln>
            <a:effectLst/>
          </c:spPr>
          <c:invertIfNegative val="0"/>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Sheet1!$G$2:$G$11</c:f>
            </c:numRef>
          </c:val>
          <c:extLst>
            <c:ext xmlns:c16="http://schemas.microsoft.com/office/drawing/2014/chart" uri="{C3380CC4-5D6E-409C-BE32-E72D297353CC}">
              <c16:uniqueId val="{00000003-96C9-4915-B8DE-1BE4990EE1E6}"/>
            </c:ext>
          </c:extLst>
        </c:ser>
        <c:ser>
          <c:idx val="6"/>
          <c:order val="6"/>
          <c:tx>
            <c:strRef>
              <c:f>Sheet1!$H$1</c:f>
              <c:strCache>
                <c:ptCount val="1"/>
                <c:pt idx="0">
                  <c:v>საწოლები</c:v>
                </c:pt>
              </c:strCache>
            </c:strRef>
          </c:tx>
          <c:spPr>
            <a:gradFill rotWithShape="1">
              <a:gsLst>
                <a:gs pos="0">
                  <a:schemeClr val="accent1">
                    <a:lumMod val="60000"/>
                    <a:lumMod val="110000"/>
                    <a:satMod val="105000"/>
                    <a:tint val="67000"/>
                  </a:schemeClr>
                </a:gs>
                <a:gs pos="50000">
                  <a:schemeClr val="accent1">
                    <a:lumMod val="60000"/>
                    <a:lumMod val="105000"/>
                    <a:satMod val="103000"/>
                    <a:tint val="73000"/>
                  </a:schemeClr>
                </a:gs>
                <a:gs pos="100000">
                  <a:schemeClr val="accent1">
                    <a:lumMod val="60000"/>
                    <a:lumMod val="105000"/>
                    <a:satMod val="109000"/>
                    <a:tint val="81000"/>
                  </a:schemeClr>
                </a:gs>
              </a:gsLst>
              <a:lin ang="5400000" scaled="0"/>
            </a:gradFill>
            <a:ln w="9525" cap="flat" cmpd="sng" algn="ctr">
              <a:solidFill>
                <a:schemeClr val="accent1">
                  <a:lumMod val="60000"/>
                  <a:shade val="95000"/>
                </a:schemeClr>
              </a:solidFill>
              <a:round/>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50000"/>
                        <a:lumOff val="5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Sheet1!$H$2:$H$11</c:f>
              <c:numCache>
                <c:formatCode>General</c:formatCode>
                <c:ptCount val="10"/>
                <c:pt idx="0">
                  <c:v>1942</c:v>
                </c:pt>
                <c:pt idx="1">
                  <c:v>91</c:v>
                </c:pt>
                <c:pt idx="2">
                  <c:v>174</c:v>
                </c:pt>
                <c:pt idx="3">
                  <c:v>423</c:v>
                </c:pt>
                <c:pt idx="4">
                  <c:v>40</c:v>
                </c:pt>
                <c:pt idx="5">
                  <c:v>100</c:v>
                </c:pt>
                <c:pt idx="6">
                  <c:v>395</c:v>
                </c:pt>
                <c:pt idx="7">
                  <c:v>176</c:v>
                </c:pt>
                <c:pt idx="8">
                  <c:v>241</c:v>
                </c:pt>
                <c:pt idx="9">
                  <c:v>3582</c:v>
                </c:pt>
              </c:numCache>
            </c:numRef>
          </c:val>
          <c:extLst>
            <c:ext xmlns:c16="http://schemas.microsoft.com/office/drawing/2014/chart" uri="{C3380CC4-5D6E-409C-BE32-E72D297353CC}">
              <c16:uniqueId val="{00000004-96C9-4915-B8DE-1BE4990EE1E6}"/>
            </c:ext>
          </c:extLst>
        </c:ser>
        <c:ser>
          <c:idx val="7"/>
          <c:order val="7"/>
          <c:tx>
            <c:strRef>
              <c:f>Sheet1!$I$1</c:f>
              <c:strCache>
                <c:ptCount val="1"/>
                <c:pt idx="0">
                  <c:v>სუნთქვის აპარატები</c:v>
                </c:pt>
              </c:strCache>
            </c:strRef>
          </c:tx>
          <c:spPr>
            <a:gradFill rotWithShape="1">
              <a:gsLst>
                <a:gs pos="0">
                  <a:schemeClr val="accent2">
                    <a:lumMod val="60000"/>
                    <a:lumMod val="110000"/>
                    <a:satMod val="105000"/>
                    <a:tint val="67000"/>
                  </a:schemeClr>
                </a:gs>
                <a:gs pos="50000">
                  <a:schemeClr val="accent2">
                    <a:lumMod val="60000"/>
                    <a:lumMod val="105000"/>
                    <a:satMod val="103000"/>
                    <a:tint val="73000"/>
                  </a:schemeClr>
                </a:gs>
                <a:gs pos="100000">
                  <a:schemeClr val="accent2">
                    <a:lumMod val="60000"/>
                    <a:lumMod val="105000"/>
                    <a:satMod val="109000"/>
                    <a:tint val="81000"/>
                  </a:schemeClr>
                </a:gs>
              </a:gsLst>
              <a:lin ang="5400000" scaled="0"/>
            </a:gradFill>
            <a:ln w="9525" cap="flat" cmpd="sng" algn="ctr">
              <a:solidFill>
                <a:schemeClr val="accent2">
                  <a:lumMod val="60000"/>
                  <a:shade val="95000"/>
                </a:schemeClr>
              </a:solidFill>
              <a:round/>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50000"/>
                        <a:lumOff val="5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Sheet1!$I$2:$I$11</c:f>
              <c:numCache>
                <c:formatCode>General</c:formatCode>
                <c:ptCount val="10"/>
                <c:pt idx="0">
                  <c:v>425</c:v>
                </c:pt>
                <c:pt idx="1">
                  <c:v>19</c:v>
                </c:pt>
                <c:pt idx="2">
                  <c:v>12</c:v>
                </c:pt>
                <c:pt idx="3">
                  <c:v>100</c:v>
                </c:pt>
                <c:pt idx="4">
                  <c:v>4</c:v>
                </c:pt>
                <c:pt idx="5">
                  <c:v>0</c:v>
                </c:pt>
                <c:pt idx="6">
                  <c:v>0</c:v>
                </c:pt>
                <c:pt idx="7">
                  <c:v>176</c:v>
                </c:pt>
                <c:pt idx="8">
                  <c:v>19</c:v>
                </c:pt>
                <c:pt idx="9">
                  <c:v>755</c:v>
                </c:pt>
              </c:numCache>
            </c:numRef>
          </c:val>
          <c:extLst>
            <c:ext xmlns:c16="http://schemas.microsoft.com/office/drawing/2014/chart" uri="{C3380CC4-5D6E-409C-BE32-E72D297353CC}">
              <c16:uniqueId val="{00000005-96C9-4915-B8DE-1BE4990EE1E6}"/>
            </c:ext>
          </c:extLst>
        </c:ser>
        <c:dLbls>
          <c:showLegendKey val="0"/>
          <c:showVal val="0"/>
          <c:showCatName val="0"/>
          <c:showSerName val="0"/>
          <c:showPercent val="0"/>
          <c:showBubbleSize val="0"/>
        </c:dLbls>
        <c:gapWidth val="100"/>
        <c:axId val="350095456"/>
        <c:axId val="378924936"/>
      </c:barChart>
      <c:catAx>
        <c:axId val="3500954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50000"/>
                    <a:lumOff val="50000"/>
                  </a:schemeClr>
                </a:solidFill>
                <a:latin typeface="+mn-lt"/>
                <a:ea typeface="+mn-ea"/>
                <a:cs typeface="+mn-cs"/>
              </a:defRPr>
            </a:pPr>
            <a:endParaRPr lang="en-US"/>
          </a:p>
        </c:txPr>
        <c:crossAx val="378924936"/>
        <c:crosses val="autoZero"/>
        <c:auto val="1"/>
        <c:lblAlgn val="ctr"/>
        <c:lblOffset val="100"/>
        <c:noMultiLvlLbl val="0"/>
      </c:catAx>
      <c:valAx>
        <c:axId val="37892493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50000"/>
                    <a:lumOff val="50000"/>
                  </a:schemeClr>
                </a:solidFill>
                <a:latin typeface="+mn-lt"/>
                <a:ea typeface="+mn-ea"/>
                <a:cs typeface="+mn-cs"/>
              </a:defRPr>
            </a:pPr>
            <a:endParaRPr lang="en-US"/>
          </a:p>
        </c:txPr>
        <c:crossAx val="3500954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50000"/>
                  <a:lumOff val="50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39BFB5-CFD0-4C7D-B5A7-2C67A58E854E}" type="doc">
      <dgm:prSet loTypeId="urn:microsoft.com/office/officeart/2005/8/layout/matrix1" loCatId="matrix" qsTypeId="urn:microsoft.com/office/officeart/2005/8/quickstyle/simple2" qsCatId="simple" csTypeId="urn:microsoft.com/office/officeart/2005/8/colors/accent1_2" csCatId="accent1" phldr="1"/>
      <dgm:spPr/>
      <dgm:t>
        <a:bodyPr/>
        <a:lstStyle/>
        <a:p>
          <a:endParaRPr lang="en-US"/>
        </a:p>
      </dgm:t>
    </dgm:pt>
    <dgm:pt modelId="{A3408D0F-4212-40E6-957C-6C312B4CE76B}">
      <dgm:prSet phldrT="[Text]" custT="1"/>
      <dgm:spPr/>
      <dgm:t>
        <a:bodyPr/>
        <a:lstStyle/>
        <a:p>
          <a:r>
            <a:rPr lang="ka-GE" sz="1600" b="0" dirty="0" smtClean="0"/>
            <a:t>სამედიცინო რეგიონები </a:t>
          </a:r>
          <a:r>
            <a:rPr lang="en-US" sz="1600" b="0" dirty="0" smtClean="0"/>
            <a:t>COVID</a:t>
          </a:r>
          <a:r>
            <a:rPr lang="ka-GE" sz="1600" b="0" dirty="0" smtClean="0"/>
            <a:t>-ის ჰოსპიტალური მართვისთვის </a:t>
          </a:r>
          <a:endParaRPr lang="en-US" sz="1600" b="0" dirty="0"/>
        </a:p>
      </dgm:t>
    </dgm:pt>
    <dgm:pt modelId="{56745713-0249-4010-82FE-EB837CCF058D}" type="parTrans" cxnId="{067EAF16-A925-4100-A107-CEA08AFFCB88}">
      <dgm:prSet/>
      <dgm:spPr/>
      <dgm:t>
        <a:bodyPr/>
        <a:lstStyle/>
        <a:p>
          <a:endParaRPr lang="en-US" sz="1800" b="0"/>
        </a:p>
      </dgm:t>
    </dgm:pt>
    <dgm:pt modelId="{95648111-ADE9-4C0D-84B2-5E0D8FC5D558}" type="sibTrans" cxnId="{067EAF16-A925-4100-A107-CEA08AFFCB88}">
      <dgm:prSet/>
      <dgm:spPr/>
      <dgm:t>
        <a:bodyPr/>
        <a:lstStyle/>
        <a:p>
          <a:endParaRPr lang="en-US" sz="1800" b="0"/>
        </a:p>
      </dgm:t>
    </dgm:pt>
    <dgm:pt modelId="{89C3D354-A6D4-4665-B0C8-59DBB89002F4}">
      <dgm:prSet phldrT="[Text]" custT="1"/>
      <dgm:spPr>
        <a:solidFill>
          <a:schemeClr val="accent1">
            <a:lumMod val="75000"/>
          </a:schemeClr>
        </a:solidFill>
      </dgm:spPr>
      <dgm:t>
        <a:bodyPr/>
        <a:lstStyle/>
        <a:p>
          <a:pPr defTabSz="711200">
            <a:lnSpc>
              <a:spcPct val="90000"/>
            </a:lnSpc>
            <a:spcBef>
              <a:spcPct val="0"/>
            </a:spcBef>
            <a:spcAft>
              <a:spcPct val="35000"/>
            </a:spcAft>
          </a:pPr>
          <a:endParaRPr lang="ka-GE" sz="1600" b="0" dirty="0" smtClean="0"/>
        </a:p>
        <a:p>
          <a:pPr defTabSz="711200">
            <a:lnSpc>
              <a:spcPct val="90000"/>
            </a:lnSpc>
            <a:spcBef>
              <a:spcPct val="0"/>
            </a:spcBef>
            <a:spcAft>
              <a:spcPct val="35000"/>
            </a:spcAft>
          </a:pPr>
          <a:endParaRPr lang="ka-GE" sz="1600" b="0" dirty="0" smtClean="0"/>
        </a:p>
        <a:p>
          <a:pPr defTabSz="711200">
            <a:lnSpc>
              <a:spcPct val="90000"/>
            </a:lnSpc>
            <a:spcBef>
              <a:spcPct val="0"/>
            </a:spcBef>
            <a:spcAft>
              <a:spcPct val="35000"/>
            </a:spcAft>
          </a:pPr>
          <a:r>
            <a:rPr lang="ka-GE" sz="1600" b="0" dirty="0" smtClean="0"/>
            <a:t>თბილისი: 1942 საწოლი 425 აპარატი</a:t>
          </a:r>
        </a:p>
        <a:p>
          <a:pPr defTabSz="711200">
            <a:lnSpc>
              <a:spcPct val="90000"/>
            </a:lnSpc>
            <a:spcBef>
              <a:spcPct val="0"/>
            </a:spcBef>
            <a:spcAft>
              <a:spcPct val="35000"/>
            </a:spcAft>
          </a:pPr>
          <a:r>
            <a:rPr lang="ka-GE" sz="1600" b="0" dirty="0" smtClean="0"/>
            <a:t>მცხეთა-მთიანეთი: 91 საწოლი, 19 სუნთქვის აპარატი</a:t>
          </a:r>
        </a:p>
        <a:p>
          <a:pPr defTabSz="711200">
            <a:lnSpc>
              <a:spcPct val="90000"/>
            </a:lnSpc>
            <a:spcBef>
              <a:spcPct val="0"/>
            </a:spcBef>
            <a:spcAft>
              <a:spcPct val="35000"/>
            </a:spcAft>
          </a:pPr>
          <a:r>
            <a:rPr lang="ka-GE" sz="1600" b="0" dirty="0" smtClean="0"/>
            <a:t>შიდა ქართლი: </a:t>
          </a:r>
          <a:r>
            <a:rPr lang="en-US" sz="1600" b="0" dirty="0" smtClean="0"/>
            <a:t>174 </a:t>
          </a:r>
          <a:r>
            <a:rPr lang="ka-GE" sz="1600" b="0" dirty="0" smtClean="0"/>
            <a:t>საწოლი, 12 სუნთქვის აპარატი</a:t>
          </a:r>
        </a:p>
        <a:p>
          <a:pPr defTabSz="711200">
            <a:lnSpc>
              <a:spcPct val="90000"/>
            </a:lnSpc>
            <a:spcBef>
              <a:spcPct val="0"/>
            </a:spcBef>
            <a:spcAft>
              <a:spcPct val="35000"/>
            </a:spcAft>
          </a:pPr>
          <a:r>
            <a:rPr lang="ka-GE" sz="1600" b="0" smtClean="0"/>
            <a:t>ბესარიონ სიმონიშვილი</a:t>
          </a:r>
          <a:endParaRPr lang="ka-GE" sz="1600" b="0" dirty="0" smtClean="0"/>
        </a:p>
      </dgm:t>
    </dgm:pt>
    <dgm:pt modelId="{0BC25752-7044-4BD3-97BD-4148D0368A43}" type="parTrans" cxnId="{4171F109-7C9E-4F74-93DC-46FB9D53378D}">
      <dgm:prSet/>
      <dgm:spPr/>
      <dgm:t>
        <a:bodyPr/>
        <a:lstStyle/>
        <a:p>
          <a:endParaRPr lang="en-US" sz="1800" b="0"/>
        </a:p>
      </dgm:t>
    </dgm:pt>
    <dgm:pt modelId="{F100DB39-6CC6-4508-9919-AF11FBEE3000}" type="sibTrans" cxnId="{4171F109-7C9E-4F74-93DC-46FB9D53378D}">
      <dgm:prSet/>
      <dgm:spPr/>
      <dgm:t>
        <a:bodyPr/>
        <a:lstStyle/>
        <a:p>
          <a:endParaRPr lang="en-US" sz="1800" b="0"/>
        </a:p>
      </dgm:t>
    </dgm:pt>
    <dgm:pt modelId="{C33C7DA6-5F12-4A26-846C-AEF49640A890}">
      <dgm:prSet phldrT="[Text]" custT="1"/>
      <dgm:spPr/>
      <dgm:t>
        <a:bodyPr/>
        <a:lstStyle/>
        <a:p>
          <a:endParaRPr lang="ka-GE" sz="1600" b="0" dirty="0" smtClean="0"/>
        </a:p>
        <a:p>
          <a:r>
            <a:rPr lang="ka-GE" sz="1600" b="0" dirty="0" smtClean="0"/>
            <a:t>ქვემო </a:t>
          </a:r>
          <a:r>
            <a:rPr lang="ka-GE" sz="1600" b="0" dirty="0" smtClean="0"/>
            <a:t>ქართლი: 395 საწოლი, 26 სუნთქვის აპარატი</a:t>
          </a:r>
        </a:p>
        <a:p>
          <a:r>
            <a:rPr lang="ka-GE" sz="1600" b="0" dirty="0" smtClean="0"/>
            <a:t>კახეთი: 176 საწოლი, 7 სუნთქვის აპარატი</a:t>
          </a:r>
        </a:p>
        <a:p>
          <a:r>
            <a:rPr lang="ka-GE" sz="1600" b="0" dirty="0" smtClean="0"/>
            <a:t>სამცხე-ჯავახეთი: 100 </a:t>
          </a:r>
          <a:r>
            <a:rPr lang="ka-GE" sz="1600" b="0" dirty="0" smtClean="0"/>
            <a:t>საწოლი</a:t>
          </a:r>
        </a:p>
        <a:p>
          <a:endParaRPr lang="en-US" sz="1600" b="0" dirty="0" smtClean="0"/>
        </a:p>
        <a:p>
          <a:r>
            <a:rPr lang="ka-GE" sz="1600" b="0" dirty="0" smtClean="0"/>
            <a:t>გიორგი მანჯავიძე</a:t>
          </a:r>
          <a:endParaRPr lang="ka-GE" sz="1600" b="0" dirty="0" smtClean="0"/>
        </a:p>
      </dgm:t>
    </dgm:pt>
    <dgm:pt modelId="{656E45AB-D350-4FD9-973E-9CE0872A2994}" type="parTrans" cxnId="{EDFF6285-19ED-40E9-A6D8-D5780D1A7BAC}">
      <dgm:prSet/>
      <dgm:spPr/>
      <dgm:t>
        <a:bodyPr/>
        <a:lstStyle/>
        <a:p>
          <a:endParaRPr lang="en-US" sz="1800" b="0"/>
        </a:p>
      </dgm:t>
    </dgm:pt>
    <dgm:pt modelId="{70878495-8A7A-44BF-BF6B-D4CD4D4B551D}" type="sibTrans" cxnId="{EDFF6285-19ED-40E9-A6D8-D5780D1A7BAC}">
      <dgm:prSet/>
      <dgm:spPr/>
      <dgm:t>
        <a:bodyPr/>
        <a:lstStyle/>
        <a:p>
          <a:endParaRPr lang="en-US" sz="1800" b="0"/>
        </a:p>
      </dgm:t>
    </dgm:pt>
    <dgm:pt modelId="{78119063-C88C-469B-B5D0-22208310F91F}">
      <dgm:prSet phldrT="[Text]" custT="1"/>
      <dgm:spPr/>
      <dgm:t>
        <a:bodyPr/>
        <a:lstStyle/>
        <a:p>
          <a:pPr algn="ctr"/>
          <a:r>
            <a:rPr lang="ka-GE" sz="1600" b="0" dirty="0" smtClean="0"/>
            <a:t>იმერეთი</a:t>
          </a:r>
        </a:p>
        <a:p>
          <a:pPr algn="ctr"/>
          <a:r>
            <a:rPr lang="ka-GE" sz="1600" b="0" dirty="0" smtClean="0"/>
            <a:t> რაჭა-ლეჩხუმი: 423 საწოლი, 100 სუნთქვის </a:t>
          </a:r>
          <a:r>
            <a:rPr lang="ka-GE" sz="1600" b="0" dirty="0" smtClean="0"/>
            <a:t>აპარატი</a:t>
          </a:r>
        </a:p>
        <a:p>
          <a:pPr algn="ctr"/>
          <a:r>
            <a:rPr lang="ka-GE" sz="1600" b="0" dirty="0" smtClean="0"/>
            <a:t>შერჩევის პროცესშია</a:t>
          </a:r>
          <a:endParaRPr lang="ka-GE" sz="1600" b="0" dirty="0" smtClean="0"/>
        </a:p>
      </dgm:t>
    </dgm:pt>
    <dgm:pt modelId="{19E0C452-AF59-4D1C-9DE8-1FB5BE89A459}" type="parTrans" cxnId="{B2FE6F6F-AAAC-4083-B25E-26FFFFC3DDC2}">
      <dgm:prSet/>
      <dgm:spPr/>
      <dgm:t>
        <a:bodyPr/>
        <a:lstStyle/>
        <a:p>
          <a:endParaRPr lang="en-US" sz="1800" b="0"/>
        </a:p>
      </dgm:t>
    </dgm:pt>
    <dgm:pt modelId="{2364A905-A5B5-45DF-8A69-AF2EC6393BE4}" type="sibTrans" cxnId="{B2FE6F6F-AAAC-4083-B25E-26FFFFC3DDC2}">
      <dgm:prSet/>
      <dgm:spPr/>
      <dgm:t>
        <a:bodyPr/>
        <a:lstStyle/>
        <a:p>
          <a:endParaRPr lang="en-US" sz="1800" b="0"/>
        </a:p>
      </dgm:t>
    </dgm:pt>
    <dgm:pt modelId="{3A6E0E99-F066-404E-B850-BE72A4210300}">
      <dgm:prSet phldrT="[Text]" custT="1"/>
      <dgm:spPr/>
      <dgm:t>
        <a:bodyPr/>
        <a:lstStyle/>
        <a:p>
          <a:r>
            <a:rPr lang="ka-GE" sz="1600" b="0" dirty="0" smtClean="0"/>
            <a:t>აჭარა და გურია: 241 საწოლი, 20 აპარატი</a:t>
          </a:r>
        </a:p>
        <a:p>
          <a:r>
            <a:rPr lang="ka-GE" sz="1600" b="0" dirty="0" smtClean="0"/>
            <a:t>სამეგრელო ზემო სვანეთი: 146 საწოლი, 4 სუნთქვის აპარატი </a:t>
          </a:r>
          <a:endParaRPr lang="ka-GE" sz="1600" b="0" dirty="0" smtClean="0"/>
        </a:p>
        <a:p>
          <a:r>
            <a:rPr lang="ka-GE" sz="1600" b="0" dirty="0" smtClean="0"/>
            <a:t>შერჩევის პროცესშია</a:t>
          </a:r>
          <a:endParaRPr lang="ka-GE" sz="1600" b="0" dirty="0" smtClean="0"/>
        </a:p>
      </dgm:t>
    </dgm:pt>
    <dgm:pt modelId="{0351C029-BE22-485D-86E5-0E5B1A70C7C1}" type="parTrans" cxnId="{36D52BC3-E91C-4FA0-BA6E-E9ECA9FD385C}">
      <dgm:prSet/>
      <dgm:spPr/>
      <dgm:t>
        <a:bodyPr/>
        <a:lstStyle/>
        <a:p>
          <a:endParaRPr lang="en-US" sz="1800" b="0"/>
        </a:p>
      </dgm:t>
    </dgm:pt>
    <dgm:pt modelId="{4CA42288-9D9A-4FCA-897B-EC8DAF26C323}" type="sibTrans" cxnId="{36D52BC3-E91C-4FA0-BA6E-E9ECA9FD385C}">
      <dgm:prSet/>
      <dgm:spPr/>
      <dgm:t>
        <a:bodyPr/>
        <a:lstStyle/>
        <a:p>
          <a:endParaRPr lang="en-US" sz="1800" b="0"/>
        </a:p>
      </dgm:t>
    </dgm:pt>
    <dgm:pt modelId="{8E47B2E5-A599-4A66-A406-90C7840E1899}" type="pres">
      <dgm:prSet presAssocID="{7D39BFB5-CFD0-4C7D-B5A7-2C67A58E854E}" presName="diagram" presStyleCnt="0">
        <dgm:presLayoutVars>
          <dgm:chMax val="1"/>
          <dgm:dir/>
          <dgm:animLvl val="ctr"/>
          <dgm:resizeHandles val="exact"/>
        </dgm:presLayoutVars>
      </dgm:prSet>
      <dgm:spPr/>
      <dgm:t>
        <a:bodyPr/>
        <a:lstStyle/>
        <a:p>
          <a:endParaRPr lang="en-US"/>
        </a:p>
      </dgm:t>
    </dgm:pt>
    <dgm:pt modelId="{7E3C0D62-F396-4394-8C0C-38701F0DC441}" type="pres">
      <dgm:prSet presAssocID="{7D39BFB5-CFD0-4C7D-B5A7-2C67A58E854E}" presName="matrix" presStyleCnt="0"/>
      <dgm:spPr/>
      <dgm:t>
        <a:bodyPr/>
        <a:lstStyle/>
        <a:p>
          <a:endParaRPr lang="en-US"/>
        </a:p>
      </dgm:t>
    </dgm:pt>
    <dgm:pt modelId="{261C79EE-9EDD-45DC-AA23-4EAD07251E5F}" type="pres">
      <dgm:prSet presAssocID="{7D39BFB5-CFD0-4C7D-B5A7-2C67A58E854E}" presName="tile1" presStyleLbl="node1" presStyleIdx="0" presStyleCnt="4" custScaleY="109779"/>
      <dgm:spPr/>
      <dgm:t>
        <a:bodyPr/>
        <a:lstStyle/>
        <a:p>
          <a:endParaRPr lang="en-US"/>
        </a:p>
      </dgm:t>
    </dgm:pt>
    <dgm:pt modelId="{935D3B85-6459-4DBD-ADB8-5A930814E57D}" type="pres">
      <dgm:prSet presAssocID="{7D39BFB5-CFD0-4C7D-B5A7-2C67A58E854E}" presName="tile1text" presStyleLbl="node1" presStyleIdx="0" presStyleCnt="4">
        <dgm:presLayoutVars>
          <dgm:chMax val="0"/>
          <dgm:chPref val="0"/>
          <dgm:bulletEnabled val="1"/>
        </dgm:presLayoutVars>
      </dgm:prSet>
      <dgm:spPr/>
      <dgm:t>
        <a:bodyPr/>
        <a:lstStyle/>
        <a:p>
          <a:endParaRPr lang="en-US"/>
        </a:p>
      </dgm:t>
    </dgm:pt>
    <dgm:pt modelId="{B273D9EC-D8D9-4212-BAF8-6BC32F238297}" type="pres">
      <dgm:prSet presAssocID="{7D39BFB5-CFD0-4C7D-B5A7-2C67A58E854E}" presName="tile2" presStyleLbl="node1" presStyleIdx="1" presStyleCnt="4" custScaleY="110744" custLinFactNeighborY="-625"/>
      <dgm:spPr/>
      <dgm:t>
        <a:bodyPr/>
        <a:lstStyle/>
        <a:p>
          <a:endParaRPr lang="en-US"/>
        </a:p>
      </dgm:t>
    </dgm:pt>
    <dgm:pt modelId="{65485953-14D8-4BDD-B6BD-17D897FAE75A}" type="pres">
      <dgm:prSet presAssocID="{7D39BFB5-CFD0-4C7D-B5A7-2C67A58E854E}" presName="tile2text" presStyleLbl="node1" presStyleIdx="1" presStyleCnt="4">
        <dgm:presLayoutVars>
          <dgm:chMax val="0"/>
          <dgm:chPref val="0"/>
          <dgm:bulletEnabled val="1"/>
        </dgm:presLayoutVars>
      </dgm:prSet>
      <dgm:spPr/>
      <dgm:t>
        <a:bodyPr/>
        <a:lstStyle/>
        <a:p>
          <a:endParaRPr lang="en-US"/>
        </a:p>
      </dgm:t>
    </dgm:pt>
    <dgm:pt modelId="{50D42BF0-B250-4935-84CE-ECA398F714E7}" type="pres">
      <dgm:prSet presAssocID="{7D39BFB5-CFD0-4C7D-B5A7-2C67A58E854E}" presName="tile3" presStyleLbl="node1" presStyleIdx="2" presStyleCnt="4" custScaleY="89532" custLinFactNeighborX="-489" custLinFactNeighborY="3306"/>
      <dgm:spPr/>
      <dgm:t>
        <a:bodyPr/>
        <a:lstStyle/>
        <a:p>
          <a:endParaRPr lang="en-US"/>
        </a:p>
      </dgm:t>
    </dgm:pt>
    <dgm:pt modelId="{9F8D0111-FE57-42AB-A1DB-864D5AD5782C}" type="pres">
      <dgm:prSet presAssocID="{7D39BFB5-CFD0-4C7D-B5A7-2C67A58E854E}" presName="tile3text" presStyleLbl="node1" presStyleIdx="2" presStyleCnt="4">
        <dgm:presLayoutVars>
          <dgm:chMax val="0"/>
          <dgm:chPref val="0"/>
          <dgm:bulletEnabled val="1"/>
        </dgm:presLayoutVars>
      </dgm:prSet>
      <dgm:spPr/>
      <dgm:t>
        <a:bodyPr/>
        <a:lstStyle/>
        <a:p>
          <a:endParaRPr lang="en-US"/>
        </a:p>
      </dgm:t>
    </dgm:pt>
    <dgm:pt modelId="{5C52B9E6-1750-42A1-B304-5478FAAB5D35}" type="pres">
      <dgm:prSet presAssocID="{7D39BFB5-CFD0-4C7D-B5A7-2C67A58E854E}" presName="tile4" presStyleLbl="node1" presStyleIdx="3" presStyleCnt="4" custScaleY="89532" custLinFactNeighborX="7453" custLinFactNeighborY="4186"/>
      <dgm:spPr/>
      <dgm:t>
        <a:bodyPr/>
        <a:lstStyle/>
        <a:p>
          <a:endParaRPr lang="en-US"/>
        </a:p>
      </dgm:t>
    </dgm:pt>
    <dgm:pt modelId="{1856F515-F42F-44E5-8C85-0B132E505D41}" type="pres">
      <dgm:prSet presAssocID="{7D39BFB5-CFD0-4C7D-B5A7-2C67A58E854E}" presName="tile4text" presStyleLbl="node1" presStyleIdx="3" presStyleCnt="4">
        <dgm:presLayoutVars>
          <dgm:chMax val="0"/>
          <dgm:chPref val="0"/>
          <dgm:bulletEnabled val="1"/>
        </dgm:presLayoutVars>
      </dgm:prSet>
      <dgm:spPr/>
      <dgm:t>
        <a:bodyPr/>
        <a:lstStyle/>
        <a:p>
          <a:endParaRPr lang="en-US"/>
        </a:p>
      </dgm:t>
    </dgm:pt>
    <dgm:pt modelId="{5E1D0EB1-1F25-469C-965E-269228CEDEA3}" type="pres">
      <dgm:prSet presAssocID="{7D39BFB5-CFD0-4C7D-B5A7-2C67A58E854E}" presName="centerTile" presStyleLbl="fgShp" presStyleIdx="0" presStyleCnt="1" custScaleX="87316" custScaleY="90830" custLinFactNeighborX="4392" custLinFactNeighborY="8490">
        <dgm:presLayoutVars>
          <dgm:chMax val="0"/>
          <dgm:chPref val="0"/>
        </dgm:presLayoutVars>
      </dgm:prSet>
      <dgm:spPr/>
      <dgm:t>
        <a:bodyPr/>
        <a:lstStyle/>
        <a:p>
          <a:endParaRPr lang="en-US"/>
        </a:p>
      </dgm:t>
    </dgm:pt>
  </dgm:ptLst>
  <dgm:cxnLst>
    <dgm:cxn modelId="{007085F9-9341-4015-95BF-CDC75617AAB2}" type="presOf" srcId="{89C3D354-A6D4-4665-B0C8-59DBB89002F4}" destId="{261C79EE-9EDD-45DC-AA23-4EAD07251E5F}" srcOrd="0" destOrd="0" presId="urn:microsoft.com/office/officeart/2005/8/layout/matrix1"/>
    <dgm:cxn modelId="{D7F9F435-3E72-4549-85CA-4444735B0A7B}" type="presOf" srcId="{3A6E0E99-F066-404E-B850-BE72A4210300}" destId="{5C52B9E6-1750-42A1-B304-5478FAAB5D35}" srcOrd="0" destOrd="0" presId="urn:microsoft.com/office/officeart/2005/8/layout/matrix1"/>
    <dgm:cxn modelId="{373A3AC8-B48B-4117-8EEF-BDBD90E970E6}" type="presOf" srcId="{A3408D0F-4212-40E6-957C-6C312B4CE76B}" destId="{5E1D0EB1-1F25-469C-965E-269228CEDEA3}" srcOrd="0" destOrd="0" presId="urn:microsoft.com/office/officeart/2005/8/layout/matrix1"/>
    <dgm:cxn modelId="{EDFF6285-19ED-40E9-A6D8-D5780D1A7BAC}" srcId="{A3408D0F-4212-40E6-957C-6C312B4CE76B}" destId="{C33C7DA6-5F12-4A26-846C-AEF49640A890}" srcOrd="1" destOrd="0" parTransId="{656E45AB-D350-4FD9-973E-9CE0872A2994}" sibTransId="{70878495-8A7A-44BF-BF6B-D4CD4D4B551D}"/>
    <dgm:cxn modelId="{B43C27A8-02BB-443C-8585-A96AE935539E}" type="presOf" srcId="{78119063-C88C-469B-B5D0-22208310F91F}" destId="{9F8D0111-FE57-42AB-A1DB-864D5AD5782C}" srcOrd="1" destOrd="0" presId="urn:microsoft.com/office/officeart/2005/8/layout/matrix1"/>
    <dgm:cxn modelId="{36D52BC3-E91C-4FA0-BA6E-E9ECA9FD385C}" srcId="{A3408D0F-4212-40E6-957C-6C312B4CE76B}" destId="{3A6E0E99-F066-404E-B850-BE72A4210300}" srcOrd="3" destOrd="0" parTransId="{0351C029-BE22-485D-86E5-0E5B1A70C7C1}" sibTransId="{4CA42288-9D9A-4FCA-897B-EC8DAF26C323}"/>
    <dgm:cxn modelId="{4171F109-7C9E-4F74-93DC-46FB9D53378D}" srcId="{A3408D0F-4212-40E6-957C-6C312B4CE76B}" destId="{89C3D354-A6D4-4665-B0C8-59DBB89002F4}" srcOrd="0" destOrd="0" parTransId="{0BC25752-7044-4BD3-97BD-4148D0368A43}" sibTransId="{F100DB39-6CC6-4508-9919-AF11FBEE3000}"/>
    <dgm:cxn modelId="{F5EEB9C0-3298-4CB6-95B9-42F1469D7EC0}" type="presOf" srcId="{7D39BFB5-CFD0-4C7D-B5A7-2C67A58E854E}" destId="{8E47B2E5-A599-4A66-A406-90C7840E1899}" srcOrd="0" destOrd="0" presId="urn:microsoft.com/office/officeart/2005/8/layout/matrix1"/>
    <dgm:cxn modelId="{CA1E242F-D8BD-4C2F-8FF6-3B2503CC2BAC}" type="presOf" srcId="{78119063-C88C-469B-B5D0-22208310F91F}" destId="{50D42BF0-B250-4935-84CE-ECA398F714E7}" srcOrd="0" destOrd="0" presId="urn:microsoft.com/office/officeart/2005/8/layout/matrix1"/>
    <dgm:cxn modelId="{89D3DE26-895B-47DA-BEE7-6479996A5E03}" type="presOf" srcId="{C33C7DA6-5F12-4A26-846C-AEF49640A890}" destId="{B273D9EC-D8D9-4212-BAF8-6BC32F238297}" srcOrd="0" destOrd="0" presId="urn:microsoft.com/office/officeart/2005/8/layout/matrix1"/>
    <dgm:cxn modelId="{550CA504-A396-40A0-B701-6DC1459E77E1}" type="presOf" srcId="{3A6E0E99-F066-404E-B850-BE72A4210300}" destId="{1856F515-F42F-44E5-8C85-0B132E505D41}" srcOrd="1" destOrd="0" presId="urn:microsoft.com/office/officeart/2005/8/layout/matrix1"/>
    <dgm:cxn modelId="{13B89BBE-5C66-49A4-8020-53529C6E067C}" type="presOf" srcId="{89C3D354-A6D4-4665-B0C8-59DBB89002F4}" destId="{935D3B85-6459-4DBD-ADB8-5A930814E57D}" srcOrd="1" destOrd="0" presId="urn:microsoft.com/office/officeart/2005/8/layout/matrix1"/>
    <dgm:cxn modelId="{B2FE6F6F-AAAC-4083-B25E-26FFFFC3DDC2}" srcId="{A3408D0F-4212-40E6-957C-6C312B4CE76B}" destId="{78119063-C88C-469B-B5D0-22208310F91F}" srcOrd="2" destOrd="0" parTransId="{19E0C452-AF59-4D1C-9DE8-1FB5BE89A459}" sibTransId="{2364A905-A5B5-45DF-8A69-AF2EC6393BE4}"/>
    <dgm:cxn modelId="{98DEE1D8-2723-4098-BA84-047675A6E41E}" type="presOf" srcId="{C33C7DA6-5F12-4A26-846C-AEF49640A890}" destId="{65485953-14D8-4BDD-B6BD-17D897FAE75A}" srcOrd="1" destOrd="0" presId="urn:microsoft.com/office/officeart/2005/8/layout/matrix1"/>
    <dgm:cxn modelId="{067EAF16-A925-4100-A107-CEA08AFFCB88}" srcId="{7D39BFB5-CFD0-4C7D-B5A7-2C67A58E854E}" destId="{A3408D0F-4212-40E6-957C-6C312B4CE76B}" srcOrd="0" destOrd="0" parTransId="{56745713-0249-4010-82FE-EB837CCF058D}" sibTransId="{95648111-ADE9-4C0D-84B2-5E0D8FC5D558}"/>
    <dgm:cxn modelId="{1D735A08-9DDE-492E-9F91-7C3B91E88ECE}" type="presParOf" srcId="{8E47B2E5-A599-4A66-A406-90C7840E1899}" destId="{7E3C0D62-F396-4394-8C0C-38701F0DC441}" srcOrd="0" destOrd="0" presId="urn:microsoft.com/office/officeart/2005/8/layout/matrix1"/>
    <dgm:cxn modelId="{E2487AE9-9304-4978-A9F7-2C37B51D9F5C}" type="presParOf" srcId="{7E3C0D62-F396-4394-8C0C-38701F0DC441}" destId="{261C79EE-9EDD-45DC-AA23-4EAD07251E5F}" srcOrd="0" destOrd="0" presId="urn:microsoft.com/office/officeart/2005/8/layout/matrix1"/>
    <dgm:cxn modelId="{1B76364F-C76D-498A-9C84-DB50D7CEBD36}" type="presParOf" srcId="{7E3C0D62-F396-4394-8C0C-38701F0DC441}" destId="{935D3B85-6459-4DBD-ADB8-5A930814E57D}" srcOrd="1" destOrd="0" presId="urn:microsoft.com/office/officeart/2005/8/layout/matrix1"/>
    <dgm:cxn modelId="{03831CC6-0153-4B8C-9350-BCE8C1E6ABAB}" type="presParOf" srcId="{7E3C0D62-F396-4394-8C0C-38701F0DC441}" destId="{B273D9EC-D8D9-4212-BAF8-6BC32F238297}" srcOrd="2" destOrd="0" presId="urn:microsoft.com/office/officeart/2005/8/layout/matrix1"/>
    <dgm:cxn modelId="{DB1B874A-8288-4BE4-8046-561262A68586}" type="presParOf" srcId="{7E3C0D62-F396-4394-8C0C-38701F0DC441}" destId="{65485953-14D8-4BDD-B6BD-17D897FAE75A}" srcOrd="3" destOrd="0" presId="urn:microsoft.com/office/officeart/2005/8/layout/matrix1"/>
    <dgm:cxn modelId="{76E8DA1C-B091-400A-BB88-6749C9059C27}" type="presParOf" srcId="{7E3C0D62-F396-4394-8C0C-38701F0DC441}" destId="{50D42BF0-B250-4935-84CE-ECA398F714E7}" srcOrd="4" destOrd="0" presId="urn:microsoft.com/office/officeart/2005/8/layout/matrix1"/>
    <dgm:cxn modelId="{063660FF-F9AE-4DDE-A69E-AE90BDB32503}" type="presParOf" srcId="{7E3C0D62-F396-4394-8C0C-38701F0DC441}" destId="{9F8D0111-FE57-42AB-A1DB-864D5AD5782C}" srcOrd="5" destOrd="0" presId="urn:microsoft.com/office/officeart/2005/8/layout/matrix1"/>
    <dgm:cxn modelId="{BE63BD08-DEAE-47AC-A69B-2095EC688882}" type="presParOf" srcId="{7E3C0D62-F396-4394-8C0C-38701F0DC441}" destId="{5C52B9E6-1750-42A1-B304-5478FAAB5D35}" srcOrd="6" destOrd="0" presId="urn:microsoft.com/office/officeart/2005/8/layout/matrix1"/>
    <dgm:cxn modelId="{B53E340B-40FE-442E-9769-58F6CF8883DC}" type="presParOf" srcId="{7E3C0D62-F396-4394-8C0C-38701F0DC441}" destId="{1856F515-F42F-44E5-8C85-0B132E505D41}" srcOrd="7" destOrd="0" presId="urn:microsoft.com/office/officeart/2005/8/layout/matrix1"/>
    <dgm:cxn modelId="{1782B6E6-BCEF-4EC3-8A47-AC805BB6C393}" type="presParOf" srcId="{8E47B2E5-A599-4A66-A406-90C7840E1899}" destId="{5E1D0EB1-1F25-469C-965E-269228CEDEA3}"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0A48F0-4539-4AE9-9AF8-7B369CB8C737}" type="doc">
      <dgm:prSet loTypeId="urn:microsoft.com/office/officeart/2005/8/layout/pyramid2" loCatId="pyramid" qsTypeId="urn:microsoft.com/office/officeart/2005/8/quickstyle/3d2" qsCatId="3D" csTypeId="urn:microsoft.com/office/officeart/2005/8/colors/accent1_3" csCatId="accent1" phldr="1"/>
      <dgm:spPr/>
    </dgm:pt>
    <dgm:pt modelId="{E19F2511-24CD-4B37-9D64-52ABBD51AB5E}">
      <dgm:prSet phldrT="[Text]" custT="1"/>
      <dgm:spPr/>
      <dgm:t>
        <a:bodyPr/>
        <a:lstStyle/>
        <a:p>
          <a:r>
            <a:rPr lang="ka-GE" sz="1600" dirty="0" smtClean="0"/>
            <a:t>მძიმედ მიმდინარე შემთხვევები  - თბილისის და შიდა ქართლის სტაციონარული დაწესებულებები: </a:t>
          </a:r>
        </a:p>
        <a:p>
          <a:r>
            <a:rPr lang="ka-GE" sz="1600" dirty="0" smtClean="0">
              <a:solidFill>
                <a:srgbClr val="C00000"/>
              </a:solidFill>
            </a:rPr>
            <a:t>საწოლების</a:t>
          </a:r>
          <a:r>
            <a:rPr lang="ka-GE" sz="1600" b="1" dirty="0" smtClean="0">
              <a:solidFill>
                <a:srgbClr val="C00000"/>
              </a:solidFill>
            </a:rPr>
            <a:t> </a:t>
          </a:r>
          <a:r>
            <a:rPr lang="ka-GE" sz="1600" dirty="0" smtClean="0">
              <a:solidFill>
                <a:srgbClr val="C00000"/>
              </a:solidFill>
            </a:rPr>
            <a:t>62%</a:t>
          </a:r>
          <a:r>
            <a:rPr lang="ka-GE" sz="1600" b="1" dirty="0" smtClean="0">
              <a:solidFill>
                <a:srgbClr val="C00000"/>
              </a:solidFill>
            </a:rPr>
            <a:t>,  </a:t>
          </a:r>
          <a:r>
            <a:rPr lang="ka-GE" sz="1600" dirty="0" smtClean="0">
              <a:solidFill>
                <a:srgbClr val="C00000"/>
              </a:solidFill>
            </a:rPr>
            <a:t>სუნთქვის აპარატების</a:t>
          </a:r>
          <a:r>
            <a:rPr lang="ka-GE" sz="1600" b="1" dirty="0" smtClean="0">
              <a:solidFill>
                <a:srgbClr val="C00000"/>
              </a:solidFill>
            </a:rPr>
            <a:t> </a:t>
          </a:r>
          <a:r>
            <a:rPr lang="ka-GE" sz="1600" dirty="0" smtClean="0">
              <a:solidFill>
                <a:srgbClr val="C00000"/>
              </a:solidFill>
            </a:rPr>
            <a:t>66%</a:t>
          </a:r>
          <a:endParaRPr lang="en-US" sz="1600" dirty="0">
            <a:solidFill>
              <a:srgbClr val="C00000"/>
            </a:solidFill>
          </a:endParaRPr>
        </a:p>
      </dgm:t>
    </dgm:pt>
    <dgm:pt modelId="{1F51B4BF-9E4E-4A0E-8DD6-5AF00EA0785B}" type="parTrans" cxnId="{72060B5C-EF13-4701-9C9B-E2E6045BF25A}">
      <dgm:prSet/>
      <dgm:spPr/>
      <dgm:t>
        <a:bodyPr/>
        <a:lstStyle/>
        <a:p>
          <a:endParaRPr lang="en-US"/>
        </a:p>
      </dgm:t>
    </dgm:pt>
    <dgm:pt modelId="{44A06317-2B87-4E01-8562-9476074DC766}" type="sibTrans" cxnId="{72060B5C-EF13-4701-9C9B-E2E6045BF25A}">
      <dgm:prSet/>
      <dgm:spPr/>
      <dgm:t>
        <a:bodyPr/>
        <a:lstStyle/>
        <a:p>
          <a:endParaRPr lang="en-US"/>
        </a:p>
      </dgm:t>
    </dgm:pt>
    <dgm:pt modelId="{6C076D89-69DB-4775-8734-C0EF45589612}">
      <dgm:prSet phldrT="[Text]" custT="1"/>
      <dgm:spPr/>
      <dgm:t>
        <a:bodyPr/>
        <a:lstStyle/>
        <a:p>
          <a:r>
            <a:rPr lang="ka-GE" sz="1600" dirty="0" smtClean="0"/>
            <a:t>საშუალოდ მიმდინარე  შემთხვევები  - აჭარის, იმერეთისა და რაჭა ლეჩხუმის, სამეგრელოს, მცხეთა-მთიანეთის,  ქვემო ქართლის, კახეთის სტაციონარული დაწესებულებები </a:t>
          </a:r>
          <a:endParaRPr lang="en-US" sz="1600" dirty="0"/>
        </a:p>
      </dgm:t>
    </dgm:pt>
    <dgm:pt modelId="{6D3E37FA-D383-4B11-83DB-9039192B439C}" type="parTrans" cxnId="{6E8485D2-3483-4158-A21C-4D79DA4A9C40}">
      <dgm:prSet/>
      <dgm:spPr/>
      <dgm:t>
        <a:bodyPr/>
        <a:lstStyle/>
        <a:p>
          <a:endParaRPr lang="en-US"/>
        </a:p>
      </dgm:t>
    </dgm:pt>
    <dgm:pt modelId="{DB5770CC-0247-4ACF-BF6E-E0F8D4A1EAAF}" type="sibTrans" cxnId="{6E8485D2-3483-4158-A21C-4D79DA4A9C40}">
      <dgm:prSet/>
      <dgm:spPr/>
      <dgm:t>
        <a:bodyPr/>
        <a:lstStyle/>
        <a:p>
          <a:endParaRPr lang="en-US"/>
        </a:p>
      </dgm:t>
    </dgm:pt>
    <dgm:pt modelId="{3D674504-FA6E-405A-9F16-750362F23930}">
      <dgm:prSet phldrT="[Text]" custT="1"/>
      <dgm:spPr/>
      <dgm:t>
        <a:bodyPr/>
        <a:lstStyle/>
        <a:p>
          <a:r>
            <a:rPr lang="ka-GE" sz="1600" dirty="0" smtClean="0"/>
            <a:t>მსუბუქად მიმდინარე  შემთხვევები -</a:t>
          </a:r>
        </a:p>
        <a:p>
          <a:r>
            <a:rPr lang="ka-GE" sz="1600" dirty="0" smtClean="0"/>
            <a:t>პირველადი ჯანდაცვის რგოლი ბინაზე ან საკარანტინე სივრცეებში </a:t>
          </a:r>
          <a:endParaRPr lang="en-US" sz="1600" dirty="0"/>
        </a:p>
      </dgm:t>
    </dgm:pt>
    <dgm:pt modelId="{E97F8FAA-92AC-4210-84AE-5FB4C8E97EB3}" type="parTrans" cxnId="{32575E1E-6263-4BA7-B9AA-104B7B30F418}">
      <dgm:prSet/>
      <dgm:spPr/>
      <dgm:t>
        <a:bodyPr/>
        <a:lstStyle/>
        <a:p>
          <a:endParaRPr lang="en-US"/>
        </a:p>
      </dgm:t>
    </dgm:pt>
    <dgm:pt modelId="{DACD80E9-9727-4068-9D46-AA197514B434}" type="sibTrans" cxnId="{32575E1E-6263-4BA7-B9AA-104B7B30F418}">
      <dgm:prSet/>
      <dgm:spPr/>
      <dgm:t>
        <a:bodyPr/>
        <a:lstStyle/>
        <a:p>
          <a:endParaRPr lang="en-US"/>
        </a:p>
      </dgm:t>
    </dgm:pt>
    <dgm:pt modelId="{2C6D41E9-4B90-4D35-9B82-2CB902C316F4}" type="pres">
      <dgm:prSet presAssocID="{390A48F0-4539-4AE9-9AF8-7B369CB8C737}" presName="compositeShape" presStyleCnt="0">
        <dgm:presLayoutVars>
          <dgm:dir/>
          <dgm:resizeHandles/>
        </dgm:presLayoutVars>
      </dgm:prSet>
      <dgm:spPr/>
    </dgm:pt>
    <dgm:pt modelId="{DED26007-E3D2-4078-903B-E825F60F4FB9}" type="pres">
      <dgm:prSet presAssocID="{390A48F0-4539-4AE9-9AF8-7B369CB8C737}" presName="pyramid" presStyleLbl="node1" presStyleIdx="0" presStyleCnt="1" custLinFactNeighborX="3275" custLinFactNeighborY="-332"/>
      <dgm:spPr/>
    </dgm:pt>
    <dgm:pt modelId="{060FA845-491F-4819-9319-9129F7758FDE}" type="pres">
      <dgm:prSet presAssocID="{390A48F0-4539-4AE9-9AF8-7B369CB8C737}" presName="theList" presStyleCnt="0"/>
      <dgm:spPr/>
    </dgm:pt>
    <dgm:pt modelId="{45ABAC38-E5A9-47E9-B3B6-9803DA3929A3}" type="pres">
      <dgm:prSet presAssocID="{E19F2511-24CD-4B37-9D64-52ABBD51AB5E}" presName="aNode" presStyleLbl="fgAcc1" presStyleIdx="0" presStyleCnt="3" custScaleX="187189">
        <dgm:presLayoutVars>
          <dgm:bulletEnabled val="1"/>
        </dgm:presLayoutVars>
      </dgm:prSet>
      <dgm:spPr/>
      <dgm:t>
        <a:bodyPr/>
        <a:lstStyle/>
        <a:p>
          <a:endParaRPr lang="en-US"/>
        </a:p>
      </dgm:t>
    </dgm:pt>
    <dgm:pt modelId="{C0CC4A3F-01FA-468A-BCFF-E84631B301A8}" type="pres">
      <dgm:prSet presAssocID="{E19F2511-24CD-4B37-9D64-52ABBD51AB5E}" presName="aSpace" presStyleCnt="0"/>
      <dgm:spPr/>
    </dgm:pt>
    <dgm:pt modelId="{7B799D9B-7CEC-40F5-8737-38C02F84CF65}" type="pres">
      <dgm:prSet presAssocID="{6C076D89-69DB-4775-8734-C0EF45589612}" presName="aNode" presStyleLbl="fgAcc1" presStyleIdx="1" presStyleCnt="3" custScaleX="185407">
        <dgm:presLayoutVars>
          <dgm:bulletEnabled val="1"/>
        </dgm:presLayoutVars>
      </dgm:prSet>
      <dgm:spPr/>
      <dgm:t>
        <a:bodyPr/>
        <a:lstStyle/>
        <a:p>
          <a:endParaRPr lang="en-US"/>
        </a:p>
      </dgm:t>
    </dgm:pt>
    <dgm:pt modelId="{3E55A161-0A3F-4A4E-AF75-03E090B71016}" type="pres">
      <dgm:prSet presAssocID="{6C076D89-69DB-4775-8734-C0EF45589612}" presName="aSpace" presStyleCnt="0"/>
      <dgm:spPr/>
    </dgm:pt>
    <dgm:pt modelId="{A9170D37-7CEB-4F76-A2EF-16D7F938D565}" type="pres">
      <dgm:prSet presAssocID="{3D674504-FA6E-405A-9F16-750362F23930}" presName="aNode" presStyleLbl="fgAcc1" presStyleIdx="2" presStyleCnt="3" custScaleX="186401">
        <dgm:presLayoutVars>
          <dgm:bulletEnabled val="1"/>
        </dgm:presLayoutVars>
      </dgm:prSet>
      <dgm:spPr/>
      <dgm:t>
        <a:bodyPr/>
        <a:lstStyle/>
        <a:p>
          <a:endParaRPr lang="en-US"/>
        </a:p>
      </dgm:t>
    </dgm:pt>
    <dgm:pt modelId="{3E6C5C8D-28BE-4C62-AF48-3E25B6835EED}" type="pres">
      <dgm:prSet presAssocID="{3D674504-FA6E-405A-9F16-750362F23930}" presName="aSpace" presStyleCnt="0"/>
      <dgm:spPr/>
    </dgm:pt>
  </dgm:ptLst>
  <dgm:cxnLst>
    <dgm:cxn modelId="{32575E1E-6263-4BA7-B9AA-104B7B30F418}" srcId="{390A48F0-4539-4AE9-9AF8-7B369CB8C737}" destId="{3D674504-FA6E-405A-9F16-750362F23930}" srcOrd="2" destOrd="0" parTransId="{E97F8FAA-92AC-4210-84AE-5FB4C8E97EB3}" sibTransId="{DACD80E9-9727-4068-9D46-AA197514B434}"/>
    <dgm:cxn modelId="{BBFF8109-E615-46EB-BA88-1E515844012E}" type="presOf" srcId="{3D674504-FA6E-405A-9F16-750362F23930}" destId="{A9170D37-7CEB-4F76-A2EF-16D7F938D565}" srcOrd="0" destOrd="0" presId="urn:microsoft.com/office/officeart/2005/8/layout/pyramid2"/>
    <dgm:cxn modelId="{059CA187-0965-47E4-BEA4-9016E61C5F68}" type="presOf" srcId="{E19F2511-24CD-4B37-9D64-52ABBD51AB5E}" destId="{45ABAC38-E5A9-47E9-B3B6-9803DA3929A3}" srcOrd="0" destOrd="0" presId="urn:microsoft.com/office/officeart/2005/8/layout/pyramid2"/>
    <dgm:cxn modelId="{6E8485D2-3483-4158-A21C-4D79DA4A9C40}" srcId="{390A48F0-4539-4AE9-9AF8-7B369CB8C737}" destId="{6C076D89-69DB-4775-8734-C0EF45589612}" srcOrd="1" destOrd="0" parTransId="{6D3E37FA-D383-4B11-83DB-9039192B439C}" sibTransId="{DB5770CC-0247-4ACF-BF6E-E0F8D4A1EAAF}"/>
    <dgm:cxn modelId="{64B21926-7A7E-414B-839D-631E31262B38}" type="presOf" srcId="{6C076D89-69DB-4775-8734-C0EF45589612}" destId="{7B799D9B-7CEC-40F5-8737-38C02F84CF65}" srcOrd="0" destOrd="0" presId="urn:microsoft.com/office/officeart/2005/8/layout/pyramid2"/>
    <dgm:cxn modelId="{2B01536C-BCDF-4B4F-A509-265698B1AEE2}" type="presOf" srcId="{390A48F0-4539-4AE9-9AF8-7B369CB8C737}" destId="{2C6D41E9-4B90-4D35-9B82-2CB902C316F4}" srcOrd="0" destOrd="0" presId="urn:microsoft.com/office/officeart/2005/8/layout/pyramid2"/>
    <dgm:cxn modelId="{72060B5C-EF13-4701-9C9B-E2E6045BF25A}" srcId="{390A48F0-4539-4AE9-9AF8-7B369CB8C737}" destId="{E19F2511-24CD-4B37-9D64-52ABBD51AB5E}" srcOrd="0" destOrd="0" parTransId="{1F51B4BF-9E4E-4A0E-8DD6-5AF00EA0785B}" sibTransId="{44A06317-2B87-4E01-8562-9476074DC766}"/>
    <dgm:cxn modelId="{F6454728-A70F-40F3-B267-A8549AFABDDF}" type="presParOf" srcId="{2C6D41E9-4B90-4D35-9B82-2CB902C316F4}" destId="{DED26007-E3D2-4078-903B-E825F60F4FB9}" srcOrd="0" destOrd="0" presId="urn:microsoft.com/office/officeart/2005/8/layout/pyramid2"/>
    <dgm:cxn modelId="{DA380607-D072-45A9-9724-38E05A6125F2}" type="presParOf" srcId="{2C6D41E9-4B90-4D35-9B82-2CB902C316F4}" destId="{060FA845-491F-4819-9319-9129F7758FDE}" srcOrd="1" destOrd="0" presId="urn:microsoft.com/office/officeart/2005/8/layout/pyramid2"/>
    <dgm:cxn modelId="{2B6E6AF4-8A49-453E-8C51-9E786A269111}" type="presParOf" srcId="{060FA845-491F-4819-9319-9129F7758FDE}" destId="{45ABAC38-E5A9-47E9-B3B6-9803DA3929A3}" srcOrd="0" destOrd="0" presId="urn:microsoft.com/office/officeart/2005/8/layout/pyramid2"/>
    <dgm:cxn modelId="{8A37C1A5-E898-4C1B-9E51-61CC4C144235}" type="presParOf" srcId="{060FA845-491F-4819-9319-9129F7758FDE}" destId="{C0CC4A3F-01FA-468A-BCFF-E84631B301A8}" srcOrd="1" destOrd="0" presId="urn:microsoft.com/office/officeart/2005/8/layout/pyramid2"/>
    <dgm:cxn modelId="{2B2C0031-5FEA-415A-AC9C-FB7258759C59}" type="presParOf" srcId="{060FA845-491F-4819-9319-9129F7758FDE}" destId="{7B799D9B-7CEC-40F5-8737-38C02F84CF65}" srcOrd="2" destOrd="0" presId="urn:microsoft.com/office/officeart/2005/8/layout/pyramid2"/>
    <dgm:cxn modelId="{ACDA537F-088F-4076-B395-989F21F9D0D5}" type="presParOf" srcId="{060FA845-491F-4819-9319-9129F7758FDE}" destId="{3E55A161-0A3F-4A4E-AF75-03E090B71016}" srcOrd="3" destOrd="0" presId="urn:microsoft.com/office/officeart/2005/8/layout/pyramid2"/>
    <dgm:cxn modelId="{5AA203B7-3612-423F-B0DF-1AFCCF5535C0}" type="presParOf" srcId="{060FA845-491F-4819-9319-9129F7758FDE}" destId="{A9170D37-7CEB-4F76-A2EF-16D7F938D565}" srcOrd="4" destOrd="0" presId="urn:microsoft.com/office/officeart/2005/8/layout/pyramid2"/>
    <dgm:cxn modelId="{4689C446-5A23-4564-A5BB-772227692652}" type="presParOf" srcId="{060FA845-491F-4819-9319-9129F7758FDE}" destId="{3E6C5C8D-28BE-4C62-AF48-3E25B6835EED}"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D37D549-3227-4A45-B1F0-63FC78CB2E74}" type="doc">
      <dgm:prSet loTypeId="urn:microsoft.com/office/officeart/2008/layout/HalfCircleOrganizationChart" loCatId="hierarchy" qsTypeId="urn:microsoft.com/office/officeart/2005/8/quickstyle/simple1" qsCatId="simple" csTypeId="urn:microsoft.com/office/officeart/2005/8/colors/colorful1" csCatId="colorful" phldr="1"/>
      <dgm:spPr/>
      <dgm:t>
        <a:bodyPr/>
        <a:lstStyle/>
        <a:p>
          <a:endParaRPr lang="en-US"/>
        </a:p>
      </dgm:t>
    </dgm:pt>
    <dgm:pt modelId="{940FF176-083F-493E-8FD8-02D3D43B5FE9}">
      <dgm:prSet phldrT="[Text]" custT="1"/>
      <dgm:spPr/>
      <dgm:t>
        <a:bodyPr/>
        <a:lstStyle/>
        <a:p>
          <a:r>
            <a:rPr lang="ka-GE" sz="2800" dirty="0" smtClean="0"/>
            <a:t>სამინისტროს შტაბი</a:t>
          </a:r>
          <a:endParaRPr lang="en-US" sz="2800" dirty="0"/>
        </a:p>
      </dgm:t>
    </dgm:pt>
    <dgm:pt modelId="{48FC81B9-FBA0-485A-B205-7788A8670B7D}" type="parTrans" cxnId="{1F11491B-501A-482D-A993-DA44FFF9904F}">
      <dgm:prSet/>
      <dgm:spPr/>
      <dgm:t>
        <a:bodyPr/>
        <a:lstStyle/>
        <a:p>
          <a:endParaRPr lang="en-US" sz="1400"/>
        </a:p>
      </dgm:t>
    </dgm:pt>
    <dgm:pt modelId="{E0D1815C-1D3D-490A-9667-8A042E61FE0C}" type="sibTrans" cxnId="{1F11491B-501A-482D-A993-DA44FFF9904F}">
      <dgm:prSet/>
      <dgm:spPr/>
      <dgm:t>
        <a:bodyPr/>
        <a:lstStyle/>
        <a:p>
          <a:endParaRPr lang="en-US" sz="1400"/>
        </a:p>
      </dgm:t>
    </dgm:pt>
    <dgm:pt modelId="{F622402D-4594-4ECD-BBA5-98B5E7980A0D}">
      <dgm:prSet phldrT="[Text]" custT="1"/>
      <dgm:spPr/>
      <dgm:t>
        <a:bodyPr/>
        <a:lstStyle/>
        <a:p>
          <a:r>
            <a:rPr lang="ka-GE" sz="1400" dirty="0" smtClean="0"/>
            <a:t>დაავადებათა კონტროლის ცენტრი</a:t>
          </a:r>
          <a:endParaRPr lang="en-US" sz="1400" dirty="0"/>
        </a:p>
      </dgm:t>
    </dgm:pt>
    <dgm:pt modelId="{4E845E31-BCB3-4101-8CC7-C65C02F5EA22}" type="parTrans" cxnId="{3C0FC51B-8182-4352-ACF4-45122B1A9DA4}">
      <dgm:prSet/>
      <dgm:spPr/>
      <dgm:t>
        <a:bodyPr/>
        <a:lstStyle/>
        <a:p>
          <a:endParaRPr lang="en-US" sz="1400"/>
        </a:p>
      </dgm:t>
    </dgm:pt>
    <dgm:pt modelId="{693EFA0A-9317-4ABB-B11E-4469963FC3A3}" type="sibTrans" cxnId="{3C0FC51B-8182-4352-ACF4-45122B1A9DA4}">
      <dgm:prSet/>
      <dgm:spPr/>
      <dgm:t>
        <a:bodyPr/>
        <a:lstStyle/>
        <a:p>
          <a:endParaRPr lang="en-US" sz="1400"/>
        </a:p>
      </dgm:t>
    </dgm:pt>
    <dgm:pt modelId="{0699A22C-0C8E-4C0C-9B26-A377332B0BA9}">
      <dgm:prSet phldrT="[Text]" custT="1"/>
      <dgm:spPr/>
      <dgm:t>
        <a:bodyPr/>
        <a:lstStyle/>
        <a:p>
          <a:r>
            <a:rPr lang="ka-GE" sz="1400" dirty="0" smtClean="0"/>
            <a:t>საზოგადოებრივი ჯანდაცვის ცენტრები</a:t>
          </a:r>
          <a:endParaRPr lang="en-US" sz="1400" dirty="0"/>
        </a:p>
      </dgm:t>
    </dgm:pt>
    <dgm:pt modelId="{F49D81B6-4914-474D-9451-9E5304AA59E6}" type="parTrans" cxnId="{A83A7706-A036-43FD-9095-6C9F748ED8AA}">
      <dgm:prSet/>
      <dgm:spPr/>
      <dgm:t>
        <a:bodyPr/>
        <a:lstStyle/>
        <a:p>
          <a:endParaRPr lang="en-US" sz="1400"/>
        </a:p>
      </dgm:t>
    </dgm:pt>
    <dgm:pt modelId="{E2744242-314E-4122-A08E-86722D549C5F}" type="sibTrans" cxnId="{A83A7706-A036-43FD-9095-6C9F748ED8AA}">
      <dgm:prSet/>
      <dgm:spPr/>
      <dgm:t>
        <a:bodyPr/>
        <a:lstStyle/>
        <a:p>
          <a:endParaRPr lang="en-US" sz="1400"/>
        </a:p>
      </dgm:t>
    </dgm:pt>
    <dgm:pt modelId="{9BEC495C-D797-4C45-B736-09B6404DC1FC}">
      <dgm:prSet phldrT="[Text]" custT="1"/>
      <dgm:spPr/>
      <dgm:t>
        <a:bodyPr/>
        <a:lstStyle/>
        <a:p>
          <a:r>
            <a:rPr lang="ka-GE" sz="1400" dirty="0" smtClean="0"/>
            <a:t>ლუგარის ლაბორატორია</a:t>
          </a:r>
          <a:endParaRPr lang="en-US" sz="1400" dirty="0"/>
        </a:p>
      </dgm:t>
    </dgm:pt>
    <dgm:pt modelId="{4BBD0FC8-52E4-4ADD-A865-94B0BDFCF73E}" type="parTrans" cxnId="{AF867819-382A-4FFB-95CE-798F77818BC1}">
      <dgm:prSet/>
      <dgm:spPr/>
      <dgm:t>
        <a:bodyPr/>
        <a:lstStyle/>
        <a:p>
          <a:endParaRPr lang="en-US" sz="1400"/>
        </a:p>
      </dgm:t>
    </dgm:pt>
    <dgm:pt modelId="{DB81F3AD-1597-4820-8625-4336ACDBB34A}" type="sibTrans" cxnId="{AF867819-382A-4FFB-95CE-798F77818BC1}">
      <dgm:prSet/>
      <dgm:spPr/>
      <dgm:t>
        <a:bodyPr/>
        <a:lstStyle/>
        <a:p>
          <a:endParaRPr lang="en-US" sz="1400"/>
        </a:p>
      </dgm:t>
    </dgm:pt>
    <dgm:pt modelId="{E6C41AA7-D979-46E0-92CD-A55E0D6C5C06}">
      <dgm:prSet phldrT="[Text]" custT="1"/>
      <dgm:spPr/>
      <dgm:t>
        <a:bodyPr/>
        <a:lstStyle/>
        <a:p>
          <a:r>
            <a:rPr lang="ka-GE" sz="1400" dirty="0" smtClean="0"/>
            <a:t>საგანგებო მდგომარეობების მართვის ცენტრი</a:t>
          </a:r>
          <a:endParaRPr lang="en-US" sz="1400" dirty="0"/>
        </a:p>
      </dgm:t>
    </dgm:pt>
    <dgm:pt modelId="{DF9EA23F-8C49-4A0D-BB48-98997290CE81}" type="parTrans" cxnId="{4A074165-353F-402B-8299-DC8C1AA98841}">
      <dgm:prSet/>
      <dgm:spPr/>
      <dgm:t>
        <a:bodyPr/>
        <a:lstStyle/>
        <a:p>
          <a:endParaRPr lang="en-US" sz="1400"/>
        </a:p>
      </dgm:t>
    </dgm:pt>
    <dgm:pt modelId="{5F9AD8A8-FF30-40B2-9829-43C11301D04B}" type="sibTrans" cxnId="{4A074165-353F-402B-8299-DC8C1AA98841}">
      <dgm:prSet/>
      <dgm:spPr/>
      <dgm:t>
        <a:bodyPr/>
        <a:lstStyle/>
        <a:p>
          <a:endParaRPr lang="en-US" sz="1400"/>
        </a:p>
      </dgm:t>
    </dgm:pt>
    <dgm:pt modelId="{358DF2FD-1DF0-403D-B35E-B4BCE225633C}">
      <dgm:prSet phldrT="[Text]" custT="1"/>
      <dgm:spPr/>
      <dgm:t>
        <a:bodyPr/>
        <a:lstStyle/>
        <a:p>
          <a:r>
            <a:rPr lang="ka-GE" sz="1400" dirty="0" smtClean="0"/>
            <a:t>‘პირველადი ჯანდაცვის ქსელი სოფლად</a:t>
          </a:r>
          <a:endParaRPr lang="en-US" sz="1400" dirty="0"/>
        </a:p>
      </dgm:t>
    </dgm:pt>
    <dgm:pt modelId="{F0534564-58EE-4A45-BB39-FB6C42C9BE1B}" type="parTrans" cxnId="{A4EFBFAB-FC13-4917-865F-1D0017B11D55}">
      <dgm:prSet/>
      <dgm:spPr/>
      <dgm:t>
        <a:bodyPr/>
        <a:lstStyle/>
        <a:p>
          <a:endParaRPr lang="en-US" sz="1400"/>
        </a:p>
      </dgm:t>
    </dgm:pt>
    <dgm:pt modelId="{AF3A1B27-F24F-400F-B3DE-E00F18DAB050}" type="sibTrans" cxnId="{A4EFBFAB-FC13-4917-865F-1D0017B11D55}">
      <dgm:prSet/>
      <dgm:spPr/>
      <dgm:t>
        <a:bodyPr/>
        <a:lstStyle/>
        <a:p>
          <a:endParaRPr lang="en-US" sz="1400"/>
        </a:p>
      </dgm:t>
    </dgm:pt>
    <dgm:pt modelId="{D1FDB6BB-E4E4-4C0C-9030-BDC8F5172FB5}">
      <dgm:prSet phldrT="[Text]" custT="1"/>
      <dgm:spPr/>
      <dgm:t>
        <a:bodyPr/>
        <a:lstStyle/>
        <a:p>
          <a:r>
            <a:rPr lang="ka-GE" sz="1400" dirty="0" smtClean="0"/>
            <a:t>რეგულირების სააგენტო</a:t>
          </a:r>
          <a:endParaRPr lang="en-US" sz="1400" dirty="0"/>
        </a:p>
      </dgm:t>
    </dgm:pt>
    <dgm:pt modelId="{FD367E59-7807-427D-9916-B0A00F368DA2}" type="parTrans" cxnId="{E9BEA400-74C9-4D97-8DBE-381A74195263}">
      <dgm:prSet/>
      <dgm:spPr/>
      <dgm:t>
        <a:bodyPr/>
        <a:lstStyle/>
        <a:p>
          <a:endParaRPr lang="en-US" sz="1400"/>
        </a:p>
      </dgm:t>
    </dgm:pt>
    <dgm:pt modelId="{01015947-4DD1-45A9-862E-E67D21D236A4}" type="sibTrans" cxnId="{E9BEA400-74C9-4D97-8DBE-381A74195263}">
      <dgm:prSet/>
      <dgm:spPr/>
      <dgm:t>
        <a:bodyPr/>
        <a:lstStyle/>
        <a:p>
          <a:endParaRPr lang="en-US" sz="1400"/>
        </a:p>
      </dgm:t>
    </dgm:pt>
    <dgm:pt modelId="{7BD86C96-0A27-46C1-BB88-67C58512CF99}">
      <dgm:prSet custT="1"/>
      <dgm:spPr/>
      <dgm:t>
        <a:bodyPr/>
        <a:lstStyle/>
        <a:p>
          <a:r>
            <a:rPr lang="ka-GE" sz="1400" dirty="0" smtClean="0"/>
            <a:t>ჰოსპიტალური ქსელის მზაობა და პჯდ დიდ ქალაქებში </a:t>
          </a:r>
          <a:endParaRPr lang="en-US" sz="1400" dirty="0"/>
        </a:p>
      </dgm:t>
    </dgm:pt>
    <dgm:pt modelId="{8C022E7E-43C0-4B93-B5E3-335B06624C29}" type="parTrans" cxnId="{5B0BD924-11DC-4C31-9E28-A7FDC1B41F26}">
      <dgm:prSet/>
      <dgm:spPr/>
      <dgm:t>
        <a:bodyPr/>
        <a:lstStyle/>
        <a:p>
          <a:endParaRPr lang="en-US" sz="1400"/>
        </a:p>
      </dgm:t>
    </dgm:pt>
    <dgm:pt modelId="{D43B06A0-D962-4402-A0C9-4671798E9FC1}" type="sibTrans" cxnId="{5B0BD924-11DC-4C31-9E28-A7FDC1B41F26}">
      <dgm:prSet/>
      <dgm:spPr/>
      <dgm:t>
        <a:bodyPr/>
        <a:lstStyle/>
        <a:p>
          <a:endParaRPr lang="en-US" sz="1400"/>
        </a:p>
      </dgm:t>
    </dgm:pt>
    <dgm:pt modelId="{E28E4748-76A0-4E13-BFA0-A7839CE3BF6C}">
      <dgm:prSet phldrT="[Text]" custT="1"/>
      <dgm:spPr/>
      <dgm:t>
        <a:bodyPr/>
        <a:lstStyle/>
        <a:p>
          <a:r>
            <a:rPr lang="ka-GE" sz="1400" dirty="0" smtClean="0"/>
            <a:t>სოციალური მომსახურების სააგენტო </a:t>
          </a:r>
          <a:endParaRPr lang="en-US" sz="1400" dirty="0"/>
        </a:p>
      </dgm:t>
    </dgm:pt>
    <dgm:pt modelId="{21670497-4FFB-453F-84AD-9A3AFDE20CF4}" type="parTrans" cxnId="{6D0B569C-C3E3-44F9-953D-61F853308816}">
      <dgm:prSet/>
      <dgm:spPr/>
      <dgm:t>
        <a:bodyPr/>
        <a:lstStyle/>
        <a:p>
          <a:endParaRPr lang="en-US" sz="1400"/>
        </a:p>
      </dgm:t>
    </dgm:pt>
    <dgm:pt modelId="{746DBC53-CC43-4712-9CC7-BB8C8043843C}" type="sibTrans" cxnId="{6D0B569C-C3E3-44F9-953D-61F853308816}">
      <dgm:prSet/>
      <dgm:spPr/>
      <dgm:t>
        <a:bodyPr/>
        <a:lstStyle/>
        <a:p>
          <a:endParaRPr lang="en-US" sz="1400"/>
        </a:p>
      </dgm:t>
    </dgm:pt>
    <dgm:pt modelId="{8EB98249-C0AE-4895-AE2B-B21D06CBD49A}">
      <dgm:prSet custT="1"/>
      <dgm:spPr/>
      <dgm:t>
        <a:bodyPr/>
        <a:lstStyle/>
        <a:p>
          <a:r>
            <a:rPr lang="ka-GE" sz="1400" dirty="0" smtClean="0"/>
            <a:t>საკარანტინე სივრცეებში სამედიცინო მეთვალყურეობა</a:t>
          </a:r>
          <a:endParaRPr lang="en-US" sz="1400" dirty="0"/>
        </a:p>
      </dgm:t>
    </dgm:pt>
    <dgm:pt modelId="{03F1F12F-F7E6-4A38-9735-AB3236965798}" type="parTrans" cxnId="{253A9EF5-E6D8-457B-B190-4585906CA043}">
      <dgm:prSet/>
      <dgm:spPr/>
      <dgm:t>
        <a:bodyPr/>
        <a:lstStyle/>
        <a:p>
          <a:endParaRPr lang="en-US" sz="1400"/>
        </a:p>
      </dgm:t>
    </dgm:pt>
    <dgm:pt modelId="{82B2E927-8567-42E2-BB82-1890573279DE}" type="sibTrans" cxnId="{253A9EF5-E6D8-457B-B190-4585906CA043}">
      <dgm:prSet/>
      <dgm:spPr/>
      <dgm:t>
        <a:bodyPr/>
        <a:lstStyle/>
        <a:p>
          <a:endParaRPr lang="en-US" sz="1400"/>
        </a:p>
      </dgm:t>
    </dgm:pt>
    <dgm:pt modelId="{9E610098-05F6-4955-A12D-6810097D70A0}">
      <dgm:prSet phldrT="[Text]" custT="1"/>
      <dgm:spPr/>
      <dgm:t>
        <a:bodyPr/>
        <a:lstStyle/>
        <a:p>
          <a:r>
            <a:rPr lang="ka-GE" sz="1400" dirty="0" smtClean="0"/>
            <a:t>სასწრაფო დახმარება და ტრანსპორტირება</a:t>
          </a:r>
          <a:endParaRPr lang="en-US" sz="1400" dirty="0"/>
        </a:p>
      </dgm:t>
    </dgm:pt>
    <dgm:pt modelId="{4255CD9F-686A-4F1E-83CA-EEFF8AB09EB1}" type="parTrans" cxnId="{4654A7B9-A57F-4897-9723-2EBFD34743A2}">
      <dgm:prSet/>
      <dgm:spPr/>
      <dgm:t>
        <a:bodyPr/>
        <a:lstStyle/>
        <a:p>
          <a:endParaRPr lang="en-US" sz="1400"/>
        </a:p>
      </dgm:t>
    </dgm:pt>
    <dgm:pt modelId="{ADBAD6E3-F2E1-4D62-BE46-1FA538585EDB}" type="sibTrans" cxnId="{4654A7B9-A57F-4897-9723-2EBFD34743A2}">
      <dgm:prSet/>
      <dgm:spPr/>
      <dgm:t>
        <a:bodyPr/>
        <a:lstStyle/>
        <a:p>
          <a:endParaRPr lang="en-US" sz="1400"/>
        </a:p>
      </dgm:t>
    </dgm:pt>
    <dgm:pt modelId="{E2B55151-A23C-4AC6-8932-C6E64AB58CAA}">
      <dgm:prSet custT="1"/>
      <dgm:spPr/>
      <dgm:t>
        <a:bodyPr/>
        <a:lstStyle/>
        <a:p>
          <a:r>
            <a:rPr lang="ka-GE" sz="1400" dirty="0" smtClean="0"/>
            <a:t>პოლიტიკის დეპარტამენტი</a:t>
          </a:r>
          <a:endParaRPr lang="en-US" sz="1400" dirty="0"/>
        </a:p>
      </dgm:t>
    </dgm:pt>
    <dgm:pt modelId="{3F89C02D-4457-415E-8669-883107448D0C}" type="parTrans" cxnId="{FBED14B1-27C7-4FB1-9675-140057612864}">
      <dgm:prSet/>
      <dgm:spPr/>
      <dgm:t>
        <a:bodyPr/>
        <a:lstStyle/>
        <a:p>
          <a:endParaRPr lang="en-US" sz="1400"/>
        </a:p>
      </dgm:t>
    </dgm:pt>
    <dgm:pt modelId="{AFB42689-F50A-470D-8BF9-35BCD961ED8C}" type="sibTrans" cxnId="{FBED14B1-27C7-4FB1-9675-140057612864}">
      <dgm:prSet/>
      <dgm:spPr/>
      <dgm:t>
        <a:bodyPr/>
        <a:lstStyle/>
        <a:p>
          <a:endParaRPr lang="en-US" sz="1400"/>
        </a:p>
      </dgm:t>
    </dgm:pt>
    <dgm:pt modelId="{7C8D3B70-751B-4995-8522-E3DA82CC79D7}" type="pres">
      <dgm:prSet presAssocID="{6D37D549-3227-4A45-B1F0-63FC78CB2E74}" presName="Name0" presStyleCnt="0">
        <dgm:presLayoutVars>
          <dgm:orgChart val="1"/>
          <dgm:chPref val="1"/>
          <dgm:dir/>
          <dgm:animOne val="branch"/>
          <dgm:animLvl val="lvl"/>
          <dgm:resizeHandles/>
        </dgm:presLayoutVars>
      </dgm:prSet>
      <dgm:spPr/>
      <dgm:t>
        <a:bodyPr/>
        <a:lstStyle/>
        <a:p>
          <a:endParaRPr lang="en-US"/>
        </a:p>
      </dgm:t>
    </dgm:pt>
    <dgm:pt modelId="{D077F956-5F27-48E7-8928-D75E65302FCE}" type="pres">
      <dgm:prSet presAssocID="{940FF176-083F-493E-8FD8-02D3D43B5FE9}" presName="hierRoot1" presStyleCnt="0">
        <dgm:presLayoutVars>
          <dgm:hierBranch val="init"/>
        </dgm:presLayoutVars>
      </dgm:prSet>
      <dgm:spPr/>
    </dgm:pt>
    <dgm:pt modelId="{0929C695-EC86-4129-95A1-97628D13C093}" type="pres">
      <dgm:prSet presAssocID="{940FF176-083F-493E-8FD8-02D3D43B5FE9}" presName="rootComposite1" presStyleCnt="0"/>
      <dgm:spPr/>
    </dgm:pt>
    <dgm:pt modelId="{4B3F5381-7D78-4639-B47E-C36E34CC6266}" type="pres">
      <dgm:prSet presAssocID="{940FF176-083F-493E-8FD8-02D3D43B5FE9}" presName="rootText1" presStyleLbl="alignAcc1" presStyleIdx="0" presStyleCnt="0" custScaleX="157685">
        <dgm:presLayoutVars>
          <dgm:chPref val="3"/>
        </dgm:presLayoutVars>
      </dgm:prSet>
      <dgm:spPr/>
      <dgm:t>
        <a:bodyPr/>
        <a:lstStyle/>
        <a:p>
          <a:endParaRPr lang="en-US"/>
        </a:p>
      </dgm:t>
    </dgm:pt>
    <dgm:pt modelId="{ED0ACA95-5F01-49A6-95E9-B5FCF3EF444B}" type="pres">
      <dgm:prSet presAssocID="{940FF176-083F-493E-8FD8-02D3D43B5FE9}" presName="topArc1" presStyleLbl="parChTrans1D1" presStyleIdx="0" presStyleCnt="24"/>
      <dgm:spPr/>
    </dgm:pt>
    <dgm:pt modelId="{3AB6F1A7-1E67-4B84-9440-5D196B1D58D7}" type="pres">
      <dgm:prSet presAssocID="{940FF176-083F-493E-8FD8-02D3D43B5FE9}" presName="bottomArc1" presStyleLbl="parChTrans1D1" presStyleIdx="1" presStyleCnt="24"/>
      <dgm:spPr/>
    </dgm:pt>
    <dgm:pt modelId="{C4358980-4389-499D-AD3F-7F32733FBDD0}" type="pres">
      <dgm:prSet presAssocID="{940FF176-083F-493E-8FD8-02D3D43B5FE9}" presName="topConnNode1" presStyleLbl="node1" presStyleIdx="0" presStyleCnt="0"/>
      <dgm:spPr/>
      <dgm:t>
        <a:bodyPr/>
        <a:lstStyle/>
        <a:p>
          <a:endParaRPr lang="en-US"/>
        </a:p>
      </dgm:t>
    </dgm:pt>
    <dgm:pt modelId="{C4BED6FB-5E7C-48C6-823C-1CA448A5528F}" type="pres">
      <dgm:prSet presAssocID="{940FF176-083F-493E-8FD8-02D3D43B5FE9}" presName="hierChild2" presStyleCnt="0"/>
      <dgm:spPr/>
    </dgm:pt>
    <dgm:pt modelId="{22752C92-0940-4DD2-AF5C-EAE0F5FFC0B5}" type="pres">
      <dgm:prSet presAssocID="{4E845E31-BCB3-4101-8CC7-C65C02F5EA22}" presName="Name28" presStyleLbl="parChTrans1D2" presStyleIdx="0" presStyleCnt="5"/>
      <dgm:spPr/>
      <dgm:t>
        <a:bodyPr/>
        <a:lstStyle/>
        <a:p>
          <a:endParaRPr lang="en-US"/>
        </a:p>
      </dgm:t>
    </dgm:pt>
    <dgm:pt modelId="{EF293B1C-EDC6-4A88-8896-622DE58EDFF8}" type="pres">
      <dgm:prSet presAssocID="{F622402D-4594-4ECD-BBA5-98B5E7980A0D}" presName="hierRoot2" presStyleCnt="0">
        <dgm:presLayoutVars>
          <dgm:hierBranch val="init"/>
        </dgm:presLayoutVars>
      </dgm:prSet>
      <dgm:spPr/>
    </dgm:pt>
    <dgm:pt modelId="{A669A225-3E57-46C4-8724-F76B5AA6B7F3}" type="pres">
      <dgm:prSet presAssocID="{F622402D-4594-4ECD-BBA5-98B5E7980A0D}" presName="rootComposite2" presStyleCnt="0"/>
      <dgm:spPr/>
    </dgm:pt>
    <dgm:pt modelId="{9B6F570F-2EC4-4CAD-9614-8EE40F183313}" type="pres">
      <dgm:prSet presAssocID="{F622402D-4594-4ECD-BBA5-98B5E7980A0D}" presName="rootText2" presStyleLbl="alignAcc1" presStyleIdx="0" presStyleCnt="0">
        <dgm:presLayoutVars>
          <dgm:chPref val="3"/>
        </dgm:presLayoutVars>
      </dgm:prSet>
      <dgm:spPr/>
      <dgm:t>
        <a:bodyPr/>
        <a:lstStyle/>
        <a:p>
          <a:endParaRPr lang="en-US"/>
        </a:p>
      </dgm:t>
    </dgm:pt>
    <dgm:pt modelId="{C91F7D79-7328-4DF5-B1EC-F17E2B56F313}" type="pres">
      <dgm:prSet presAssocID="{F622402D-4594-4ECD-BBA5-98B5E7980A0D}" presName="topArc2" presStyleLbl="parChTrans1D1" presStyleIdx="2" presStyleCnt="24"/>
      <dgm:spPr/>
    </dgm:pt>
    <dgm:pt modelId="{143A5CF1-CF77-4FB3-886B-FA262A368A8A}" type="pres">
      <dgm:prSet presAssocID="{F622402D-4594-4ECD-BBA5-98B5E7980A0D}" presName="bottomArc2" presStyleLbl="parChTrans1D1" presStyleIdx="3" presStyleCnt="24"/>
      <dgm:spPr/>
    </dgm:pt>
    <dgm:pt modelId="{C27A1A3A-DE36-4291-8FB6-2F11EF2F3E8C}" type="pres">
      <dgm:prSet presAssocID="{F622402D-4594-4ECD-BBA5-98B5E7980A0D}" presName="topConnNode2" presStyleLbl="node2" presStyleIdx="0" presStyleCnt="0"/>
      <dgm:spPr/>
      <dgm:t>
        <a:bodyPr/>
        <a:lstStyle/>
        <a:p>
          <a:endParaRPr lang="en-US"/>
        </a:p>
      </dgm:t>
    </dgm:pt>
    <dgm:pt modelId="{B5473250-D356-4240-993B-401C7A8B0985}" type="pres">
      <dgm:prSet presAssocID="{F622402D-4594-4ECD-BBA5-98B5E7980A0D}" presName="hierChild4" presStyleCnt="0"/>
      <dgm:spPr/>
    </dgm:pt>
    <dgm:pt modelId="{294683F9-13BD-40E6-B6C8-69F6D93FFFFE}" type="pres">
      <dgm:prSet presAssocID="{F49D81B6-4914-474D-9451-9E5304AA59E6}" presName="Name28" presStyleLbl="parChTrans1D3" presStyleIdx="0" presStyleCnt="6"/>
      <dgm:spPr/>
      <dgm:t>
        <a:bodyPr/>
        <a:lstStyle/>
        <a:p>
          <a:endParaRPr lang="en-US"/>
        </a:p>
      </dgm:t>
    </dgm:pt>
    <dgm:pt modelId="{1FF1DCB7-9794-4257-8BE7-52BCCD231B35}" type="pres">
      <dgm:prSet presAssocID="{0699A22C-0C8E-4C0C-9B26-A377332B0BA9}" presName="hierRoot2" presStyleCnt="0">
        <dgm:presLayoutVars>
          <dgm:hierBranch val="init"/>
        </dgm:presLayoutVars>
      </dgm:prSet>
      <dgm:spPr/>
    </dgm:pt>
    <dgm:pt modelId="{D3DB3BA1-392E-4EE5-B829-DFC97B2B9709}" type="pres">
      <dgm:prSet presAssocID="{0699A22C-0C8E-4C0C-9B26-A377332B0BA9}" presName="rootComposite2" presStyleCnt="0"/>
      <dgm:spPr/>
    </dgm:pt>
    <dgm:pt modelId="{0360C572-1E7B-4D13-829F-7A3A3D667F2B}" type="pres">
      <dgm:prSet presAssocID="{0699A22C-0C8E-4C0C-9B26-A377332B0BA9}" presName="rootText2" presStyleLbl="alignAcc1" presStyleIdx="0" presStyleCnt="0">
        <dgm:presLayoutVars>
          <dgm:chPref val="3"/>
        </dgm:presLayoutVars>
      </dgm:prSet>
      <dgm:spPr/>
      <dgm:t>
        <a:bodyPr/>
        <a:lstStyle/>
        <a:p>
          <a:endParaRPr lang="en-US"/>
        </a:p>
      </dgm:t>
    </dgm:pt>
    <dgm:pt modelId="{1401555F-8F3B-49FC-BC2F-2DA6816E579B}" type="pres">
      <dgm:prSet presAssocID="{0699A22C-0C8E-4C0C-9B26-A377332B0BA9}" presName="topArc2" presStyleLbl="parChTrans1D1" presStyleIdx="4" presStyleCnt="24"/>
      <dgm:spPr/>
    </dgm:pt>
    <dgm:pt modelId="{715448D9-9200-4BAD-97EA-994BEF22E5A4}" type="pres">
      <dgm:prSet presAssocID="{0699A22C-0C8E-4C0C-9B26-A377332B0BA9}" presName="bottomArc2" presStyleLbl="parChTrans1D1" presStyleIdx="5" presStyleCnt="24"/>
      <dgm:spPr/>
    </dgm:pt>
    <dgm:pt modelId="{8E839415-6B27-4139-9405-B1BD7C88E54B}" type="pres">
      <dgm:prSet presAssocID="{0699A22C-0C8E-4C0C-9B26-A377332B0BA9}" presName="topConnNode2" presStyleLbl="node3" presStyleIdx="0" presStyleCnt="0"/>
      <dgm:spPr/>
      <dgm:t>
        <a:bodyPr/>
        <a:lstStyle/>
        <a:p>
          <a:endParaRPr lang="en-US"/>
        </a:p>
      </dgm:t>
    </dgm:pt>
    <dgm:pt modelId="{F7BA6AD1-06DC-4CF5-8A25-81BC45BDF7EE}" type="pres">
      <dgm:prSet presAssocID="{0699A22C-0C8E-4C0C-9B26-A377332B0BA9}" presName="hierChild4" presStyleCnt="0"/>
      <dgm:spPr/>
    </dgm:pt>
    <dgm:pt modelId="{9E5A1899-3977-4516-B3E5-DDBCEF9647D9}" type="pres">
      <dgm:prSet presAssocID="{0699A22C-0C8E-4C0C-9B26-A377332B0BA9}" presName="hierChild5" presStyleCnt="0"/>
      <dgm:spPr/>
    </dgm:pt>
    <dgm:pt modelId="{49A6CD28-5DD6-41EF-811D-1F5FBDA72544}" type="pres">
      <dgm:prSet presAssocID="{4BBD0FC8-52E4-4ADD-A865-94B0BDFCF73E}" presName="Name28" presStyleLbl="parChTrans1D3" presStyleIdx="1" presStyleCnt="6"/>
      <dgm:spPr/>
      <dgm:t>
        <a:bodyPr/>
        <a:lstStyle/>
        <a:p>
          <a:endParaRPr lang="en-US"/>
        </a:p>
      </dgm:t>
    </dgm:pt>
    <dgm:pt modelId="{81DC3C73-8BC4-4818-A72B-38F651D601A0}" type="pres">
      <dgm:prSet presAssocID="{9BEC495C-D797-4C45-B736-09B6404DC1FC}" presName="hierRoot2" presStyleCnt="0">
        <dgm:presLayoutVars>
          <dgm:hierBranch val="init"/>
        </dgm:presLayoutVars>
      </dgm:prSet>
      <dgm:spPr/>
    </dgm:pt>
    <dgm:pt modelId="{E00379C1-F349-4E67-BE43-F62F54EA7740}" type="pres">
      <dgm:prSet presAssocID="{9BEC495C-D797-4C45-B736-09B6404DC1FC}" presName="rootComposite2" presStyleCnt="0"/>
      <dgm:spPr/>
    </dgm:pt>
    <dgm:pt modelId="{3368D975-FF01-49D9-B462-31847C9C940B}" type="pres">
      <dgm:prSet presAssocID="{9BEC495C-D797-4C45-B736-09B6404DC1FC}" presName="rootText2" presStyleLbl="alignAcc1" presStyleIdx="0" presStyleCnt="0">
        <dgm:presLayoutVars>
          <dgm:chPref val="3"/>
        </dgm:presLayoutVars>
      </dgm:prSet>
      <dgm:spPr/>
      <dgm:t>
        <a:bodyPr/>
        <a:lstStyle/>
        <a:p>
          <a:endParaRPr lang="en-US"/>
        </a:p>
      </dgm:t>
    </dgm:pt>
    <dgm:pt modelId="{10E005D8-5A1A-4A9F-8726-2A758EE76D5A}" type="pres">
      <dgm:prSet presAssocID="{9BEC495C-D797-4C45-B736-09B6404DC1FC}" presName="topArc2" presStyleLbl="parChTrans1D1" presStyleIdx="6" presStyleCnt="24"/>
      <dgm:spPr/>
    </dgm:pt>
    <dgm:pt modelId="{A1A8482C-5A8F-4A75-BE46-AE8B4DACF9DC}" type="pres">
      <dgm:prSet presAssocID="{9BEC495C-D797-4C45-B736-09B6404DC1FC}" presName="bottomArc2" presStyleLbl="parChTrans1D1" presStyleIdx="7" presStyleCnt="24"/>
      <dgm:spPr/>
    </dgm:pt>
    <dgm:pt modelId="{548087FA-C4AE-4494-A812-60053EE1267F}" type="pres">
      <dgm:prSet presAssocID="{9BEC495C-D797-4C45-B736-09B6404DC1FC}" presName="topConnNode2" presStyleLbl="node3" presStyleIdx="0" presStyleCnt="0"/>
      <dgm:spPr/>
      <dgm:t>
        <a:bodyPr/>
        <a:lstStyle/>
        <a:p>
          <a:endParaRPr lang="en-US"/>
        </a:p>
      </dgm:t>
    </dgm:pt>
    <dgm:pt modelId="{194545E0-5491-4F3B-BE90-6D095948D73E}" type="pres">
      <dgm:prSet presAssocID="{9BEC495C-D797-4C45-B736-09B6404DC1FC}" presName="hierChild4" presStyleCnt="0"/>
      <dgm:spPr/>
    </dgm:pt>
    <dgm:pt modelId="{0CACA7FC-EDBD-4F8C-AF67-4EED29530062}" type="pres">
      <dgm:prSet presAssocID="{9BEC495C-D797-4C45-B736-09B6404DC1FC}" presName="hierChild5" presStyleCnt="0"/>
      <dgm:spPr/>
    </dgm:pt>
    <dgm:pt modelId="{12818427-2980-440B-9FEF-7D7592C2E2F4}" type="pres">
      <dgm:prSet presAssocID="{F622402D-4594-4ECD-BBA5-98B5E7980A0D}" presName="hierChild5" presStyleCnt="0"/>
      <dgm:spPr/>
    </dgm:pt>
    <dgm:pt modelId="{8C4FA158-B9CE-451B-9441-62E3A2676FBC}" type="pres">
      <dgm:prSet presAssocID="{DF9EA23F-8C49-4A0D-BB48-98997290CE81}" presName="Name28" presStyleLbl="parChTrans1D2" presStyleIdx="1" presStyleCnt="5"/>
      <dgm:spPr/>
      <dgm:t>
        <a:bodyPr/>
        <a:lstStyle/>
        <a:p>
          <a:endParaRPr lang="en-US"/>
        </a:p>
      </dgm:t>
    </dgm:pt>
    <dgm:pt modelId="{EF52F7E8-2539-42CF-8CEF-3CCCBC1BA778}" type="pres">
      <dgm:prSet presAssocID="{E6C41AA7-D979-46E0-92CD-A55E0D6C5C06}" presName="hierRoot2" presStyleCnt="0">
        <dgm:presLayoutVars>
          <dgm:hierBranch val="init"/>
        </dgm:presLayoutVars>
      </dgm:prSet>
      <dgm:spPr/>
    </dgm:pt>
    <dgm:pt modelId="{D037D99A-053D-4CAD-9EAA-F984C60B0686}" type="pres">
      <dgm:prSet presAssocID="{E6C41AA7-D979-46E0-92CD-A55E0D6C5C06}" presName="rootComposite2" presStyleCnt="0"/>
      <dgm:spPr/>
    </dgm:pt>
    <dgm:pt modelId="{0F14632B-9642-4E80-BC39-82FE0C926661}" type="pres">
      <dgm:prSet presAssocID="{E6C41AA7-D979-46E0-92CD-A55E0D6C5C06}" presName="rootText2" presStyleLbl="alignAcc1" presStyleIdx="0" presStyleCnt="0">
        <dgm:presLayoutVars>
          <dgm:chPref val="3"/>
        </dgm:presLayoutVars>
      </dgm:prSet>
      <dgm:spPr/>
      <dgm:t>
        <a:bodyPr/>
        <a:lstStyle/>
        <a:p>
          <a:endParaRPr lang="en-US"/>
        </a:p>
      </dgm:t>
    </dgm:pt>
    <dgm:pt modelId="{EC6BA30D-6C46-4BF5-9324-46D9C5E6EDF4}" type="pres">
      <dgm:prSet presAssocID="{E6C41AA7-D979-46E0-92CD-A55E0D6C5C06}" presName="topArc2" presStyleLbl="parChTrans1D1" presStyleIdx="8" presStyleCnt="24"/>
      <dgm:spPr/>
    </dgm:pt>
    <dgm:pt modelId="{5C7769EA-FD16-40CD-8311-8829D2678F72}" type="pres">
      <dgm:prSet presAssocID="{E6C41AA7-D979-46E0-92CD-A55E0D6C5C06}" presName="bottomArc2" presStyleLbl="parChTrans1D1" presStyleIdx="9" presStyleCnt="24"/>
      <dgm:spPr/>
    </dgm:pt>
    <dgm:pt modelId="{765AA2FB-996B-4B55-AF94-FFEFBFBB2377}" type="pres">
      <dgm:prSet presAssocID="{E6C41AA7-D979-46E0-92CD-A55E0D6C5C06}" presName="topConnNode2" presStyleLbl="node2" presStyleIdx="0" presStyleCnt="0"/>
      <dgm:spPr/>
      <dgm:t>
        <a:bodyPr/>
        <a:lstStyle/>
        <a:p>
          <a:endParaRPr lang="en-US"/>
        </a:p>
      </dgm:t>
    </dgm:pt>
    <dgm:pt modelId="{1A110A4B-1C12-4227-B141-99042F9A4602}" type="pres">
      <dgm:prSet presAssocID="{E6C41AA7-D979-46E0-92CD-A55E0D6C5C06}" presName="hierChild4" presStyleCnt="0"/>
      <dgm:spPr/>
    </dgm:pt>
    <dgm:pt modelId="{93267FBF-A02C-4246-83CE-5B57905E12DB}" type="pres">
      <dgm:prSet presAssocID="{F0534564-58EE-4A45-BB39-FB6C42C9BE1B}" presName="Name28" presStyleLbl="parChTrans1D3" presStyleIdx="2" presStyleCnt="6"/>
      <dgm:spPr/>
      <dgm:t>
        <a:bodyPr/>
        <a:lstStyle/>
        <a:p>
          <a:endParaRPr lang="en-US"/>
        </a:p>
      </dgm:t>
    </dgm:pt>
    <dgm:pt modelId="{D1B3D6EF-739C-4E36-BFD1-7518E47A722E}" type="pres">
      <dgm:prSet presAssocID="{358DF2FD-1DF0-403D-B35E-B4BCE225633C}" presName="hierRoot2" presStyleCnt="0">
        <dgm:presLayoutVars>
          <dgm:hierBranch val="init"/>
        </dgm:presLayoutVars>
      </dgm:prSet>
      <dgm:spPr/>
    </dgm:pt>
    <dgm:pt modelId="{76FBDB51-961E-4678-BD16-25BC26F5E9B0}" type="pres">
      <dgm:prSet presAssocID="{358DF2FD-1DF0-403D-B35E-B4BCE225633C}" presName="rootComposite2" presStyleCnt="0"/>
      <dgm:spPr/>
    </dgm:pt>
    <dgm:pt modelId="{FDCD26D2-CC32-49EC-B160-7815B96D989D}" type="pres">
      <dgm:prSet presAssocID="{358DF2FD-1DF0-403D-B35E-B4BCE225633C}" presName="rootText2" presStyleLbl="alignAcc1" presStyleIdx="0" presStyleCnt="0">
        <dgm:presLayoutVars>
          <dgm:chPref val="3"/>
        </dgm:presLayoutVars>
      </dgm:prSet>
      <dgm:spPr/>
      <dgm:t>
        <a:bodyPr/>
        <a:lstStyle/>
        <a:p>
          <a:endParaRPr lang="en-US"/>
        </a:p>
      </dgm:t>
    </dgm:pt>
    <dgm:pt modelId="{74C56DB1-6A6C-45B2-BD7B-94D640ED19F1}" type="pres">
      <dgm:prSet presAssocID="{358DF2FD-1DF0-403D-B35E-B4BCE225633C}" presName="topArc2" presStyleLbl="parChTrans1D1" presStyleIdx="10" presStyleCnt="24"/>
      <dgm:spPr/>
    </dgm:pt>
    <dgm:pt modelId="{38DAADDA-9C2B-4C52-8909-059038342F63}" type="pres">
      <dgm:prSet presAssocID="{358DF2FD-1DF0-403D-B35E-B4BCE225633C}" presName="bottomArc2" presStyleLbl="parChTrans1D1" presStyleIdx="11" presStyleCnt="24"/>
      <dgm:spPr/>
    </dgm:pt>
    <dgm:pt modelId="{4EED52DE-CAB9-4257-AFA0-0D37D9882A24}" type="pres">
      <dgm:prSet presAssocID="{358DF2FD-1DF0-403D-B35E-B4BCE225633C}" presName="topConnNode2" presStyleLbl="node3" presStyleIdx="0" presStyleCnt="0"/>
      <dgm:spPr/>
      <dgm:t>
        <a:bodyPr/>
        <a:lstStyle/>
        <a:p>
          <a:endParaRPr lang="en-US"/>
        </a:p>
      </dgm:t>
    </dgm:pt>
    <dgm:pt modelId="{97CFD2BF-7A2F-4D77-969A-0AF0CEDF1313}" type="pres">
      <dgm:prSet presAssocID="{358DF2FD-1DF0-403D-B35E-B4BCE225633C}" presName="hierChild4" presStyleCnt="0"/>
      <dgm:spPr/>
    </dgm:pt>
    <dgm:pt modelId="{FAF004D8-16E3-4680-BB8C-D55E3DC14874}" type="pres">
      <dgm:prSet presAssocID="{358DF2FD-1DF0-403D-B35E-B4BCE225633C}" presName="hierChild5" presStyleCnt="0"/>
      <dgm:spPr/>
    </dgm:pt>
    <dgm:pt modelId="{CBC781A7-4EE2-49B1-ADC7-C21C3D20D07B}" type="pres">
      <dgm:prSet presAssocID="{4255CD9F-686A-4F1E-83CA-EEFF8AB09EB1}" presName="Name28" presStyleLbl="parChTrans1D3" presStyleIdx="3" presStyleCnt="6"/>
      <dgm:spPr/>
      <dgm:t>
        <a:bodyPr/>
        <a:lstStyle/>
        <a:p>
          <a:endParaRPr lang="en-US"/>
        </a:p>
      </dgm:t>
    </dgm:pt>
    <dgm:pt modelId="{234D64D7-3DE8-4133-A87F-CF992B3C1815}" type="pres">
      <dgm:prSet presAssocID="{9E610098-05F6-4955-A12D-6810097D70A0}" presName="hierRoot2" presStyleCnt="0">
        <dgm:presLayoutVars>
          <dgm:hierBranch val="init"/>
        </dgm:presLayoutVars>
      </dgm:prSet>
      <dgm:spPr/>
    </dgm:pt>
    <dgm:pt modelId="{420E0BF9-A6FB-4198-9BAA-0CD85AC564DE}" type="pres">
      <dgm:prSet presAssocID="{9E610098-05F6-4955-A12D-6810097D70A0}" presName="rootComposite2" presStyleCnt="0"/>
      <dgm:spPr/>
    </dgm:pt>
    <dgm:pt modelId="{2C7276EB-66AB-424E-9513-2FBA29788BB9}" type="pres">
      <dgm:prSet presAssocID="{9E610098-05F6-4955-A12D-6810097D70A0}" presName="rootText2" presStyleLbl="alignAcc1" presStyleIdx="0" presStyleCnt="0">
        <dgm:presLayoutVars>
          <dgm:chPref val="3"/>
        </dgm:presLayoutVars>
      </dgm:prSet>
      <dgm:spPr/>
      <dgm:t>
        <a:bodyPr/>
        <a:lstStyle/>
        <a:p>
          <a:endParaRPr lang="en-US"/>
        </a:p>
      </dgm:t>
    </dgm:pt>
    <dgm:pt modelId="{3F5A1D81-9CA5-4B6F-A1F1-A0170199B9E2}" type="pres">
      <dgm:prSet presAssocID="{9E610098-05F6-4955-A12D-6810097D70A0}" presName="topArc2" presStyleLbl="parChTrans1D1" presStyleIdx="12" presStyleCnt="24"/>
      <dgm:spPr/>
    </dgm:pt>
    <dgm:pt modelId="{44BB9B6C-0CBA-4976-80FE-645BB49938CD}" type="pres">
      <dgm:prSet presAssocID="{9E610098-05F6-4955-A12D-6810097D70A0}" presName="bottomArc2" presStyleLbl="parChTrans1D1" presStyleIdx="13" presStyleCnt="24"/>
      <dgm:spPr/>
    </dgm:pt>
    <dgm:pt modelId="{2B1AB5A8-4D8A-4661-8A34-8B061A0E0BB5}" type="pres">
      <dgm:prSet presAssocID="{9E610098-05F6-4955-A12D-6810097D70A0}" presName="topConnNode2" presStyleLbl="node3" presStyleIdx="0" presStyleCnt="0"/>
      <dgm:spPr/>
      <dgm:t>
        <a:bodyPr/>
        <a:lstStyle/>
        <a:p>
          <a:endParaRPr lang="en-US"/>
        </a:p>
      </dgm:t>
    </dgm:pt>
    <dgm:pt modelId="{F8914D9B-9B73-41A9-BD57-CA41CDB68BE1}" type="pres">
      <dgm:prSet presAssocID="{9E610098-05F6-4955-A12D-6810097D70A0}" presName="hierChild4" presStyleCnt="0"/>
      <dgm:spPr/>
    </dgm:pt>
    <dgm:pt modelId="{9789AABA-EC5D-4103-850F-13551CC7A04D}" type="pres">
      <dgm:prSet presAssocID="{9E610098-05F6-4955-A12D-6810097D70A0}" presName="hierChild5" presStyleCnt="0"/>
      <dgm:spPr/>
    </dgm:pt>
    <dgm:pt modelId="{3E0E3900-E8CB-4B4E-AB84-F8857483E201}" type="pres">
      <dgm:prSet presAssocID="{E6C41AA7-D979-46E0-92CD-A55E0D6C5C06}" presName="hierChild5" presStyleCnt="0"/>
      <dgm:spPr/>
    </dgm:pt>
    <dgm:pt modelId="{8E2C8D85-6FEB-4E87-BEB7-368A94665592}" type="pres">
      <dgm:prSet presAssocID="{FD367E59-7807-427D-9916-B0A00F368DA2}" presName="Name28" presStyleLbl="parChTrans1D2" presStyleIdx="2" presStyleCnt="5"/>
      <dgm:spPr/>
      <dgm:t>
        <a:bodyPr/>
        <a:lstStyle/>
        <a:p>
          <a:endParaRPr lang="en-US"/>
        </a:p>
      </dgm:t>
    </dgm:pt>
    <dgm:pt modelId="{92A76081-6F64-4B43-9EAE-F66D7B22C891}" type="pres">
      <dgm:prSet presAssocID="{D1FDB6BB-E4E4-4C0C-9030-BDC8F5172FB5}" presName="hierRoot2" presStyleCnt="0">
        <dgm:presLayoutVars>
          <dgm:hierBranch val="init"/>
        </dgm:presLayoutVars>
      </dgm:prSet>
      <dgm:spPr/>
    </dgm:pt>
    <dgm:pt modelId="{2E1D0022-1070-4024-96C9-8937D3DFA42C}" type="pres">
      <dgm:prSet presAssocID="{D1FDB6BB-E4E4-4C0C-9030-BDC8F5172FB5}" presName="rootComposite2" presStyleCnt="0"/>
      <dgm:spPr/>
    </dgm:pt>
    <dgm:pt modelId="{83339CE1-3B9B-4135-8C3D-14657387437B}" type="pres">
      <dgm:prSet presAssocID="{D1FDB6BB-E4E4-4C0C-9030-BDC8F5172FB5}" presName="rootText2" presStyleLbl="alignAcc1" presStyleIdx="0" presStyleCnt="0">
        <dgm:presLayoutVars>
          <dgm:chPref val="3"/>
        </dgm:presLayoutVars>
      </dgm:prSet>
      <dgm:spPr/>
      <dgm:t>
        <a:bodyPr/>
        <a:lstStyle/>
        <a:p>
          <a:endParaRPr lang="en-US"/>
        </a:p>
      </dgm:t>
    </dgm:pt>
    <dgm:pt modelId="{B279CC91-8A6C-47D5-A088-D1F5AFA1EA31}" type="pres">
      <dgm:prSet presAssocID="{D1FDB6BB-E4E4-4C0C-9030-BDC8F5172FB5}" presName="topArc2" presStyleLbl="parChTrans1D1" presStyleIdx="14" presStyleCnt="24"/>
      <dgm:spPr/>
    </dgm:pt>
    <dgm:pt modelId="{8A74222A-1506-43EF-8B21-3C688CCBA4F4}" type="pres">
      <dgm:prSet presAssocID="{D1FDB6BB-E4E4-4C0C-9030-BDC8F5172FB5}" presName="bottomArc2" presStyleLbl="parChTrans1D1" presStyleIdx="15" presStyleCnt="24"/>
      <dgm:spPr/>
    </dgm:pt>
    <dgm:pt modelId="{2F9D8EAE-6B6D-48FB-90E2-FF228CE7353B}" type="pres">
      <dgm:prSet presAssocID="{D1FDB6BB-E4E4-4C0C-9030-BDC8F5172FB5}" presName="topConnNode2" presStyleLbl="node2" presStyleIdx="0" presStyleCnt="0"/>
      <dgm:spPr/>
      <dgm:t>
        <a:bodyPr/>
        <a:lstStyle/>
        <a:p>
          <a:endParaRPr lang="en-US"/>
        </a:p>
      </dgm:t>
    </dgm:pt>
    <dgm:pt modelId="{5978A396-3E0A-43E5-9EE2-8B3C9707F78B}" type="pres">
      <dgm:prSet presAssocID="{D1FDB6BB-E4E4-4C0C-9030-BDC8F5172FB5}" presName="hierChild4" presStyleCnt="0"/>
      <dgm:spPr/>
    </dgm:pt>
    <dgm:pt modelId="{38D235A3-896A-4B04-8E11-DE5F61ED8AAC}" type="pres">
      <dgm:prSet presAssocID="{8C022E7E-43C0-4B93-B5E3-335B06624C29}" presName="Name28" presStyleLbl="parChTrans1D3" presStyleIdx="4" presStyleCnt="6"/>
      <dgm:spPr/>
      <dgm:t>
        <a:bodyPr/>
        <a:lstStyle/>
        <a:p>
          <a:endParaRPr lang="en-US"/>
        </a:p>
      </dgm:t>
    </dgm:pt>
    <dgm:pt modelId="{46CC7C03-2527-46B1-B4E7-AD32C2B39C2D}" type="pres">
      <dgm:prSet presAssocID="{7BD86C96-0A27-46C1-BB88-67C58512CF99}" presName="hierRoot2" presStyleCnt="0">
        <dgm:presLayoutVars>
          <dgm:hierBranch val="init"/>
        </dgm:presLayoutVars>
      </dgm:prSet>
      <dgm:spPr/>
    </dgm:pt>
    <dgm:pt modelId="{9746F998-7BD8-4AD8-BA42-2DE6D6C3618A}" type="pres">
      <dgm:prSet presAssocID="{7BD86C96-0A27-46C1-BB88-67C58512CF99}" presName="rootComposite2" presStyleCnt="0"/>
      <dgm:spPr/>
    </dgm:pt>
    <dgm:pt modelId="{C6F20BA3-BAB4-4746-840E-96D79786B703}" type="pres">
      <dgm:prSet presAssocID="{7BD86C96-0A27-46C1-BB88-67C58512CF99}" presName="rootText2" presStyleLbl="alignAcc1" presStyleIdx="0" presStyleCnt="0">
        <dgm:presLayoutVars>
          <dgm:chPref val="3"/>
        </dgm:presLayoutVars>
      </dgm:prSet>
      <dgm:spPr/>
      <dgm:t>
        <a:bodyPr/>
        <a:lstStyle/>
        <a:p>
          <a:endParaRPr lang="en-US"/>
        </a:p>
      </dgm:t>
    </dgm:pt>
    <dgm:pt modelId="{9FFA0B46-32C8-477B-9C27-DFB275C7CDF2}" type="pres">
      <dgm:prSet presAssocID="{7BD86C96-0A27-46C1-BB88-67C58512CF99}" presName="topArc2" presStyleLbl="parChTrans1D1" presStyleIdx="16" presStyleCnt="24"/>
      <dgm:spPr/>
    </dgm:pt>
    <dgm:pt modelId="{DE44E8D9-B697-48EE-948E-3B6130016BE4}" type="pres">
      <dgm:prSet presAssocID="{7BD86C96-0A27-46C1-BB88-67C58512CF99}" presName="bottomArc2" presStyleLbl="parChTrans1D1" presStyleIdx="17" presStyleCnt="24"/>
      <dgm:spPr/>
    </dgm:pt>
    <dgm:pt modelId="{3F2FF951-274C-4E4E-B964-3A71E5058429}" type="pres">
      <dgm:prSet presAssocID="{7BD86C96-0A27-46C1-BB88-67C58512CF99}" presName="topConnNode2" presStyleLbl="node3" presStyleIdx="0" presStyleCnt="0"/>
      <dgm:spPr/>
      <dgm:t>
        <a:bodyPr/>
        <a:lstStyle/>
        <a:p>
          <a:endParaRPr lang="en-US"/>
        </a:p>
      </dgm:t>
    </dgm:pt>
    <dgm:pt modelId="{93CAC579-3074-4E20-B36B-90685FE5A1B3}" type="pres">
      <dgm:prSet presAssocID="{7BD86C96-0A27-46C1-BB88-67C58512CF99}" presName="hierChild4" presStyleCnt="0"/>
      <dgm:spPr/>
    </dgm:pt>
    <dgm:pt modelId="{561D8EEE-7832-46DB-B7FC-B89D196BD24D}" type="pres">
      <dgm:prSet presAssocID="{7BD86C96-0A27-46C1-BB88-67C58512CF99}" presName="hierChild5" presStyleCnt="0"/>
      <dgm:spPr/>
    </dgm:pt>
    <dgm:pt modelId="{39DE6DAB-DFB8-4D0D-BCEB-A7DDB07B8C46}" type="pres">
      <dgm:prSet presAssocID="{D1FDB6BB-E4E4-4C0C-9030-BDC8F5172FB5}" presName="hierChild5" presStyleCnt="0"/>
      <dgm:spPr/>
    </dgm:pt>
    <dgm:pt modelId="{454C3C8C-9A55-493C-A62D-13A4F4312B9E}" type="pres">
      <dgm:prSet presAssocID="{21670497-4FFB-453F-84AD-9A3AFDE20CF4}" presName="Name28" presStyleLbl="parChTrans1D2" presStyleIdx="3" presStyleCnt="5"/>
      <dgm:spPr/>
      <dgm:t>
        <a:bodyPr/>
        <a:lstStyle/>
        <a:p>
          <a:endParaRPr lang="en-US"/>
        </a:p>
      </dgm:t>
    </dgm:pt>
    <dgm:pt modelId="{C2F0B2E9-47B7-46FE-B5FF-2A40C9D11ED5}" type="pres">
      <dgm:prSet presAssocID="{E28E4748-76A0-4E13-BFA0-A7839CE3BF6C}" presName="hierRoot2" presStyleCnt="0">
        <dgm:presLayoutVars>
          <dgm:hierBranch val="init"/>
        </dgm:presLayoutVars>
      </dgm:prSet>
      <dgm:spPr/>
    </dgm:pt>
    <dgm:pt modelId="{ED2EC774-233E-4F93-9D0B-7F84A27E4420}" type="pres">
      <dgm:prSet presAssocID="{E28E4748-76A0-4E13-BFA0-A7839CE3BF6C}" presName="rootComposite2" presStyleCnt="0"/>
      <dgm:spPr/>
    </dgm:pt>
    <dgm:pt modelId="{D42F2859-ED85-4AF5-A607-AF0E7B90CF77}" type="pres">
      <dgm:prSet presAssocID="{E28E4748-76A0-4E13-BFA0-A7839CE3BF6C}" presName="rootText2" presStyleLbl="alignAcc1" presStyleIdx="0" presStyleCnt="0">
        <dgm:presLayoutVars>
          <dgm:chPref val="3"/>
        </dgm:presLayoutVars>
      </dgm:prSet>
      <dgm:spPr/>
      <dgm:t>
        <a:bodyPr/>
        <a:lstStyle/>
        <a:p>
          <a:endParaRPr lang="en-US"/>
        </a:p>
      </dgm:t>
    </dgm:pt>
    <dgm:pt modelId="{8AA6F557-4435-4524-B3D9-86CA4DD1D3AC}" type="pres">
      <dgm:prSet presAssocID="{E28E4748-76A0-4E13-BFA0-A7839CE3BF6C}" presName="topArc2" presStyleLbl="parChTrans1D1" presStyleIdx="18" presStyleCnt="24"/>
      <dgm:spPr/>
    </dgm:pt>
    <dgm:pt modelId="{0AB79257-C393-44C9-89BF-0EFC32179325}" type="pres">
      <dgm:prSet presAssocID="{E28E4748-76A0-4E13-BFA0-A7839CE3BF6C}" presName="bottomArc2" presStyleLbl="parChTrans1D1" presStyleIdx="19" presStyleCnt="24"/>
      <dgm:spPr/>
    </dgm:pt>
    <dgm:pt modelId="{C4AB1D18-55D7-4D4A-8AD9-96082A973229}" type="pres">
      <dgm:prSet presAssocID="{E28E4748-76A0-4E13-BFA0-A7839CE3BF6C}" presName="topConnNode2" presStyleLbl="node2" presStyleIdx="0" presStyleCnt="0"/>
      <dgm:spPr/>
      <dgm:t>
        <a:bodyPr/>
        <a:lstStyle/>
        <a:p>
          <a:endParaRPr lang="en-US"/>
        </a:p>
      </dgm:t>
    </dgm:pt>
    <dgm:pt modelId="{9600806F-AF9B-4594-94D4-9417C8FC6F61}" type="pres">
      <dgm:prSet presAssocID="{E28E4748-76A0-4E13-BFA0-A7839CE3BF6C}" presName="hierChild4" presStyleCnt="0"/>
      <dgm:spPr/>
    </dgm:pt>
    <dgm:pt modelId="{24AAA4C4-D7F5-479E-8633-CC8A1CD147EC}" type="pres">
      <dgm:prSet presAssocID="{03F1F12F-F7E6-4A38-9735-AB3236965798}" presName="Name28" presStyleLbl="parChTrans1D3" presStyleIdx="5" presStyleCnt="6"/>
      <dgm:spPr/>
      <dgm:t>
        <a:bodyPr/>
        <a:lstStyle/>
        <a:p>
          <a:endParaRPr lang="en-US"/>
        </a:p>
      </dgm:t>
    </dgm:pt>
    <dgm:pt modelId="{E76E04E7-D53A-439F-BC96-355385E5FD99}" type="pres">
      <dgm:prSet presAssocID="{8EB98249-C0AE-4895-AE2B-B21D06CBD49A}" presName="hierRoot2" presStyleCnt="0">
        <dgm:presLayoutVars>
          <dgm:hierBranch val="init"/>
        </dgm:presLayoutVars>
      </dgm:prSet>
      <dgm:spPr/>
    </dgm:pt>
    <dgm:pt modelId="{623F31E8-2DA0-455E-8FE7-7A9DB9A4D3AE}" type="pres">
      <dgm:prSet presAssocID="{8EB98249-C0AE-4895-AE2B-B21D06CBD49A}" presName="rootComposite2" presStyleCnt="0"/>
      <dgm:spPr/>
    </dgm:pt>
    <dgm:pt modelId="{E322D5CE-824F-4700-843B-59BDDF7FFA03}" type="pres">
      <dgm:prSet presAssocID="{8EB98249-C0AE-4895-AE2B-B21D06CBD49A}" presName="rootText2" presStyleLbl="alignAcc1" presStyleIdx="0" presStyleCnt="0">
        <dgm:presLayoutVars>
          <dgm:chPref val="3"/>
        </dgm:presLayoutVars>
      </dgm:prSet>
      <dgm:spPr/>
      <dgm:t>
        <a:bodyPr/>
        <a:lstStyle/>
        <a:p>
          <a:endParaRPr lang="en-US"/>
        </a:p>
      </dgm:t>
    </dgm:pt>
    <dgm:pt modelId="{C3BE3423-F6D0-4A37-8205-CAC20FD9BCD2}" type="pres">
      <dgm:prSet presAssocID="{8EB98249-C0AE-4895-AE2B-B21D06CBD49A}" presName="topArc2" presStyleLbl="parChTrans1D1" presStyleIdx="20" presStyleCnt="24"/>
      <dgm:spPr/>
    </dgm:pt>
    <dgm:pt modelId="{7706BF68-0B86-4E3D-AB5B-4D864DC936D4}" type="pres">
      <dgm:prSet presAssocID="{8EB98249-C0AE-4895-AE2B-B21D06CBD49A}" presName="bottomArc2" presStyleLbl="parChTrans1D1" presStyleIdx="21" presStyleCnt="24"/>
      <dgm:spPr/>
    </dgm:pt>
    <dgm:pt modelId="{249D0DBD-4920-46BB-A399-1B30F5102C74}" type="pres">
      <dgm:prSet presAssocID="{8EB98249-C0AE-4895-AE2B-B21D06CBD49A}" presName="topConnNode2" presStyleLbl="node3" presStyleIdx="0" presStyleCnt="0"/>
      <dgm:spPr/>
      <dgm:t>
        <a:bodyPr/>
        <a:lstStyle/>
        <a:p>
          <a:endParaRPr lang="en-US"/>
        </a:p>
      </dgm:t>
    </dgm:pt>
    <dgm:pt modelId="{9F5D138C-CE31-45F9-BFBE-0CDE56D91373}" type="pres">
      <dgm:prSet presAssocID="{8EB98249-C0AE-4895-AE2B-B21D06CBD49A}" presName="hierChild4" presStyleCnt="0"/>
      <dgm:spPr/>
    </dgm:pt>
    <dgm:pt modelId="{A563C504-5494-40C9-A2D3-BEC912325B44}" type="pres">
      <dgm:prSet presAssocID="{8EB98249-C0AE-4895-AE2B-B21D06CBD49A}" presName="hierChild5" presStyleCnt="0"/>
      <dgm:spPr/>
    </dgm:pt>
    <dgm:pt modelId="{91E92301-8A94-4F73-B106-BF945CE0AB0B}" type="pres">
      <dgm:prSet presAssocID="{E28E4748-76A0-4E13-BFA0-A7839CE3BF6C}" presName="hierChild5" presStyleCnt="0"/>
      <dgm:spPr/>
    </dgm:pt>
    <dgm:pt modelId="{ED0351C6-E9D1-4B1A-ADE2-BB4FFECBD541}" type="pres">
      <dgm:prSet presAssocID="{3F89C02D-4457-415E-8669-883107448D0C}" presName="Name28" presStyleLbl="parChTrans1D2" presStyleIdx="4" presStyleCnt="5"/>
      <dgm:spPr/>
      <dgm:t>
        <a:bodyPr/>
        <a:lstStyle/>
        <a:p>
          <a:endParaRPr lang="en-US"/>
        </a:p>
      </dgm:t>
    </dgm:pt>
    <dgm:pt modelId="{41791C80-B3AE-4C96-9864-D756661A85FD}" type="pres">
      <dgm:prSet presAssocID="{E2B55151-A23C-4AC6-8932-C6E64AB58CAA}" presName="hierRoot2" presStyleCnt="0">
        <dgm:presLayoutVars>
          <dgm:hierBranch val="init"/>
        </dgm:presLayoutVars>
      </dgm:prSet>
      <dgm:spPr/>
    </dgm:pt>
    <dgm:pt modelId="{FF3F76C4-2C50-45F2-811D-D294E7F1435A}" type="pres">
      <dgm:prSet presAssocID="{E2B55151-A23C-4AC6-8932-C6E64AB58CAA}" presName="rootComposite2" presStyleCnt="0"/>
      <dgm:spPr/>
    </dgm:pt>
    <dgm:pt modelId="{3B652E71-4C21-4887-B282-7B1165B788A5}" type="pres">
      <dgm:prSet presAssocID="{E2B55151-A23C-4AC6-8932-C6E64AB58CAA}" presName="rootText2" presStyleLbl="alignAcc1" presStyleIdx="0" presStyleCnt="0">
        <dgm:presLayoutVars>
          <dgm:chPref val="3"/>
        </dgm:presLayoutVars>
      </dgm:prSet>
      <dgm:spPr/>
      <dgm:t>
        <a:bodyPr/>
        <a:lstStyle/>
        <a:p>
          <a:endParaRPr lang="en-US"/>
        </a:p>
      </dgm:t>
    </dgm:pt>
    <dgm:pt modelId="{7C2A3A35-ADED-42B1-A388-05320E84BF05}" type="pres">
      <dgm:prSet presAssocID="{E2B55151-A23C-4AC6-8932-C6E64AB58CAA}" presName="topArc2" presStyleLbl="parChTrans1D1" presStyleIdx="22" presStyleCnt="24"/>
      <dgm:spPr/>
    </dgm:pt>
    <dgm:pt modelId="{219DC417-D4C6-4F93-BCAB-BB60D1D4DC32}" type="pres">
      <dgm:prSet presAssocID="{E2B55151-A23C-4AC6-8932-C6E64AB58CAA}" presName="bottomArc2" presStyleLbl="parChTrans1D1" presStyleIdx="23" presStyleCnt="24"/>
      <dgm:spPr/>
    </dgm:pt>
    <dgm:pt modelId="{EE09C793-DB31-464C-BB12-20C8DEA7F377}" type="pres">
      <dgm:prSet presAssocID="{E2B55151-A23C-4AC6-8932-C6E64AB58CAA}" presName="topConnNode2" presStyleLbl="node2" presStyleIdx="0" presStyleCnt="0"/>
      <dgm:spPr/>
      <dgm:t>
        <a:bodyPr/>
        <a:lstStyle/>
        <a:p>
          <a:endParaRPr lang="en-US"/>
        </a:p>
      </dgm:t>
    </dgm:pt>
    <dgm:pt modelId="{4BF0C449-2467-4534-92EF-CD5928D7AB09}" type="pres">
      <dgm:prSet presAssocID="{E2B55151-A23C-4AC6-8932-C6E64AB58CAA}" presName="hierChild4" presStyleCnt="0"/>
      <dgm:spPr/>
    </dgm:pt>
    <dgm:pt modelId="{55E7F49C-F137-4C94-8447-81EF5710C7D6}" type="pres">
      <dgm:prSet presAssocID="{E2B55151-A23C-4AC6-8932-C6E64AB58CAA}" presName="hierChild5" presStyleCnt="0"/>
      <dgm:spPr/>
    </dgm:pt>
    <dgm:pt modelId="{D20E5412-4715-4C1C-ADE5-8AF4C3FAF6CF}" type="pres">
      <dgm:prSet presAssocID="{940FF176-083F-493E-8FD8-02D3D43B5FE9}" presName="hierChild3" presStyleCnt="0"/>
      <dgm:spPr/>
    </dgm:pt>
  </dgm:ptLst>
  <dgm:cxnLst>
    <dgm:cxn modelId="{D6E962EA-6244-4D8E-B550-EE50F28D6B47}" type="presOf" srcId="{F49D81B6-4914-474D-9451-9E5304AA59E6}" destId="{294683F9-13BD-40E6-B6C8-69F6D93FFFFE}" srcOrd="0" destOrd="0" presId="urn:microsoft.com/office/officeart/2008/layout/HalfCircleOrganizationChart"/>
    <dgm:cxn modelId="{0BA96A54-7F3E-4021-B865-67FA20582C20}" type="presOf" srcId="{E28E4748-76A0-4E13-BFA0-A7839CE3BF6C}" destId="{C4AB1D18-55D7-4D4A-8AD9-96082A973229}" srcOrd="1" destOrd="0" presId="urn:microsoft.com/office/officeart/2008/layout/HalfCircleOrganizationChart"/>
    <dgm:cxn modelId="{95331292-749C-4428-9702-789345C33258}" type="presOf" srcId="{4BBD0FC8-52E4-4ADD-A865-94B0BDFCF73E}" destId="{49A6CD28-5DD6-41EF-811D-1F5FBDA72544}" srcOrd="0" destOrd="0" presId="urn:microsoft.com/office/officeart/2008/layout/HalfCircleOrganizationChart"/>
    <dgm:cxn modelId="{A03832BC-9C94-4637-B8B1-50730D62F881}" type="presOf" srcId="{9E610098-05F6-4955-A12D-6810097D70A0}" destId="{2B1AB5A8-4D8A-4661-8A34-8B061A0E0BB5}" srcOrd="1" destOrd="0" presId="urn:microsoft.com/office/officeart/2008/layout/HalfCircleOrganizationChart"/>
    <dgm:cxn modelId="{B3A1D356-82D1-4E06-B82A-BFE2338D8EAD}" type="presOf" srcId="{4E845E31-BCB3-4101-8CC7-C65C02F5EA22}" destId="{22752C92-0940-4DD2-AF5C-EAE0F5FFC0B5}" srcOrd="0" destOrd="0" presId="urn:microsoft.com/office/officeart/2008/layout/HalfCircleOrganizationChart"/>
    <dgm:cxn modelId="{ED71F6AF-E1C1-411D-A3E2-D14C9465E451}" type="presOf" srcId="{FD367E59-7807-427D-9916-B0A00F368DA2}" destId="{8E2C8D85-6FEB-4E87-BEB7-368A94665592}" srcOrd="0" destOrd="0" presId="urn:microsoft.com/office/officeart/2008/layout/HalfCircleOrganizationChart"/>
    <dgm:cxn modelId="{D9AA9778-5E5B-452D-8F70-3E727AE4ED86}" type="presOf" srcId="{0699A22C-0C8E-4C0C-9B26-A377332B0BA9}" destId="{0360C572-1E7B-4D13-829F-7A3A3D667F2B}" srcOrd="0" destOrd="0" presId="urn:microsoft.com/office/officeart/2008/layout/HalfCircleOrganizationChart"/>
    <dgm:cxn modelId="{A4EFBFAB-FC13-4917-865F-1D0017B11D55}" srcId="{E6C41AA7-D979-46E0-92CD-A55E0D6C5C06}" destId="{358DF2FD-1DF0-403D-B35E-B4BCE225633C}" srcOrd="0" destOrd="0" parTransId="{F0534564-58EE-4A45-BB39-FB6C42C9BE1B}" sibTransId="{AF3A1B27-F24F-400F-B3DE-E00F18DAB050}"/>
    <dgm:cxn modelId="{B48B0C2F-C746-4CE7-9F34-4F5BD8643DD8}" type="presOf" srcId="{F622402D-4594-4ECD-BBA5-98B5E7980A0D}" destId="{9B6F570F-2EC4-4CAD-9614-8EE40F183313}" srcOrd="0" destOrd="0" presId="urn:microsoft.com/office/officeart/2008/layout/HalfCircleOrganizationChart"/>
    <dgm:cxn modelId="{ACE89CDA-2759-4091-B2C6-1D046D8088E7}" type="presOf" srcId="{D1FDB6BB-E4E4-4C0C-9030-BDC8F5172FB5}" destId="{83339CE1-3B9B-4135-8C3D-14657387437B}" srcOrd="0" destOrd="0" presId="urn:microsoft.com/office/officeart/2008/layout/HalfCircleOrganizationChart"/>
    <dgm:cxn modelId="{3537B078-670F-4E38-9D67-070E9348B7A8}" type="presOf" srcId="{8C022E7E-43C0-4B93-B5E3-335B06624C29}" destId="{38D235A3-896A-4B04-8E11-DE5F61ED8AAC}" srcOrd="0" destOrd="0" presId="urn:microsoft.com/office/officeart/2008/layout/HalfCircleOrganizationChart"/>
    <dgm:cxn modelId="{3D85C708-7438-422B-B70B-08FDC2F13198}" type="presOf" srcId="{940FF176-083F-493E-8FD8-02D3D43B5FE9}" destId="{4B3F5381-7D78-4639-B47E-C36E34CC6266}" srcOrd="0" destOrd="0" presId="urn:microsoft.com/office/officeart/2008/layout/HalfCircleOrganizationChart"/>
    <dgm:cxn modelId="{180661E0-6B6D-427D-9EDF-30046A6F6F0F}" type="presOf" srcId="{8EB98249-C0AE-4895-AE2B-B21D06CBD49A}" destId="{E322D5CE-824F-4700-843B-59BDDF7FFA03}" srcOrd="0" destOrd="0" presId="urn:microsoft.com/office/officeart/2008/layout/HalfCircleOrganizationChart"/>
    <dgm:cxn modelId="{253A9EF5-E6D8-457B-B190-4585906CA043}" srcId="{E28E4748-76A0-4E13-BFA0-A7839CE3BF6C}" destId="{8EB98249-C0AE-4895-AE2B-B21D06CBD49A}" srcOrd="0" destOrd="0" parTransId="{03F1F12F-F7E6-4A38-9735-AB3236965798}" sibTransId="{82B2E927-8567-42E2-BB82-1890573279DE}"/>
    <dgm:cxn modelId="{6D52A4E7-6C43-42BA-88AA-79D930E7DA21}" type="presOf" srcId="{DF9EA23F-8C49-4A0D-BB48-98997290CE81}" destId="{8C4FA158-B9CE-451B-9441-62E3A2676FBC}" srcOrd="0" destOrd="0" presId="urn:microsoft.com/office/officeart/2008/layout/HalfCircleOrganizationChart"/>
    <dgm:cxn modelId="{FBED14B1-27C7-4FB1-9675-140057612864}" srcId="{940FF176-083F-493E-8FD8-02D3D43B5FE9}" destId="{E2B55151-A23C-4AC6-8932-C6E64AB58CAA}" srcOrd="4" destOrd="0" parTransId="{3F89C02D-4457-415E-8669-883107448D0C}" sibTransId="{AFB42689-F50A-470D-8BF9-35BCD961ED8C}"/>
    <dgm:cxn modelId="{DE273DEE-7B06-4584-B65F-F2BEF3EB89D7}" type="presOf" srcId="{E2B55151-A23C-4AC6-8932-C6E64AB58CAA}" destId="{EE09C793-DB31-464C-BB12-20C8DEA7F377}" srcOrd="1" destOrd="0" presId="urn:microsoft.com/office/officeart/2008/layout/HalfCircleOrganizationChart"/>
    <dgm:cxn modelId="{4654A7B9-A57F-4897-9723-2EBFD34743A2}" srcId="{E6C41AA7-D979-46E0-92CD-A55E0D6C5C06}" destId="{9E610098-05F6-4955-A12D-6810097D70A0}" srcOrd="1" destOrd="0" parTransId="{4255CD9F-686A-4F1E-83CA-EEFF8AB09EB1}" sibTransId="{ADBAD6E3-F2E1-4D62-BE46-1FA538585EDB}"/>
    <dgm:cxn modelId="{4B3D73F6-EF48-4DC9-8902-307168AC064D}" type="presOf" srcId="{E6C41AA7-D979-46E0-92CD-A55E0D6C5C06}" destId="{0F14632B-9642-4E80-BC39-82FE0C926661}" srcOrd="0" destOrd="0" presId="urn:microsoft.com/office/officeart/2008/layout/HalfCircleOrganizationChart"/>
    <dgm:cxn modelId="{AE0F165C-6D84-4A66-AB12-AD1A90B391F0}" type="presOf" srcId="{358DF2FD-1DF0-403D-B35E-B4BCE225633C}" destId="{4EED52DE-CAB9-4257-AFA0-0D37D9882A24}" srcOrd="1" destOrd="0" presId="urn:microsoft.com/office/officeart/2008/layout/HalfCircleOrganizationChart"/>
    <dgm:cxn modelId="{FAAF316F-82E1-44E8-A850-C997FB2438B4}" type="presOf" srcId="{9E610098-05F6-4955-A12D-6810097D70A0}" destId="{2C7276EB-66AB-424E-9513-2FBA29788BB9}" srcOrd="0" destOrd="0" presId="urn:microsoft.com/office/officeart/2008/layout/HalfCircleOrganizationChart"/>
    <dgm:cxn modelId="{A83A7706-A036-43FD-9095-6C9F748ED8AA}" srcId="{F622402D-4594-4ECD-BBA5-98B5E7980A0D}" destId="{0699A22C-0C8E-4C0C-9B26-A377332B0BA9}" srcOrd="0" destOrd="0" parTransId="{F49D81B6-4914-474D-9451-9E5304AA59E6}" sibTransId="{E2744242-314E-4122-A08E-86722D549C5F}"/>
    <dgm:cxn modelId="{0E438F02-04C2-49AC-A250-0AF8DB46AF8D}" type="presOf" srcId="{0699A22C-0C8E-4C0C-9B26-A377332B0BA9}" destId="{8E839415-6B27-4139-9405-B1BD7C88E54B}" srcOrd="1" destOrd="0" presId="urn:microsoft.com/office/officeart/2008/layout/HalfCircleOrganizationChart"/>
    <dgm:cxn modelId="{4A074165-353F-402B-8299-DC8C1AA98841}" srcId="{940FF176-083F-493E-8FD8-02D3D43B5FE9}" destId="{E6C41AA7-D979-46E0-92CD-A55E0D6C5C06}" srcOrd="1" destOrd="0" parTransId="{DF9EA23F-8C49-4A0D-BB48-98997290CE81}" sibTransId="{5F9AD8A8-FF30-40B2-9829-43C11301D04B}"/>
    <dgm:cxn modelId="{152E5C1A-F212-4116-B267-192D0EF7D6F9}" type="presOf" srcId="{7BD86C96-0A27-46C1-BB88-67C58512CF99}" destId="{C6F20BA3-BAB4-4746-840E-96D79786B703}" srcOrd="0" destOrd="0" presId="urn:microsoft.com/office/officeart/2008/layout/HalfCircleOrganizationChart"/>
    <dgm:cxn modelId="{24BF1ECF-1012-46E7-B352-2B751DABF8BE}" type="presOf" srcId="{940FF176-083F-493E-8FD8-02D3D43B5FE9}" destId="{C4358980-4389-499D-AD3F-7F32733FBDD0}" srcOrd="1" destOrd="0" presId="urn:microsoft.com/office/officeart/2008/layout/HalfCircleOrganizationChart"/>
    <dgm:cxn modelId="{6552A1CE-F54C-4622-A4D1-A888ECD7010A}" type="presOf" srcId="{E6C41AA7-D979-46E0-92CD-A55E0D6C5C06}" destId="{765AA2FB-996B-4B55-AF94-FFEFBFBB2377}" srcOrd="1" destOrd="0" presId="urn:microsoft.com/office/officeart/2008/layout/HalfCircleOrganizationChart"/>
    <dgm:cxn modelId="{0ED74388-A0FB-41FB-A881-295EB9B06CAD}" type="presOf" srcId="{9BEC495C-D797-4C45-B736-09B6404DC1FC}" destId="{3368D975-FF01-49D9-B462-31847C9C940B}" srcOrd="0" destOrd="0" presId="urn:microsoft.com/office/officeart/2008/layout/HalfCircleOrganizationChart"/>
    <dgm:cxn modelId="{EAE34982-4332-47D5-9EE8-C52A2710741F}" type="presOf" srcId="{E2B55151-A23C-4AC6-8932-C6E64AB58CAA}" destId="{3B652E71-4C21-4887-B282-7B1165B788A5}" srcOrd="0" destOrd="0" presId="urn:microsoft.com/office/officeart/2008/layout/HalfCircleOrganizationChart"/>
    <dgm:cxn modelId="{9B71E541-11A8-472C-9241-B840114C1F3F}" type="presOf" srcId="{F622402D-4594-4ECD-BBA5-98B5E7980A0D}" destId="{C27A1A3A-DE36-4291-8FB6-2F11EF2F3E8C}" srcOrd="1" destOrd="0" presId="urn:microsoft.com/office/officeart/2008/layout/HalfCircleOrganizationChart"/>
    <dgm:cxn modelId="{E9BEA400-74C9-4D97-8DBE-381A74195263}" srcId="{940FF176-083F-493E-8FD8-02D3D43B5FE9}" destId="{D1FDB6BB-E4E4-4C0C-9030-BDC8F5172FB5}" srcOrd="2" destOrd="0" parTransId="{FD367E59-7807-427D-9916-B0A00F368DA2}" sibTransId="{01015947-4DD1-45A9-862E-E67D21D236A4}"/>
    <dgm:cxn modelId="{D11242FA-5EA3-45D4-9492-B45345A27D19}" type="presOf" srcId="{F0534564-58EE-4A45-BB39-FB6C42C9BE1B}" destId="{93267FBF-A02C-4246-83CE-5B57905E12DB}" srcOrd="0" destOrd="0" presId="urn:microsoft.com/office/officeart/2008/layout/HalfCircleOrganizationChart"/>
    <dgm:cxn modelId="{1F11491B-501A-482D-A993-DA44FFF9904F}" srcId="{6D37D549-3227-4A45-B1F0-63FC78CB2E74}" destId="{940FF176-083F-493E-8FD8-02D3D43B5FE9}" srcOrd="0" destOrd="0" parTransId="{48FC81B9-FBA0-485A-B205-7788A8670B7D}" sibTransId="{E0D1815C-1D3D-490A-9667-8A042E61FE0C}"/>
    <dgm:cxn modelId="{3C0FC51B-8182-4352-ACF4-45122B1A9DA4}" srcId="{940FF176-083F-493E-8FD8-02D3D43B5FE9}" destId="{F622402D-4594-4ECD-BBA5-98B5E7980A0D}" srcOrd="0" destOrd="0" parTransId="{4E845E31-BCB3-4101-8CC7-C65C02F5EA22}" sibTransId="{693EFA0A-9317-4ABB-B11E-4469963FC3A3}"/>
    <dgm:cxn modelId="{2625BE13-35CE-4529-B5E9-A1AB84D5CECF}" type="presOf" srcId="{E28E4748-76A0-4E13-BFA0-A7839CE3BF6C}" destId="{D42F2859-ED85-4AF5-A607-AF0E7B90CF77}" srcOrd="0" destOrd="0" presId="urn:microsoft.com/office/officeart/2008/layout/HalfCircleOrganizationChart"/>
    <dgm:cxn modelId="{6AE92D13-01BC-422C-A839-1100D140F596}" type="presOf" srcId="{D1FDB6BB-E4E4-4C0C-9030-BDC8F5172FB5}" destId="{2F9D8EAE-6B6D-48FB-90E2-FF228CE7353B}" srcOrd="1" destOrd="0" presId="urn:microsoft.com/office/officeart/2008/layout/HalfCircleOrganizationChart"/>
    <dgm:cxn modelId="{6D0B569C-C3E3-44F9-953D-61F853308816}" srcId="{940FF176-083F-493E-8FD8-02D3D43B5FE9}" destId="{E28E4748-76A0-4E13-BFA0-A7839CE3BF6C}" srcOrd="3" destOrd="0" parTransId="{21670497-4FFB-453F-84AD-9A3AFDE20CF4}" sibTransId="{746DBC53-CC43-4712-9CC7-BB8C8043843C}"/>
    <dgm:cxn modelId="{E2AA047F-4D4F-4665-8271-AE56A9DE3EB3}" type="presOf" srcId="{7BD86C96-0A27-46C1-BB88-67C58512CF99}" destId="{3F2FF951-274C-4E4E-B964-3A71E5058429}" srcOrd="1" destOrd="0" presId="urn:microsoft.com/office/officeart/2008/layout/HalfCircleOrganizationChart"/>
    <dgm:cxn modelId="{6A02AEFC-C871-4A30-8D74-4625CD05881A}" type="presOf" srcId="{21670497-4FFB-453F-84AD-9A3AFDE20CF4}" destId="{454C3C8C-9A55-493C-A62D-13A4F4312B9E}" srcOrd="0" destOrd="0" presId="urn:microsoft.com/office/officeart/2008/layout/HalfCircleOrganizationChart"/>
    <dgm:cxn modelId="{5A6FB6F6-321A-44BF-A16F-74C60678BD53}" type="presOf" srcId="{4255CD9F-686A-4F1E-83CA-EEFF8AB09EB1}" destId="{CBC781A7-4EE2-49B1-ADC7-C21C3D20D07B}" srcOrd="0" destOrd="0" presId="urn:microsoft.com/office/officeart/2008/layout/HalfCircleOrganizationChart"/>
    <dgm:cxn modelId="{5B0BD924-11DC-4C31-9E28-A7FDC1B41F26}" srcId="{D1FDB6BB-E4E4-4C0C-9030-BDC8F5172FB5}" destId="{7BD86C96-0A27-46C1-BB88-67C58512CF99}" srcOrd="0" destOrd="0" parTransId="{8C022E7E-43C0-4B93-B5E3-335B06624C29}" sibTransId="{D43B06A0-D962-4402-A0C9-4671798E9FC1}"/>
    <dgm:cxn modelId="{003E36FC-FA51-469E-902C-3FAB9E246BEF}" type="presOf" srcId="{358DF2FD-1DF0-403D-B35E-B4BCE225633C}" destId="{FDCD26D2-CC32-49EC-B160-7815B96D989D}" srcOrd="0" destOrd="0" presId="urn:microsoft.com/office/officeart/2008/layout/HalfCircleOrganizationChart"/>
    <dgm:cxn modelId="{AC497E7D-35E5-40DC-851F-FDD1F14CC25F}" type="presOf" srcId="{6D37D549-3227-4A45-B1F0-63FC78CB2E74}" destId="{7C8D3B70-751B-4995-8522-E3DA82CC79D7}" srcOrd="0" destOrd="0" presId="urn:microsoft.com/office/officeart/2008/layout/HalfCircleOrganizationChart"/>
    <dgm:cxn modelId="{FB7093D6-A086-4FD7-903E-E3DA41DE94FB}" type="presOf" srcId="{3F89C02D-4457-415E-8669-883107448D0C}" destId="{ED0351C6-E9D1-4B1A-ADE2-BB4FFECBD541}" srcOrd="0" destOrd="0" presId="urn:microsoft.com/office/officeart/2008/layout/HalfCircleOrganizationChart"/>
    <dgm:cxn modelId="{AF867819-382A-4FFB-95CE-798F77818BC1}" srcId="{F622402D-4594-4ECD-BBA5-98B5E7980A0D}" destId="{9BEC495C-D797-4C45-B736-09B6404DC1FC}" srcOrd="1" destOrd="0" parTransId="{4BBD0FC8-52E4-4ADD-A865-94B0BDFCF73E}" sibTransId="{DB81F3AD-1597-4820-8625-4336ACDBB34A}"/>
    <dgm:cxn modelId="{B01CC296-44A5-42CF-AFC1-6F335E3F996A}" type="presOf" srcId="{03F1F12F-F7E6-4A38-9735-AB3236965798}" destId="{24AAA4C4-D7F5-479E-8633-CC8A1CD147EC}" srcOrd="0" destOrd="0" presId="urn:microsoft.com/office/officeart/2008/layout/HalfCircleOrganizationChart"/>
    <dgm:cxn modelId="{CB1F1574-BF1A-48D0-B8AE-D79C527AB8B2}" type="presOf" srcId="{8EB98249-C0AE-4895-AE2B-B21D06CBD49A}" destId="{249D0DBD-4920-46BB-A399-1B30F5102C74}" srcOrd="1" destOrd="0" presId="urn:microsoft.com/office/officeart/2008/layout/HalfCircleOrganizationChart"/>
    <dgm:cxn modelId="{115554BE-09BF-4A02-94DE-25CD52705D91}" type="presOf" srcId="{9BEC495C-D797-4C45-B736-09B6404DC1FC}" destId="{548087FA-C4AE-4494-A812-60053EE1267F}" srcOrd="1" destOrd="0" presId="urn:microsoft.com/office/officeart/2008/layout/HalfCircleOrganizationChart"/>
    <dgm:cxn modelId="{E825D3B2-93F5-4B59-BF38-E3E162D72723}" type="presParOf" srcId="{7C8D3B70-751B-4995-8522-E3DA82CC79D7}" destId="{D077F956-5F27-48E7-8928-D75E65302FCE}" srcOrd="0" destOrd="0" presId="urn:microsoft.com/office/officeart/2008/layout/HalfCircleOrganizationChart"/>
    <dgm:cxn modelId="{136C8722-CE61-4408-A237-F2F00A75C145}" type="presParOf" srcId="{D077F956-5F27-48E7-8928-D75E65302FCE}" destId="{0929C695-EC86-4129-95A1-97628D13C093}" srcOrd="0" destOrd="0" presId="urn:microsoft.com/office/officeart/2008/layout/HalfCircleOrganizationChart"/>
    <dgm:cxn modelId="{8FF3AF42-BABB-440C-BB73-6BFBEEAE6784}" type="presParOf" srcId="{0929C695-EC86-4129-95A1-97628D13C093}" destId="{4B3F5381-7D78-4639-B47E-C36E34CC6266}" srcOrd="0" destOrd="0" presId="urn:microsoft.com/office/officeart/2008/layout/HalfCircleOrganizationChart"/>
    <dgm:cxn modelId="{2DFFB363-5F28-4737-8A9B-3322BDD76F6C}" type="presParOf" srcId="{0929C695-EC86-4129-95A1-97628D13C093}" destId="{ED0ACA95-5F01-49A6-95E9-B5FCF3EF444B}" srcOrd="1" destOrd="0" presId="urn:microsoft.com/office/officeart/2008/layout/HalfCircleOrganizationChart"/>
    <dgm:cxn modelId="{B51FBB35-580A-44EA-B21D-8FC8FF13024D}" type="presParOf" srcId="{0929C695-EC86-4129-95A1-97628D13C093}" destId="{3AB6F1A7-1E67-4B84-9440-5D196B1D58D7}" srcOrd="2" destOrd="0" presId="urn:microsoft.com/office/officeart/2008/layout/HalfCircleOrganizationChart"/>
    <dgm:cxn modelId="{0BC9ECF3-A7F9-4124-8460-E0B1DB3ED041}" type="presParOf" srcId="{0929C695-EC86-4129-95A1-97628D13C093}" destId="{C4358980-4389-499D-AD3F-7F32733FBDD0}" srcOrd="3" destOrd="0" presId="urn:microsoft.com/office/officeart/2008/layout/HalfCircleOrganizationChart"/>
    <dgm:cxn modelId="{B8DEF4FE-D6D8-494C-AACD-AD0B09E419F2}" type="presParOf" srcId="{D077F956-5F27-48E7-8928-D75E65302FCE}" destId="{C4BED6FB-5E7C-48C6-823C-1CA448A5528F}" srcOrd="1" destOrd="0" presId="urn:microsoft.com/office/officeart/2008/layout/HalfCircleOrganizationChart"/>
    <dgm:cxn modelId="{C2C182ED-F685-4F18-8E90-734C46B484E4}" type="presParOf" srcId="{C4BED6FB-5E7C-48C6-823C-1CA448A5528F}" destId="{22752C92-0940-4DD2-AF5C-EAE0F5FFC0B5}" srcOrd="0" destOrd="0" presId="urn:microsoft.com/office/officeart/2008/layout/HalfCircleOrganizationChart"/>
    <dgm:cxn modelId="{E7C9B6FC-A360-40E2-9244-388915C9A42B}" type="presParOf" srcId="{C4BED6FB-5E7C-48C6-823C-1CA448A5528F}" destId="{EF293B1C-EDC6-4A88-8896-622DE58EDFF8}" srcOrd="1" destOrd="0" presId="urn:microsoft.com/office/officeart/2008/layout/HalfCircleOrganizationChart"/>
    <dgm:cxn modelId="{B6183A6B-BBC4-42AB-A6BA-790E67A16CC4}" type="presParOf" srcId="{EF293B1C-EDC6-4A88-8896-622DE58EDFF8}" destId="{A669A225-3E57-46C4-8724-F76B5AA6B7F3}" srcOrd="0" destOrd="0" presId="urn:microsoft.com/office/officeart/2008/layout/HalfCircleOrganizationChart"/>
    <dgm:cxn modelId="{DE27F6D0-C750-4B46-9225-0EBF4844EA4A}" type="presParOf" srcId="{A669A225-3E57-46C4-8724-F76B5AA6B7F3}" destId="{9B6F570F-2EC4-4CAD-9614-8EE40F183313}" srcOrd="0" destOrd="0" presId="urn:microsoft.com/office/officeart/2008/layout/HalfCircleOrganizationChart"/>
    <dgm:cxn modelId="{FE71014E-CA00-43C7-8C4A-3402431DF78E}" type="presParOf" srcId="{A669A225-3E57-46C4-8724-F76B5AA6B7F3}" destId="{C91F7D79-7328-4DF5-B1EC-F17E2B56F313}" srcOrd="1" destOrd="0" presId="urn:microsoft.com/office/officeart/2008/layout/HalfCircleOrganizationChart"/>
    <dgm:cxn modelId="{B40BFB26-0BFD-43DB-9D72-EE57F21C3727}" type="presParOf" srcId="{A669A225-3E57-46C4-8724-F76B5AA6B7F3}" destId="{143A5CF1-CF77-4FB3-886B-FA262A368A8A}" srcOrd="2" destOrd="0" presId="urn:microsoft.com/office/officeart/2008/layout/HalfCircleOrganizationChart"/>
    <dgm:cxn modelId="{245477F2-8623-44CF-A45B-2451D4556693}" type="presParOf" srcId="{A669A225-3E57-46C4-8724-F76B5AA6B7F3}" destId="{C27A1A3A-DE36-4291-8FB6-2F11EF2F3E8C}" srcOrd="3" destOrd="0" presId="urn:microsoft.com/office/officeart/2008/layout/HalfCircleOrganizationChart"/>
    <dgm:cxn modelId="{5B709856-BA8A-4E58-9B26-0F929A4A78AE}" type="presParOf" srcId="{EF293B1C-EDC6-4A88-8896-622DE58EDFF8}" destId="{B5473250-D356-4240-993B-401C7A8B0985}" srcOrd="1" destOrd="0" presId="urn:microsoft.com/office/officeart/2008/layout/HalfCircleOrganizationChart"/>
    <dgm:cxn modelId="{94E7E0CF-6FD8-4DCF-9233-FDFDB76CCBB2}" type="presParOf" srcId="{B5473250-D356-4240-993B-401C7A8B0985}" destId="{294683F9-13BD-40E6-B6C8-69F6D93FFFFE}" srcOrd="0" destOrd="0" presId="urn:microsoft.com/office/officeart/2008/layout/HalfCircleOrganizationChart"/>
    <dgm:cxn modelId="{5909DB74-F46E-4CEA-9863-47951CD9AEC9}" type="presParOf" srcId="{B5473250-D356-4240-993B-401C7A8B0985}" destId="{1FF1DCB7-9794-4257-8BE7-52BCCD231B35}" srcOrd="1" destOrd="0" presId="urn:microsoft.com/office/officeart/2008/layout/HalfCircleOrganizationChart"/>
    <dgm:cxn modelId="{3B97251D-76D8-4614-9D1C-EF723FC99EB1}" type="presParOf" srcId="{1FF1DCB7-9794-4257-8BE7-52BCCD231B35}" destId="{D3DB3BA1-392E-4EE5-B829-DFC97B2B9709}" srcOrd="0" destOrd="0" presId="urn:microsoft.com/office/officeart/2008/layout/HalfCircleOrganizationChart"/>
    <dgm:cxn modelId="{61BA84EB-593C-4EAE-AA45-810BC1D2AE02}" type="presParOf" srcId="{D3DB3BA1-392E-4EE5-B829-DFC97B2B9709}" destId="{0360C572-1E7B-4D13-829F-7A3A3D667F2B}" srcOrd="0" destOrd="0" presId="urn:microsoft.com/office/officeart/2008/layout/HalfCircleOrganizationChart"/>
    <dgm:cxn modelId="{7279A4C6-C9FF-4398-AFA4-9EE2F899F143}" type="presParOf" srcId="{D3DB3BA1-392E-4EE5-B829-DFC97B2B9709}" destId="{1401555F-8F3B-49FC-BC2F-2DA6816E579B}" srcOrd="1" destOrd="0" presId="urn:microsoft.com/office/officeart/2008/layout/HalfCircleOrganizationChart"/>
    <dgm:cxn modelId="{A7247C84-7ADB-4640-8E06-11FE2D051184}" type="presParOf" srcId="{D3DB3BA1-392E-4EE5-B829-DFC97B2B9709}" destId="{715448D9-9200-4BAD-97EA-994BEF22E5A4}" srcOrd="2" destOrd="0" presId="urn:microsoft.com/office/officeart/2008/layout/HalfCircleOrganizationChart"/>
    <dgm:cxn modelId="{82195340-EFC9-4C44-B2DA-860F18783340}" type="presParOf" srcId="{D3DB3BA1-392E-4EE5-B829-DFC97B2B9709}" destId="{8E839415-6B27-4139-9405-B1BD7C88E54B}" srcOrd="3" destOrd="0" presId="urn:microsoft.com/office/officeart/2008/layout/HalfCircleOrganizationChart"/>
    <dgm:cxn modelId="{849321EB-4D1E-4092-9395-386F852BAE48}" type="presParOf" srcId="{1FF1DCB7-9794-4257-8BE7-52BCCD231B35}" destId="{F7BA6AD1-06DC-4CF5-8A25-81BC45BDF7EE}" srcOrd="1" destOrd="0" presId="urn:microsoft.com/office/officeart/2008/layout/HalfCircleOrganizationChart"/>
    <dgm:cxn modelId="{626CDB86-3DCD-4B29-8B80-3D6CA5414695}" type="presParOf" srcId="{1FF1DCB7-9794-4257-8BE7-52BCCD231B35}" destId="{9E5A1899-3977-4516-B3E5-DDBCEF9647D9}" srcOrd="2" destOrd="0" presId="urn:microsoft.com/office/officeart/2008/layout/HalfCircleOrganizationChart"/>
    <dgm:cxn modelId="{5E7D3042-3CE4-4788-8AAD-E28A7C622F7A}" type="presParOf" srcId="{B5473250-D356-4240-993B-401C7A8B0985}" destId="{49A6CD28-5DD6-41EF-811D-1F5FBDA72544}" srcOrd="2" destOrd="0" presId="urn:microsoft.com/office/officeart/2008/layout/HalfCircleOrganizationChart"/>
    <dgm:cxn modelId="{1A2612CE-7ABD-4D56-BAFC-058ADDA938EE}" type="presParOf" srcId="{B5473250-D356-4240-993B-401C7A8B0985}" destId="{81DC3C73-8BC4-4818-A72B-38F651D601A0}" srcOrd="3" destOrd="0" presId="urn:microsoft.com/office/officeart/2008/layout/HalfCircleOrganizationChart"/>
    <dgm:cxn modelId="{B2350357-FFB2-41D8-BD4F-01D5BF152687}" type="presParOf" srcId="{81DC3C73-8BC4-4818-A72B-38F651D601A0}" destId="{E00379C1-F349-4E67-BE43-F62F54EA7740}" srcOrd="0" destOrd="0" presId="urn:microsoft.com/office/officeart/2008/layout/HalfCircleOrganizationChart"/>
    <dgm:cxn modelId="{51D06967-420A-41A2-B592-63B483A4DE3C}" type="presParOf" srcId="{E00379C1-F349-4E67-BE43-F62F54EA7740}" destId="{3368D975-FF01-49D9-B462-31847C9C940B}" srcOrd="0" destOrd="0" presId="urn:microsoft.com/office/officeart/2008/layout/HalfCircleOrganizationChart"/>
    <dgm:cxn modelId="{B1A25CEF-56AE-4940-8E46-2F85030D384A}" type="presParOf" srcId="{E00379C1-F349-4E67-BE43-F62F54EA7740}" destId="{10E005D8-5A1A-4A9F-8726-2A758EE76D5A}" srcOrd="1" destOrd="0" presId="urn:microsoft.com/office/officeart/2008/layout/HalfCircleOrganizationChart"/>
    <dgm:cxn modelId="{85CD1D34-8CCE-4580-824B-E0AC2B654C89}" type="presParOf" srcId="{E00379C1-F349-4E67-BE43-F62F54EA7740}" destId="{A1A8482C-5A8F-4A75-BE46-AE8B4DACF9DC}" srcOrd="2" destOrd="0" presId="urn:microsoft.com/office/officeart/2008/layout/HalfCircleOrganizationChart"/>
    <dgm:cxn modelId="{B0C1A469-412A-47A6-A70D-B4170917144D}" type="presParOf" srcId="{E00379C1-F349-4E67-BE43-F62F54EA7740}" destId="{548087FA-C4AE-4494-A812-60053EE1267F}" srcOrd="3" destOrd="0" presId="urn:microsoft.com/office/officeart/2008/layout/HalfCircleOrganizationChart"/>
    <dgm:cxn modelId="{BE58A1DA-CDBA-4DF8-8CB0-23E0F33EAE83}" type="presParOf" srcId="{81DC3C73-8BC4-4818-A72B-38F651D601A0}" destId="{194545E0-5491-4F3B-BE90-6D095948D73E}" srcOrd="1" destOrd="0" presId="urn:microsoft.com/office/officeart/2008/layout/HalfCircleOrganizationChart"/>
    <dgm:cxn modelId="{F5DCAFE5-3F31-469C-86B6-CB815D993EE1}" type="presParOf" srcId="{81DC3C73-8BC4-4818-A72B-38F651D601A0}" destId="{0CACA7FC-EDBD-4F8C-AF67-4EED29530062}" srcOrd="2" destOrd="0" presId="urn:microsoft.com/office/officeart/2008/layout/HalfCircleOrganizationChart"/>
    <dgm:cxn modelId="{C53B7FF9-91DC-4203-863C-BC1F73F34E97}" type="presParOf" srcId="{EF293B1C-EDC6-4A88-8896-622DE58EDFF8}" destId="{12818427-2980-440B-9FEF-7D7592C2E2F4}" srcOrd="2" destOrd="0" presId="urn:microsoft.com/office/officeart/2008/layout/HalfCircleOrganizationChart"/>
    <dgm:cxn modelId="{E8A02654-5096-499B-8019-6659B26A24A0}" type="presParOf" srcId="{C4BED6FB-5E7C-48C6-823C-1CA448A5528F}" destId="{8C4FA158-B9CE-451B-9441-62E3A2676FBC}" srcOrd="2" destOrd="0" presId="urn:microsoft.com/office/officeart/2008/layout/HalfCircleOrganizationChart"/>
    <dgm:cxn modelId="{97C61611-9AD9-4EEB-87F3-3BEE8BEA346A}" type="presParOf" srcId="{C4BED6FB-5E7C-48C6-823C-1CA448A5528F}" destId="{EF52F7E8-2539-42CF-8CEF-3CCCBC1BA778}" srcOrd="3" destOrd="0" presId="urn:microsoft.com/office/officeart/2008/layout/HalfCircleOrganizationChart"/>
    <dgm:cxn modelId="{81407CFE-6418-4674-AB71-75E00A8A0ECC}" type="presParOf" srcId="{EF52F7E8-2539-42CF-8CEF-3CCCBC1BA778}" destId="{D037D99A-053D-4CAD-9EAA-F984C60B0686}" srcOrd="0" destOrd="0" presId="urn:microsoft.com/office/officeart/2008/layout/HalfCircleOrganizationChart"/>
    <dgm:cxn modelId="{248CA43C-1482-43B4-8B7F-8C31B24D7236}" type="presParOf" srcId="{D037D99A-053D-4CAD-9EAA-F984C60B0686}" destId="{0F14632B-9642-4E80-BC39-82FE0C926661}" srcOrd="0" destOrd="0" presId="urn:microsoft.com/office/officeart/2008/layout/HalfCircleOrganizationChart"/>
    <dgm:cxn modelId="{BFA65025-1442-4612-A8F8-86AAF022A0B3}" type="presParOf" srcId="{D037D99A-053D-4CAD-9EAA-F984C60B0686}" destId="{EC6BA30D-6C46-4BF5-9324-46D9C5E6EDF4}" srcOrd="1" destOrd="0" presId="urn:microsoft.com/office/officeart/2008/layout/HalfCircleOrganizationChart"/>
    <dgm:cxn modelId="{736DAA56-9260-48AA-A1FD-A02AF2B04BAA}" type="presParOf" srcId="{D037D99A-053D-4CAD-9EAA-F984C60B0686}" destId="{5C7769EA-FD16-40CD-8311-8829D2678F72}" srcOrd="2" destOrd="0" presId="urn:microsoft.com/office/officeart/2008/layout/HalfCircleOrganizationChart"/>
    <dgm:cxn modelId="{B3CB7A98-F92B-43AB-8F7D-D16958240A2B}" type="presParOf" srcId="{D037D99A-053D-4CAD-9EAA-F984C60B0686}" destId="{765AA2FB-996B-4B55-AF94-FFEFBFBB2377}" srcOrd="3" destOrd="0" presId="urn:microsoft.com/office/officeart/2008/layout/HalfCircleOrganizationChart"/>
    <dgm:cxn modelId="{2642C350-7533-4CAD-980E-0E8503B13048}" type="presParOf" srcId="{EF52F7E8-2539-42CF-8CEF-3CCCBC1BA778}" destId="{1A110A4B-1C12-4227-B141-99042F9A4602}" srcOrd="1" destOrd="0" presId="urn:microsoft.com/office/officeart/2008/layout/HalfCircleOrganizationChart"/>
    <dgm:cxn modelId="{5663CCAE-76B4-4F4A-A6B0-6566F944706D}" type="presParOf" srcId="{1A110A4B-1C12-4227-B141-99042F9A4602}" destId="{93267FBF-A02C-4246-83CE-5B57905E12DB}" srcOrd="0" destOrd="0" presId="urn:microsoft.com/office/officeart/2008/layout/HalfCircleOrganizationChart"/>
    <dgm:cxn modelId="{5A632442-1BA5-472D-8AC4-F909D41C1E7B}" type="presParOf" srcId="{1A110A4B-1C12-4227-B141-99042F9A4602}" destId="{D1B3D6EF-739C-4E36-BFD1-7518E47A722E}" srcOrd="1" destOrd="0" presId="urn:microsoft.com/office/officeart/2008/layout/HalfCircleOrganizationChart"/>
    <dgm:cxn modelId="{D45771BA-7679-44BE-8A8D-0653C5BD8C75}" type="presParOf" srcId="{D1B3D6EF-739C-4E36-BFD1-7518E47A722E}" destId="{76FBDB51-961E-4678-BD16-25BC26F5E9B0}" srcOrd="0" destOrd="0" presId="urn:microsoft.com/office/officeart/2008/layout/HalfCircleOrganizationChart"/>
    <dgm:cxn modelId="{B6A59DF2-9816-4FAA-AEB6-2E2B9E033784}" type="presParOf" srcId="{76FBDB51-961E-4678-BD16-25BC26F5E9B0}" destId="{FDCD26D2-CC32-49EC-B160-7815B96D989D}" srcOrd="0" destOrd="0" presId="urn:microsoft.com/office/officeart/2008/layout/HalfCircleOrganizationChart"/>
    <dgm:cxn modelId="{499E15CB-ED73-468A-9A13-36668AEF97F8}" type="presParOf" srcId="{76FBDB51-961E-4678-BD16-25BC26F5E9B0}" destId="{74C56DB1-6A6C-45B2-BD7B-94D640ED19F1}" srcOrd="1" destOrd="0" presId="urn:microsoft.com/office/officeart/2008/layout/HalfCircleOrganizationChart"/>
    <dgm:cxn modelId="{FA16B339-18A8-4559-815B-C581A32AB2A9}" type="presParOf" srcId="{76FBDB51-961E-4678-BD16-25BC26F5E9B0}" destId="{38DAADDA-9C2B-4C52-8909-059038342F63}" srcOrd="2" destOrd="0" presId="urn:microsoft.com/office/officeart/2008/layout/HalfCircleOrganizationChart"/>
    <dgm:cxn modelId="{B583D146-EDD9-4A31-B1B6-7DB5917E5AD4}" type="presParOf" srcId="{76FBDB51-961E-4678-BD16-25BC26F5E9B0}" destId="{4EED52DE-CAB9-4257-AFA0-0D37D9882A24}" srcOrd="3" destOrd="0" presId="urn:microsoft.com/office/officeart/2008/layout/HalfCircleOrganizationChart"/>
    <dgm:cxn modelId="{0CC315A2-A17E-4ED6-B1E5-0842279A44A7}" type="presParOf" srcId="{D1B3D6EF-739C-4E36-BFD1-7518E47A722E}" destId="{97CFD2BF-7A2F-4D77-969A-0AF0CEDF1313}" srcOrd="1" destOrd="0" presId="urn:microsoft.com/office/officeart/2008/layout/HalfCircleOrganizationChart"/>
    <dgm:cxn modelId="{E3CDCC81-607D-4836-9472-31DB84D4C33E}" type="presParOf" srcId="{D1B3D6EF-739C-4E36-BFD1-7518E47A722E}" destId="{FAF004D8-16E3-4680-BB8C-D55E3DC14874}" srcOrd="2" destOrd="0" presId="urn:microsoft.com/office/officeart/2008/layout/HalfCircleOrganizationChart"/>
    <dgm:cxn modelId="{3032581F-AB7D-4D5A-BA1C-60EA3DE9DA37}" type="presParOf" srcId="{1A110A4B-1C12-4227-B141-99042F9A4602}" destId="{CBC781A7-4EE2-49B1-ADC7-C21C3D20D07B}" srcOrd="2" destOrd="0" presId="urn:microsoft.com/office/officeart/2008/layout/HalfCircleOrganizationChart"/>
    <dgm:cxn modelId="{8ED722F3-C669-4842-8FC3-E3C6C30C34F0}" type="presParOf" srcId="{1A110A4B-1C12-4227-B141-99042F9A4602}" destId="{234D64D7-3DE8-4133-A87F-CF992B3C1815}" srcOrd="3" destOrd="0" presId="urn:microsoft.com/office/officeart/2008/layout/HalfCircleOrganizationChart"/>
    <dgm:cxn modelId="{6668AB6E-609F-40DE-B281-085BA00CE75A}" type="presParOf" srcId="{234D64D7-3DE8-4133-A87F-CF992B3C1815}" destId="{420E0BF9-A6FB-4198-9BAA-0CD85AC564DE}" srcOrd="0" destOrd="0" presId="urn:microsoft.com/office/officeart/2008/layout/HalfCircleOrganizationChart"/>
    <dgm:cxn modelId="{47C4BE2F-AA37-4C4E-A403-CE27A8904391}" type="presParOf" srcId="{420E0BF9-A6FB-4198-9BAA-0CD85AC564DE}" destId="{2C7276EB-66AB-424E-9513-2FBA29788BB9}" srcOrd="0" destOrd="0" presId="urn:microsoft.com/office/officeart/2008/layout/HalfCircleOrganizationChart"/>
    <dgm:cxn modelId="{6707A2E6-1E9A-4859-8B9C-CBC49BD6B8EF}" type="presParOf" srcId="{420E0BF9-A6FB-4198-9BAA-0CD85AC564DE}" destId="{3F5A1D81-9CA5-4B6F-A1F1-A0170199B9E2}" srcOrd="1" destOrd="0" presId="urn:microsoft.com/office/officeart/2008/layout/HalfCircleOrganizationChart"/>
    <dgm:cxn modelId="{959C369A-A4FB-41DD-9AD8-DD3BEB362506}" type="presParOf" srcId="{420E0BF9-A6FB-4198-9BAA-0CD85AC564DE}" destId="{44BB9B6C-0CBA-4976-80FE-645BB49938CD}" srcOrd="2" destOrd="0" presId="urn:microsoft.com/office/officeart/2008/layout/HalfCircleOrganizationChart"/>
    <dgm:cxn modelId="{0EECE260-8596-473B-9C67-0EFBE65D081F}" type="presParOf" srcId="{420E0BF9-A6FB-4198-9BAA-0CD85AC564DE}" destId="{2B1AB5A8-4D8A-4661-8A34-8B061A0E0BB5}" srcOrd="3" destOrd="0" presId="urn:microsoft.com/office/officeart/2008/layout/HalfCircleOrganizationChart"/>
    <dgm:cxn modelId="{78C7F441-6A93-4704-ABF0-028B1B896CCB}" type="presParOf" srcId="{234D64D7-3DE8-4133-A87F-CF992B3C1815}" destId="{F8914D9B-9B73-41A9-BD57-CA41CDB68BE1}" srcOrd="1" destOrd="0" presId="urn:microsoft.com/office/officeart/2008/layout/HalfCircleOrganizationChart"/>
    <dgm:cxn modelId="{E58CC8EE-F36A-45F9-B708-10C6EEED899B}" type="presParOf" srcId="{234D64D7-3DE8-4133-A87F-CF992B3C1815}" destId="{9789AABA-EC5D-4103-850F-13551CC7A04D}" srcOrd="2" destOrd="0" presId="urn:microsoft.com/office/officeart/2008/layout/HalfCircleOrganizationChart"/>
    <dgm:cxn modelId="{EE823B47-0853-45FF-92EB-CEED4374D241}" type="presParOf" srcId="{EF52F7E8-2539-42CF-8CEF-3CCCBC1BA778}" destId="{3E0E3900-E8CB-4B4E-AB84-F8857483E201}" srcOrd="2" destOrd="0" presId="urn:microsoft.com/office/officeart/2008/layout/HalfCircleOrganizationChart"/>
    <dgm:cxn modelId="{50EF0340-8E31-4D58-B048-43D9E1AB307D}" type="presParOf" srcId="{C4BED6FB-5E7C-48C6-823C-1CA448A5528F}" destId="{8E2C8D85-6FEB-4E87-BEB7-368A94665592}" srcOrd="4" destOrd="0" presId="urn:microsoft.com/office/officeart/2008/layout/HalfCircleOrganizationChart"/>
    <dgm:cxn modelId="{33A443DF-89E1-4AEF-994D-267045826436}" type="presParOf" srcId="{C4BED6FB-5E7C-48C6-823C-1CA448A5528F}" destId="{92A76081-6F64-4B43-9EAE-F66D7B22C891}" srcOrd="5" destOrd="0" presId="urn:microsoft.com/office/officeart/2008/layout/HalfCircleOrganizationChart"/>
    <dgm:cxn modelId="{51C9F865-B6C9-459F-B720-5D58CDBE7AF6}" type="presParOf" srcId="{92A76081-6F64-4B43-9EAE-F66D7B22C891}" destId="{2E1D0022-1070-4024-96C9-8937D3DFA42C}" srcOrd="0" destOrd="0" presId="urn:microsoft.com/office/officeart/2008/layout/HalfCircleOrganizationChart"/>
    <dgm:cxn modelId="{0577A051-B333-4B7B-ABD4-65AA888999B5}" type="presParOf" srcId="{2E1D0022-1070-4024-96C9-8937D3DFA42C}" destId="{83339CE1-3B9B-4135-8C3D-14657387437B}" srcOrd="0" destOrd="0" presId="urn:microsoft.com/office/officeart/2008/layout/HalfCircleOrganizationChart"/>
    <dgm:cxn modelId="{65E9983B-F8EC-4FF4-80ED-9CE84F31E96A}" type="presParOf" srcId="{2E1D0022-1070-4024-96C9-8937D3DFA42C}" destId="{B279CC91-8A6C-47D5-A088-D1F5AFA1EA31}" srcOrd="1" destOrd="0" presId="urn:microsoft.com/office/officeart/2008/layout/HalfCircleOrganizationChart"/>
    <dgm:cxn modelId="{1123D02A-F9F7-4CE6-8A6F-E0E84BFAB54F}" type="presParOf" srcId="{2E1D0022-1070-4024-96C9-8937D3DFA42C}" destId="{8A74222A-1506-43EF-8B21-3C688CCBA4F4}" srcOrd="2" destOrd="0" presId="urn:microsoft.com/office/officeart/2008/layout/HalfCircleOrganizationChart"/>
    <dgm:cxn modelId="{6921CF3B-A8A8-493D-B9DF-950804DD4723}" type="presParOf" srcId="{2E1D0022-1070-4024-96C9-8937D3DFA42C}" destId="{2F9D8EAE-6B6D-48FB-90E2-FF228CE7353B}" srcOrd="3" destOrd="0" presId="urn:microsoft.com/office/officeart/2008/layout/HalfCircleOrganizationChart"/>
    <dgm:cxn modelId="{22856344-CAB3-40E9-A97E-4DCD4BA20EB5}" type="presParOf" srcId="{92A76081-6F64-4B43-9EAE-F66D7B22C891}" destId="{5978A396-3E0A-43E5-9EE2-8B3C9707F78B}" srcOrd="1" destOrd="0" presId="urn:microsoft.com/office/officeart/2008/layout/HalfCircleOrganizationChart"/>
    <dgm:cxn modelId="{40ECE989-661B-4C09-AAE4-1F84C96131F9}" type="presParOf" srcId="{5978A396-3E0A-43E5-9EE2-8B3C9707F78B}" destId="{38D235A3-896A-4B04-8E11-DE5F61ED8AAC}" srcOrd="0" destOrd="0" presId="urn:microsoft.com/office/officeart/2008/layout/HalfCircleOrganizationChart"/>
    <dgm:cxn modelId="{5FAE2442-8E5B-4F70-966F-36DD13001C24}" type="presParOf" srcId="{5978A396-3E0A-43E5-9EE2-8B3C9707F78B}" destId="{46CC7C03-2527-46B1-B4E7-AD32C2B39C2D}" srcOrd="1" destOrd="0" presId="urn:microsoft.com/office/officeart/2008/layout/HalfCircleOrganizationChart"/>
    <dgm:cxn modelId="{3BACF104-566B-4D8B-81FE-2E6BEA01F683}" type="presParOf" srcId="{46CC7C03-2527-46B1-B4E7-AD32C2B39C2D}" destId="{9746F998-7BD8-4AD8-BA42-2DE6D6C3618A}" srcOrd="0" destOrd="0" presId="urn:microsoft.com/office/officeart/2008/layout/HalfCircleOrganizationChart"/>
    <dgm:cxn modelId="{29C27292-977B-4370-9DC7-D4BB625CAF41}" type="presParOf" srcId="{9746F998-7BD8-4AD8-BA42-2DE6D6C3618A}" destId="{C6F20BA3-BAB4-4746-840E-96D79786B703}" srcOrd="0" destOrd="0" presId="urn:microsoft.com/office/officeart/2008/layout/HalfCircleOrganizationChart"/>
    <dgm:cxn modelId="{5172D7B4-8583-4AE6-8637-0A3682CD781D}" type="presParOf" srcId="{9746F998-7BD8-4AD8-BA42-2DE6D6C3618A}" destId="{9FFA0B46-32C8-477B-9C27-DFB275C7CDF2}" srcOrd="1" destOrd="0" presId="urn:microsoft.com/office/officeart/2008/layout/HalfCircleOrganizationChart"/>
    <dgm:cxn modelId="{44DD65CD-F955-4CF3-A27E-6B1D569EE744}" type="presParOf" srcId="{9746F998-7BD8-4AD8-BA42-2DE6D6C3618A}" destId="{DE44E8D9-B697-48EE-948E-3B6130016BE4}" srcOrd="2" destOrd="0" presId="urn:microsoft.com/office/officeart/2008/layout/HalfCircleOrganizationChart"/>
    <dgm:cxn modelId="{BB59EC17-B575-400F-BBF8-3C264DDB5111}" type="presParOf" srcId="{9746F998-7BD8-4AD8-BA42-2DE6D6C3618A}" destId="{3F2FF951-274C-4E4E-B964-3A71E5058429}" srcOrd="3" destOrd="0" presId="urn:microsoft.com/office/officeart/2008/layout/HalfCircleOrganizationChart"/>
    <dgm:cxn modelId="{53E196CA-04A3-4E9C-A3DE-3B42DD7D009A}" type="presParOf" srcId="{46CC7C03-2527-46B1-B4E7-AD32C2B39C2D}" destId="{93CAC579-3074-4E20-B36B-90685FE5A1B3}" srcOrd="1" destOrd="0" presId="urn:microsoft.com/office/officeart/2008/layout/HalfCircleOrganizationChart"/>
    <dgm:cxn modelId="{0A8BDC35-207B-4649-8A6F-1E25292F0847}" type="presParOf" srcId="{46CC7C03-2527-46B1-B4E7-AD32C2B39C2D}" destId="{561D8EEE-7832-46DB-B7FC-B89D196BD24D}" srcOrd="2" destOrd="0" presId="urn:microsoft.com/office/officeart/2008/layout/HalfCircleOrganizationChart"/>
    <dgm:cxn modelId="{087B9F18-5B26-4DAC-A0CD-F8F9E5CCCFFE}" type="presParOf" srcId="{92A76081-6F64-4B43-9EAE-F66D7B22C891}" destId="{39DE6DAB-DFB8-4D0D-BCEB-A7DDB07B8C46}" srcOrd="2" destOrd="0" presId="urn:microsoft.com/office/officeart/2008/layout/HalfCircleOrganizationChart"/>
    <dgm:cxn modelId="{6786C0CC-8DCE-4BEE-8848-E8D7553B4823}" type="presParOf" srcId="{C4BED6FB-5E7C-48C6-823C-1CA448A5528F}" destId="{454C3C8C-9A55-493C-A62D-13A4F4312B9E}" srcOrd="6" destOrd="0" presId="urn:microsoft.com/office/officeart/2008/layout/HalfCircleOrganizationChart"/>
    <dgm:cxn modelId="{E68E8469-3019-4973-AA65-4CCA45327113}" type="presParOf" srcId="{C4BED6FB-5E7C-48C6-823C-1CA448A5528F}" destId="{C2F0B2E9-47B7-46FE-B5FF-2A40C9D11ED5}" srcOrd="7" destOrd="0" presId="urn:microsoft.com/office/officeart/2008/layout/HalfCircleOrganizationChart"/>
    <dgm:cxn modelId="{711DF746-E44B-487C-BA62-710110CF7662}" type="presParOf" srcId="{C2F0B2E9-47B7-46FE-B5FF-2A40C9D11ED5}" destId="{ED2EC774-233E-4F93-9D0B-7F84A27E4420}" srcOrd="0" destOrd="0" presId="urn:microsoft.com/office/officeart/2008/layout/HalfCircleOrganizationChart"/>
    <dgm:cxn modelId="{B7B150C2-2759-49B5-8C43-10F15DB23D76}" type="presParOf" srcId="{ED2EC774-233E-4F93-9D0B-7F84A27E4420}" destId="{D42F2859-ED85-4AF5-A607-AF0E7B90CF77}" srcOrd="0" destOrd="0" presId="urn:microsoft.com/office/officeart/2008/layout/HalfCircleOrganizationChart"/>
    <dgm:cxn modelId="{4D536455-05A9-4A1C-961A-D59B0DA8A887}" type="presParOf" srcId="{ED2EC774-233E-4F93-9D0B-7F84A27E4420}" destId="{8AA6F557-4435-4524-B3D9-86CA4DD1D3AC}" srcOrd="1" destOrd="0" presId="urn:microsoft.com/office/officeart/2008/layout/HalfCircleOrganizationChart"/>
    <dgm:cxn modelId="{DA391265-45A1-4337-9D5C-D4C6AB01A108}" type="presParOf" srcId="{ED2EC774-233E-4F93-9D0B-7F84A27E4420}" destId="{0AB79257-C393-44C9-89BF-0EFC32179325}" srcOrd="2" destOrd="0" presId="urn:microsoft.com/office/officeart/2008/layout/HalfCircleOrganizationChart"/>
    <dgm:cxn modelId="{249B6ADA-07D1-4714-BB4F-6105C71585D2}" type="presParOf" srcId="{ED2EC774-233E-4F93-9D0B-7F84A27E4420}" destId="{C4AB1D18-55D7-4D4A-8AD9-96082A973229}" srcOrd="3" destOrd="0" presId="urn:microsoft.com/office/officeart/2008/layout/HalfCircleOrganizationChart"/>
    <dgm:cxn modelId="{DFAAD60C-3651-4BCD-8E61-AB76FC971392}" type="presParOf" srcId="{C2F0B2E9-47B7-46FE-B5FF-2A40C9D11ED5}" destId="{9600806F-AF9B-4594-94D4-9417C8FC6F61}" srcOrd="1" destOrd="0" presId="urn:microsoft.com/office/officeart/2008/layout/HalfCircleOrganizationChart"/>
    <dgm:cxn modelId="{0D975072-9720-4801-88B6-EFC2D509FF3E}" type="presParOf" srcId="{9600806F-AF9B-4594-94D4-9417C8FC6F61}" destId="{24AAA4C4-D7F5-479E-8633-CC8A1CD147EC}" srcOrd="0" destOrd="0" presId="urn:microsoft.com/office/officeart/2008/layout/HalfCircleOrganizationChart"/>
    <dgm:cxn modelId="{B5289583-FCF7-4D39-9338-8D9776E1A7EB}" type="presParOf" srcId="{9600806F-AF9B-4594-94D4-9417C8FC6F61}" destId="{E76E04E7-D53A-439F-BC96-355385E5FD99}" srcOrd="1" destOrd="0" presId="urn:microsoft.com/office/officeart/2008/layout/HalfCircleOrganizationChart"/>
    <dgm:cxn modelId="{E1BF8F63-5C0B-4F3C-8B31-351FD64407D7}" type="presParOf" srcId="{E76E04E7-D53A-439F-BC96-355385E5FD99}" destId="{623F31E8-2DA0-455E-8FE7-7A9DB9A4D3AE}" srcOrd="0" destOrd="0" presId="urn:microsoft.com/office/officeart/2008/layout/HalfCircleOrganizationChart"/>
    <dgm:cxn modelId="{7BF4F9EA-B894-4AB9-A4D1-9071AE52D85A}" type="presParOf" srcId="{623F31E8-2DA0-455E-8FE7-7A9DB9A4D3AE}" destId="{E322D5CE-824F-4700-843B-59BDDF7FFA03}" srcOrd="0" destOrd="0" presId="urn:microsoft.com/office/officeart/2008/layout/HalfCircleOrganizationChart"/>
    <dgm:cxn modelId="{1826462E-47A4-4F87-9DD2-774B5E9C0B32}" type="presParOf" srcId="{623F31E8-2DA0-455E-8FE7-7A9DB9A4D3AE}" destId="{C3BE3423-F6D0-4A37-8205-CAC20FD9BCD2}" srcOrd="1" destOrd="0" presId="urn:microsoft.com/office/officeart/2008/layout/HalfCircleOrganizationChart"/>
    <dgm:cxn modelId="{C610230A-68E5-4235-B127-6C194DB08BE8}" type="presParOf" srcId="{623F31E8-2DA0-455E-8FE7-7A9DB9A4D3AE}" destId="{7706BF68-0B86-4E3D-AB5B-4D864DC936D4}" srcOrd="2" destOrd="0" presId="urn:microsoft.com/office/officeart/2008/layout/HalfCircleOrganizationChart"/>
    <dgm:cxn modelId="{69D51986-7A27-434A-A527-0A2B769ECA41}" type="presParOf" srcId="{623F31E8-2DA0-455E-8FE7-7A9DB9A4D3AE}" destId="{249D0DBD-4920-46BB-A399-1B30F5102C74}" srcOrd="3" destOrd="0" presId="urn:microsoft.com/office/officeart/2008/layout/HalfCircleOrganizationChart"/>
    <dgm:cxn modelId="{FBF1B4DD-9C71-47BD-B0EB-C82FB011BD90}" type="presParOf" srcId="{E76E04E7-D53A-439F-BC96-355385E5FD99}" destId="{9F5D138C-CE31-45F9-BFBE-0CDE56D91373}" srcOrd="1" destOrd="0" presId="urn:microsoft.com/office/officeart/2008/layout/HalfCircleOrganizationChart"/>
    <dgm:cxn modelId="{630BD9FC-D7F3-415E-BECF-19CF4AB9C0F0}" type="presParOf" srcId="{E76E04E7-D53A-439F-BC96-355385E5FD99}" destId="{A563C504-5494-40C9-A2D3-BEC912325B44}" srcOrd="2" destOrd="0" presId="urn:microsoft.com/office/officeart/2008/layout/HalfCircleOrganizationChart"/>
    <dgm:cxn modelId="{E4A4A4B9-C5F3-46BF-BB5D-57AE2FEED6B9}" type="presParOf" srcId="{C2F0B2E9-47B7-46FE-B5FF-2A40C9D11ED5}" destId="{91E92301-8A94-4F73-B106-BF945CE0AB0B}" srcOrd="2" destOrd="0" presId="urn:microsoft.com/office/officeart/2008/layout/HalfCircleOrganizationChart"/>
    <dgm:cxn modelId="{8D6D7DB3-CA84-4BA6-A487-CF5CC81E57B0}" type="presParOf" srcId="{C4BED6FB-5E7C-48C6-823C-1CA448A5528F}" destId="{ED0351C6-E9D1-4B1A-ADE2-BB4FFECBD541}" srcOrd="8" destOrd="0" presId="urn:microsoft.com/office/officeart/2008/layout/HalfCircleOrganizationChart"/>
    <dgm:cxn modelId="{1EC7A64B-F9A1-4A00-8D37-4D485C1BB187}" type="presParOf" srcId="{C4BED6FB-5E7C-48C6-823C-1CA448A5528F}" destId="{41791C80-B3AE-4C96-9864-D756661A85FD}" srcOrd="9" destOrd="0" presId="urn:microsoft.com/office/officeart/2008/layout/HalfCircleOrganizationChart"/>
    <dgm:cxn modelId="{4242201A-5881-454B-9BF6-13AFE0DE806D}" type="presParOf" srcId="{41791C80-B3AE-4C96-9864-D756661A85FD}" destId="{FF3F76C4-2C50-45F2-811D-D294E7F1435A}" srcOrd="0" destOrd="0" presId="urn:microsoft.com/office/officeart/2008/layout/HalfCircleOrganizationChart"/>
    <dgm:cxn modelId="{4CB5EFE4-9816-42D5-9230-D15398F658E8}" type="presParOf" srcId="{FF3F76C4-2C50-45F2-811D-D294E7F1435A}" destId="{3B652E71-4C21-4887-B282-7B1165B788A5}" srcOrd="0" destOrd="0" presId="urn:microsoft.com/office/officeart/2008/layout/HalfCircleOrganizationChart"/>
    <dgm:cxn modelId="{2B001EFA-4D32-4292-99C3-A54A7C7484F5}" type="presParOf" srcId="{FF3F76C4-2C50-45F2-811D-D294E7F1435A}" destId="{7C2A3A35-ADED-42B1-A388-05320E84BF05}" srcOrd="1" destOrd="0" presId="urn:microsoft.com/office/officeart/2008/layout/HalfCircleOrganizationChart"/>
    <dgm:cxn modelId="{A5951E63-E036-400C-B82F-580DC5658220}" type="presParOf" srcId="{FF3F76C4-2C50-45F2-811D-D294E7F1435A}" destId="{219DC417-D4C6-4F93-BCAB-BB60D1D4DC32}" srcOrd="2" destOrd="0" presId="urn:microsoft.com/office/officeart/2008/layout/HalfCircleOrganizationChart"/>
    <dgm:cxn modelId="{D80B5FD9-BEFE-473B-B67C-54E32D0D4611}" type="presParOf" srcId="{FF3F76C4-2C50-45F2-811D-D294E7F1435A}" destId="{EE09C793-DB31-464C-BB12-20C8DEA7F377}" srcOrd="3" destOrd="0" presId="urn:microsoft.com/office/officeart/2008/layout/HalfCircleOrganizationChart"/>
    <dgm:cxn modelId="{317FF42D-35BF-4840-B4AA-2A2859A32730}" type="presParOf" srcId="{41791C80-B3AE-4C96-9864-D756661A85FD}" destId="{4BF0C449-2467-4534-92EF-CD5928D7AB09}" srcOrd="1" destOrd="0" presId="urn:microsoft.com/office/officeart/2008/layout/HalfCircleOrganizationChart"/>
    <dgm:cxn modelId="{3E82D138-5DCD-4116-9CDF-D6A01B250546}" type="presParOf" srcId="{41791C80-B3AE-4C96-9864-D756661A85FD}" destId="{55E7F49C-F137-4C94-8447-81EF5710C7D6}" srcOrd="2" destOrd="0" presId="urn:microsoft.com/office/officeart/2008/layout/HalfCircleOrganizationChart"/>
    <dgm:cxn modelId="{12DD61DA-651C-4F29-AABF-CBA775EA8A48}" type="presParOf" srcId="{D077F956-5F27-48E7-8928-D75E65302FCE}" destId="{D20E5412-4715-4C1C-ADE5-8AF4C3FAF6CF}"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1C79EE-9EDD-45DC-AA23-4EAD07251E5F}">
      <dsp:nvSpPr>
        <dsp:cNvPr id="0" name=""/>
        <dsp:cNvSpPr/>
      </dsp:nvSpPr>
      <dsp:spPr>
        <a:xfrm rot="16200000">
          <a:off x="1243702" y="-1234789"/>
          <a:ext cx="2366139" cy="4853543"/>
        </a:xfrm>
        <a:prstGeom prst="round1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endParaRPr lang="ka-GE" sz="1600" b="0" kern="1200" dirty="0" smtClean="0"/>
        </a:p>
        <a:p>
          <a:pPr lvl="0" algn="ctr" defTabSz="711200">
            <a:lnSpc>
              <a:spcPct val="90000"/>
            </a:lnSpc>
            <a:spcBef>
              <a:spcPct val="0"/>
            </a:spcBef>
            <a:spcAft>
              <a:spcPct val="35000"/>
            </a:spcAft>
          </a:pPr>
          <a:endParaRPr lang="ka-GE" sz="1600" b="0" kern="1200" dirty="0" smtClean="0"/>
        </a:p>
        <a:p>
          <a:pPr lvl="0" algn="ctr" defTabSz="711200">
            <a:lnSpc>
              <a:spcPct val="90000"/>
            </a:lnSpc>
            <a:spcBef>
              <a:spcPct val="0"/>
            </a:spcBef>
            <a:spcAft>
              <a:spcPct val="35000"/>
            </a:spcAft>
          </a:pPr>
          <a:r>
            <a:rPr lang="ka-GE" sz="1600" b="0" kern="1200" dirty="0" smtClean="0"/>
            <a:t>თბილისი: 1942 საწოლი 425 აპარატი</a:t>
          </a:r>
        </a:p>
        <a:p>
          <a:pPr lvl="0" algn="ctr" defTabSz="711200">
            <a:lnSpc>
              <a:spcPct val="90000"/>
            </a:lnSpc>
            <a:spcBef>
              <a:spcPct val="0"/>
            </a:spcBef>
            <a:spcAft>
              <a:spcPct val="35000"/>
            </a:spcAft>
          </a:pPr>
          <a:r>
            <a:rPr lang="ka-GE" sz="1600" b="0" kern="1200" dirty="0" smtClean="0"/>
            <a:t>მცხეთა-მთიანეთი: 91 საწოლი, 19 სუნთქვის აპარატი</a:t>
          </a:r>
        </a:p>
        <a:p>
          <a:pPr lvl="0" algn="ctr" defTabSz="711200">
            <a:lnSpc>
              <a:spcPct val="90000"/>
            </a:lnSpc>
            <a:spcBef>
              <a:spcPct val="0"/>
            </a:spcBef>
            <a:spcAft>
              <a:spcPct val="35000"/>
            </a:spcAft>
          </a:pPr>
          <a:r>
            <a:rPr lang="ka-GE" sz="1600" b="0" kern="1200" dirty="0" smtClean="0"/>
            <a:t>შიდა ქართლი: </a:t>
          </a:r>
          <a:r>
            <a:rPr lang="en-US" sz="1600" b="0" kern="1200" dirty="0" smtClean="0"/>
            <a:t>174 </a:t>
          </a:r>
          <a:r>
            <a:rPr lang="ka-GE" sz="1600" b="0" kern="1200" dirty="0" smtClean="0"/>
            <a:t>საწოლი, 12 სუნთქვის აპარატი</a:t>
          </a:r>
        </a:p>
        <a:p>
          <a:pPr lvl="0" algn="ctr" defTabSz="711200">
            <a:lnSpc>
              <a:spcPct val="90000"/>
            </a:lnSpc>
            <a:spcBef>
              <a:spcPct val="0"/>
            </a:spcBef>
            <a:spcAft>
              <a:spcPct val="35000"/>
            </a:spcAft>
          </a:pPr>
          <a:r>
            <a:rPr lang="ka-GE" sz="1600" b="0" kern="1200" smtClean="0"/>
            <a:t>ბესარიონ სიმონიშვილი</a:t>
          </a:r>
          <a:endParaRPr lang="ka-GE" sz="1600" b="0" kern="1200" dirty="0" smtClean="0"/>
        </a:p>
      </dsp:txBody>
      <dsp:txXfrm rot="5400000">
        <a:off x="0" y="8912"/>
        <a:ext cx="4853543" cy="1774604"/>
      </dsp:txXfrm>
    </dsp:sp>
    <dsp:sp modelId="{B273D9EC-D8D9-4212-BAF8-6BC32F238297}">
      <dsp:nvSpPr>
        <dsp:cNvPr id="0" name=""/>
        <dsp:cNvSpPr/>
      </dsp:nvSpPr>
      <dsp:spPr>
        <a:xfrm>
          <a:off x="4853543" y="-1487"/>
          <a:ext cx="4853543" cy="2386939"/>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endParaRPr lang="ka-GE" sz="1600" b="0" kern="1200" dirty="0" smtClean="0"/>
        </a:p>
        <a:p>
          <a:pPr lvl="0" algn="ctr" defTabSz="711200">
            <a:lnSpc>
              <a:spcPct val="90000"/>
            </a:lnSpc>
            <a:spcBef>
              <a:spcPct val="0"/>
            </a:spcBef>
            <a:spcAft>
              <a:spcPct val="35000"/>
            </a:spcAft>
          </a:pPr>
          <a:r>
            <a:rPr lang="ka-GE" sz="1600" b="0" kern="1200" dirty="0" smtClean="0"/>
            <a:t>ქვემო </a:t>
          </a:r>
          <a:r>
            <a:rPr lang="ka-GE" sz="1600" b="0" kern="1200" dirty="0" smtClean="0"/>
            <a:t>ქართლი: 395 საწოლი, 26 სუნთქვის აპარატი</a:t>
          </a:r>
        </a:p>
        <a:p>
          <a:pPr lvl="0" algn="ctr" defTabSz="711200">
            <a:lnSpc>
              <a:spcPct val="90000"/>
            </a:lnSpc>
            <a:spcBef>
              <a:spcPct val="0"/>
            </a:spcBef>
            <a:spcAft>
              <a:spcPct val="35000"/>
            </a:spcAft>
          </a:pPr>
          <a:r>
            <a:rPr lang="ka-GE" sz="1600" b="0" kern="1200" dirty="0" smtClean="0"/>
            <a:t>კახეთი: 176 საწოლი, 7 სუნთქვის აპარატი</a:t>
          </a:r>
        </a:p>
        <a:p>
          <a:pPr lvl="0" algn="ctr" defTabSz="711200">
            <a:lnSpc>
              <a:spcPct val="90000"/>
            </a:lnSpc>
            <a:spcBef>
              <a:spcPct val="0"/>
            </a:spcBef>
            <a:spcAft>
              <a:spcPct val="35000"/>
            </a:spcAft>
          </a:pPr>
          <a:r>
            <a:rPr lang="ka-GE" sz="1600" b="0" kern="1200" dirty="0" smtClean="0"/>
            <a:t>სამცხე-ჯავახეთი: 100 </a:t>
          </a:r>
          <a:r>
            <a:rPr lang="ka-GE" sz="1600" b="0" kern="1200" dirty="0" smtClean="0"/>
            <a:t>საწოლი</a:t>
          </a:r>
        </a:p>
        <a:p>
          <a:pPr lvl="0" algn="ctr" defTabSz="711200">
            <a:lnSpc>
              <a:spcPct val="90000"/>
            </a:lnSpc>
            <a:spcBef>
              <a:spcPct val="0"/>
            </a:spcBef>
            <a:spcAft>
              <a:spcPct val="35000"/>
            </a:spcAft>
          </a:pPr>
          <a:endParaRPr lang="en-US" sz="1600" b="0" kern="1200" dirty="0" smtClean="0"/>
        </a:p>
        <a:p>
          <a:pPr lvl="0" algn="ctr" defTabSz="711200">
            <a:lnSpc>
              <a:spcPct val="90000"/>
            </a:lnSpc>
            <a:spcBef>
              <a:spcPct val="0"/>
            </a:spcBef>
            <a:spcAft>
              <a:spcPct val="35000"/>
            </a:spcAft>
          </a:pPr>
          <a:r>
            <a:rPr lang="ka-GE" sz="1600" b="0" kern="1200" dirty="0" smtClean="0"/>
            <a:t>გიორგი მანჯავიძე</a:t>
          </a:r>
          <a:endParaRPr lang="ka-GE" sz="1600" b="0" kern="1200" dirty="0" smtClean="0"/>
        </a:p>
      </dsp:txBody>
      <dsp:txXfrm>
        <a:off x="4853543" y="-1487"/>
        <a:ext cx="4853543" cy="1790204"/>
      </dsp:txXfrm>
    </dsp:sp>
    <dsp:sp modelId="{50D42BF0-B250-4935-84CE-ECA398F714E7}">
      <dsp:nvSpPr>
        <dsp:cNvPr id="0" name=""/>
        <dsp:cNvSpPr/>
      </dsp:nvSpPr>
      <dsp:spPr>
        <a:xfrm rot="10800000">
          <a:off x="0" y="2382477"/>
          <a:ext cx="4853543" cy="1929742"/>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ka-GE" sz="1600" b="0" kern="1200" dirty="0" smtClean="0"/>
            <a:t>იმერეთი</a:t>
          </a:r>
        </a:p>
        <a:p>
          <a:pPr lvl="0" algn="ctr" defTabSz="711200">
            <a:lnSpc>
              <a:spcPct val="90000"/>
            </a:lnSpc>
            <a:spcBef>
              <a:spcPct val="0"/>
            </a:spcBef>
            <a:spcAft>
              <a:spcPct val="35000"/>
            </a:spcAft>
          </a:pPr>
          <a:r>
            <a:rPr lang="ka-GE" sz="1600" b="0" kern="1200" dirty="0" smtClean="0"/>
            <a:t> რაჭა-ლეჩხუმი: 423 საწოლი, 100 სუნთქვის </a:t>
          </a:r>
          <a:r>
            <a:rPr lang="ka-GE" sz="1600" b="0" kern="1200" dirty="0" smtClean="0"/>
            <a:t>აპარატი</a:t>
          </a:r>
        </a:p>
        <a:p>
          <a:pPr lvl="0" algn="ctr" defTabSz="711200">
            <a:lnSpc>
              <a:spcPct val="90000"/>
            </a:lnSpc>
            <a:spcBef>
              <a:spcPct val="0"/>
            </a:spcBef>
            <a:spcAft>
              <a:spcPct val="35000"/>
            </a:spcAft>
          </a:pPr>
          <a:r>
            <a:rPr lang="ka-GE" sz="1600" b="0" kern="1200" dirty="0" smtClean="0"/>
            <a:t>შერჩევის პროცესშია</a:t>
          </a:r>
          <a:endParaRPr lang="ka-GE" sz="1600" b="0" kern="1200" dirty="0" smtClean="0"/>
        </a:p>
      </dsp:txBody>
      <dsp:txXfrm rot="10800000">
        <a:off x="0" y="2864913"/>
        <a:ext cx="4853543" cy="1447307"/>
      </dsp:txXfrm>
    </dsp:sp>
    <dsp:sp modelId="{5C52B9E6-1750-42A1-B304-5478FAAB5D35}">
      <dsp:nvSpPr>
        <dsp:cNvPr id="0" name=""/>
        <dsp:cNvSpPr/>
      </dsp:nvSpPr>
      <dsp:spPr>
        <a:xfrm rot="5400000">
          <a:off x="6315444" y="920576"/>
          <a:ext cx="1929742" cy="4853543"/>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ka-GE" sz="1600" b="0" kern="1200" dirty="0" smtClean="0"/>
            <a:t>აჭარა და გურია: 241 საწოლი, 20 აპარატი</a:t>
          </a:r>
        </a:p>
        <a:p>
          <a:pPr lvl="0" algn="ctr" defTabSz="711200">
            <a:lnSpc>
              <a:spcPct val="90000"/>
            </a:lnSpc>
            <a:spcBef>
              <a:spcPct val="0"/>
            </a:spcBef>
            <a:spcAft>
              <a:spcPct val="35000"/>
            </a:spcAft>
          </a:pPr>
          <a:r>
            <a:rPr lang="ka-GE" sz="1600" b="0" kern="1200" dirty="0" smtClean="0"/>
            <a:t>სამეგრელო ზემო სვანეთი: 146 საწოლი, 4 სუნთქვის აპარატი </a:t>
          </a:r>
          <a:endParaRPr lang="ka-GE" sz="1600" b="0" kern="1200" dirty="0" smtClean="0"/>
        </a:p>
        <a:p>
          <a:pPr lvl="0" algn="ctr" defTabSz="711200">
            <a:lnSpc>
              <a:spcPct val="90000"/>
            </a:lnSpc>
            <a:spcBef>
              <a:spcPct val="0"/>
            </a:spcBef>
            <a:spcAft>
              <a:spcPct val="35000"/>
            </a:spcAft>
          </a:pPr>
          <a:r>
            <a:rPr lang="ka-GE" sz="1600" b="0" kern="1200" dirty="0" smtClean="0"/>
            <a:t>შერჩევის პროცესშია</a:t>
          </a:r>
          <a:endParaRPr lang="ka-GE" sz="1600" b="0" kern="1200" dirty="0" smtClean="0"/>
        </a:p>
      </dsp:txBody>
      <dsp:txXfrm rot="-5400000">
        <a:off x="4853544" y="2864912"/>
        <a:ext cx="4853543" cy="1447307"/>
      </dsp:txXfrm>
    </dsp:sp>
    <dsp:sp modelId="{5E1D0EB1-1F25-469C-965E-269228CEDEA3}">
      <dsp:nvSpPr>
        <dsp:cNvPr id="0" name=""/>
        <dsp:cNvSpPr/>
      </dsp:nvSpPr>
      <dsp:spPr>
        <a:xfrm>
          <a:off x="3710068" y="1757431"/>
          <a:ext cx="2542752" cy="978859"/>
        </a:xfrm>
        <a:prstGeom prst="roundRect">
          <a:avLst/>
        </a:prstGeom>
        <a:solidFill>
          <a:schemeClr val="accent1">
            <a:tint val="6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a-GE" sz="1600" b="0" kern="1200" dirty="0" smtClean="0"/>
            <a:t>სამედიცინო რეგიონები </a:t>
          </a:r>
          <a:r>
            <a:rPr lang="en-US" sz="1600" b="0" kern="1200" dirty="0" smtClean="0"/>
            <a:t>COVID</a:t>
          </a:r>
          <a:r>
            <a:rPr lang="ka-GE" sz="1600" b="0" kern="1200" dirty="0" smtClean="0"/>
            <a:t>-ის ჰოსპიტალური მართვისთვის </a:t>
          </a:r>
          <a:endParaRPr lang="en-US" sz="1600" b="0" kern="1200" dirty="0"/>
        </a:p>
      </dsp:txBody>
      <dsp:txXfrm>
        <a:off x="3757852" y="1805215"/>
        <a:ext cx="2447184" cy="8832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D26007-E3D2-4078-903B-E825F60F4FB9}">
      <dsp:nvSpPr>
        <dsp:cNvPr id="0" name=""/>
        <dsp:cNvSpPr/>
      </dsp:nvSpPr>
      <dsp:spPr>
        <a:xfrm>
          <a:off x="1999684" y="0"/>
          <a:ext cx="4763799" cy="4763799"/>
        </a:xfrm>
        <a:prstGeom prst="triangle">
          <a:avLst/>
        </a:prstGeom>
        <a:gradFill rotWithShape="0">
          <a:gsLst>
            <a:gs pos="0">
              <a:schemeClr val="accent1">
                <a:shade val="80000"/>
                <a:hueOff val="0"/>
                <a:satOff val="0"/>
                <a:lumOff val="0"/>
                <a:alphaOff val="0"/>
                <a:satMod val="103000"/>
                <a:lumMod val="102000"/>
                <a:tint val="94000"/>
              </a:schemeClr>
            </a:gs>
            <a:gs pos="50000">
              <a:schemeClr val="accent1">
                <a:shade val="80000"/>
                <a:hueOff val="0"/>
                <a:satOff val="0"/>
                <a:lumOff val="0"/>
                <a:alphaOff val="0"/>
                <a:satMod val="110000"/>
                <a:lumMod val="100000"/>
                <a:shade val="100000"/>
              </a:schemeClr>
            </a:gs>
            <a:gs pos="100000">
              <a:schemeClr val="accent1">
                <a:shade val="8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5ABAC38-E5A9-47E9-B3B6-9803DA3929A3}">
      <dsp:nvSpPr>
        <dsp:cNvPr id="0" name=""/>
        <dsp:cNvSpPr/>
      </dsp:nvSpPr>
      <dsp:spPr>
        <a:xfrm>
          <a:off x="2875679" y="478938"/>
          <a:ext cx="5796250" cy="1127680"/>
        </a:xfrm>
        <a:prstGeom prst="roundRect">
          <a:avLst/>
        </a:prstGeom>
        <a:solidFill>
          <a:schemeClr val="lt1">
            <a:alpha val="90000"/>
            <a:hueOff val="0"/>
            <a:satOff val="0"/>
            <a:lumOff val="0"/>
            <a:alphaOff val="0"/>
          </a:schemeClr>
        </a:solidFill>
        <a:ln w="6350" cap="flat" cmpd="sng" algn="ctr">
          <a:solidFill>
            <a:schemeClr val="accent1">
              <a:shade val="80000"/>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a-GE" sz="1600" kern="1200" dirty="0" smtClean="0"/>
            <a:t>მძიმედ მიმდინარე შემთხვევები  - თბილისის და შიდა ქართლის სტაციონარული დაწესებულებები: </a:t>
          </a:r>
        </a:p>
        <a:p>
          <a:pPr lvl="0" algn="ctr" defTabSz="711200">
            <a:lnSpc>
              <a:spcPct val="90000"/>
            </a:lnSpc>
            <a:spcBef>
              <a:spcPct val="0"/>
            </a:spcBef>
            <a:spcAft>
              <a:spcPct val="35000"/>
            </a:spcAft>
          </a:pPr>
          <a:r>
            <a:rPr lang="ka-GE" sz="1600" kern="1200" dirty="0" smtClean="0">
              <a:solidFill>
                <a:srgbClr val="C00000"/>
              </a:solidFill>
            </a:rPr>
            <a:t>საწოლების</a:t>
          </a:r>
          <a:r>
            <a:rPr lang="ka-GE" sz="1600" b="1" kern="1200" dirty="0" smtClean="0">
              <a:solidFill>
                <a:srgbClr val="C00000"/>
              </a:solidFill>
            </a:rPr>
            <a:t> </a:t>
          </a:r>
          <a:r>
            <a:rPr lang="ka-GE" sz="1600" kern="1200" dirty="0" smtClean="0">
              <a:solidFill>
                <a:srgbClr val="C00000"/>
              </a:solidFill>
            </a:rPr>
            <a:t>62%</a:t>
          </a:r>
          <a:r>
            <a:rPr lang="ka-GE" sz="1600" b="1" kern="1200" dirty="0" smtClean="0">
              <a:solidFill>
                <a:srgbClr val="C00000"/>
              </a:solidFill>
            </a:rPr>
            <a:t>,  </a:t>
          </a:r>
          <a:r>
            <a:rPr lang="ka-GE" sz="1600" kern="1200" dirty="0" smtClean="0">
              <a:solidFill>
                <a:srgbClr val="C00000"/>
              </a:solidFill>
            </a:rPr>
            <a:t>სუნთქვის აპარატების</a:t>
          </a:r>
          <a:r>
            <a:rPr lang="ka-GE" sz="1600" b="1" kern="1200" dirty="0" smtClean="0">
              <a:solidFill>
                <a:srgbClr val="C00000"/>
              </a:solidFill>
            </a:rPr>
            <a:t> </a:t>
          </a:r>
          <a:r>
            <a:rPr lang="ka-GE" sz="1600" kern="1200" dirty="0" smtClean="0">
              <a:solidFill>
                <a:srgbClr val="C00000"/>
              </a:solidFill>
            </a:rPr>
            <a:t>66%</a:t>
          </a:r>
          <a:endParaRPr lang="en-US" sz="1600" kern="1200" dirty="0">
            <a:solidFill>
              <a:srgbClr val="C00000"/>
            </a:solidFill>
          </a:endParaRPr>
        </a:p>
      </dsp:txBody>
      <dsp:txXfrm>
        <a:off x="2930728" y="533987"/>
        <a:ext cx="5686152" cy="1017582"/>
      </dsp:txXfrm>
    </dsp:sp>
    <dsp:sp modelId="{7B799D9B-7CEC-40F5-8737-38C02F84CF65}">
      <dsp:nvSpPr>
        <dsp:cNvPr id="0" name=""/>
        <dsp:cNvSpPr/>
      </dsp:nvSpPr>
      <dsp:spPr>
        <a:xfrm>
          <a:off x="2903269" y="1747579"/>
          <a:ext cx="5741070" cy="1127680"/>
        </a:xfrm>
        <a:prstGeom prst="roundRect">
          <a:avLst/>
        </a:prstGeom>
        <a:solidFill>
          <a:schemeClr val="lt1">
            <a:alpha val="90000"/>
            <a:hueOff val="0"/>
            <a:satOff val="0"/>
            <a:lumOff val="0"/>
            <a:alphaOff val="0"/>
          </a:schemeClr>
        </a:solidFill>
        <a:ln w="6350" cap="flat" cmpd="sng" algn="ctr">
          <a:solidFill>
            <a:schemeClr val="accent1">
              <a:shade val="80000"/>
              <a:hueOff val="135632"/>
              <a:satOff val="2588"/>
              <a:lumOff val="11428"/>
              <a:alphaOff val="0"/>
            </a:schemeClr>
          </a:solidFill>
          <a:prstDash val="solid"/>
          <a:miter lim="800000"/>
        </a:ln>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a-GE" sz="1600" kern="1200" dirty="0" smtClean="0"/>
            <a:t>საშუალოდ მიმდინარე  შემთხვევები  - აჭარის, იმერეთისა და რაჭა ლეჩხუმის, სამეგრელოს, მცხეთა-მთიანეთის,  ქვემო ქართლის, კახეთის სტაციონარული დაწესებულებები </a:t>
          </a:r>
          <a:endParaRPr lang="en-US" sz="1600" kern="1200" dirty="0"/>
        </a:p>
      </dsp:txBody>
      <dsp:txXfrm>
        <a:off x="2958318" y="1802628"/>
        <a:ext cx="5630972" cy="1017582"/>
      </dsp:txXfrm>
    </dsp:sp>
    <dsp:sp modelId="{A9170D37-7CEB-4F76-A2EF-16D7F938D565}">
      <dsp:nvSpPr>
        <dsp:cNvPr id="0" name=""/>
        <dsp:cNvSpPr/>
      </dsp:nvSpPr>
      <dsp:spPr>
        <a:xfrm>
          <a:off x="2887879" y="3016219"/>
          <a:ext cx="5771849" cy="1127680"/>
        </a:xfrm>
        <a:prstGeom prst="roundRect">
          <a:avLst/>
        </a:prstGeom>
        <a:solidFill>
          <a:schemeClr val="lt1">
            <a:alpha val="90000"/>
            <a:hueOff val="0"/>
            <a:satOff val="0"/>
            <a:lumOff val="0"/>
            <a:alphaOff val="0"/>
          </a:schemeClr>
        </a:solidFill>
        <a:ln w="6350" cap="flat" cmpd="sng" algn="ctr">
          <a:solidFill>
            <a:schemeClr val="accent1">
              <a:shade val="80000"/>
              <a:hueOff val="271263"/>
              <a:satOff val="5175"/>
              <a:lumOff val="22855"/>
              <a:alphaOff val="0"/>
            </a:schemeClr>
          </a:solidFill>
          <a:prstDash val="solid"/>
          <a:miter lim="800000"/>
        </a:ln>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a-GE" sz="1600" kern="1200" dirty="0" smtClean="0"/>
            <a:t>მსუბუქად მიმდინარე  შემთხვევები -</a:t>
          </a:r>
        </a:p>
        <a:p>
          <a:pPr lvl="0" algn="ctr" defTabSz="711200">
            <a:lnSpc>
              <a:spcPct val="90000"/>
            </a:lnSpc>
            <a:spcBef>
              <a:spcPct val="0"/>
            </a:spcBef>
            <a:spcAft>
              <a:spcPct val="35000"/>
            </a:spcAft>
          </a:pPr>
          <a:r>
            <a:rPr lang="ka-GE" sz="1600" kern="1200" dirty="0" smtClean="0"/>
            <a:t>პირველადი ჯანდაცვის რგოლი ბინაზე ან საკარანტინე სივრცეებში </a:t>
          </a:r>
          <a:endParaRPr lang="en-US" sz="1600" kern="1200" dirty="0"/>
        </a:p>
      </dsp:txBody>
      <dsp:txXfrm>
        <a:off x="2942928" y="3071268"/>
        <a:ext cx="5661751" cy="10175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0351C6-E9D1-4B1A-ADE2-BB4FFECBD541}">
      <dsp:nvSpPr>
        <dsp:cNvPr id="0" name=""/>
        <dsp:cNvSpPr/>
      </dsp:nvSpPr>
      <dsp:spPr>
        <a:xfrm>
          <a:off x="5549704" y="1088980"/>
          <a:ext cx="4598626" cy="399054"/>
        </a:xfrm>
        <a:custGeom>
          <a:avLst/>
          <a:gdLst/>
          <a:ahLst/>
          <a:cxnLst/>
          <a:rect l="0" t="0" r="0" b="0"/>
          <a:pathLst>
            <a:path>
              <a:moveTo>
                <a:pt x="0" y="0"/>
              </a:moveTo>
              <a:lnTo>
                <a:pt x="0" y="199527"/>
              </a:lnTo>
              <a:lnTo>
                <a:pt x="4598626" y="199527"/>
              </a:lnTo>
              <a:lnTo>
                <a:pt x="4598626" y="39905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4AAA4C4-D7F5-479E-8633-CC8A1CD147EC}">
      <dsp:nvSpPr>
        <dsp:cNvPr id="0" name=""/>
        <dsp:cNvSpPr/>
      </dsp:nvSpPr>
      <dsp:spPr>
        <a:xfrm>
          <a:off x="7849017" y="2438164"/>
          <a:ext cx="874119" cy="570077"/>
        </a:xfrm>
        <a:custGeom>
          <a:avLst/>
          <a:gdLst/>
          <a:ahLst/>
          <a:cxnLst/>
          <a:rect l="0" t="0" r="0" b="0"/>
          <a:pathLst>
            <a:path>
              <a:moveTo>
                <a:pt x="0" y="0"/>
              </a:moveTo>
              <a:lnTo>
                <a:pt x="0" y="570077"/>
              </a:lnTo>
              <a:lnTo>
                <a:pt x="874119" y="570077"/>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54C3C8C-9A55-493C-A62D-13A4F4312B9E}">
      <dsp:nvSpPr>
        <dsp:cNvPr id="0" name=""/>
        <dsp:cNvSpPr/>
      </dsp:nvSpPr>
      <dsp:spPr>
        <a:xfrm>
          <a:off x="5549704" y="1088980"/>
          <a:ext cx="2299313" cy="399054"/>
        </a:xfrm>
        <a:custGeom>
          <a:avLst/>
          <a:gdLst/>
          <a:ahLst/>
          <a:cxnLst/>
          <a:rect l="0" t="0" r="0" b="0"/>
          <a:pathLst>
            <a:path>
              <a:moveTo>
                <a:pt x="0" y="0"/>
              </a:moveTo>
              <a:lnTo>
                <a:pt x="0" y="199527"/>
              </a:lnTo>
              <a:lnTo>
                <a:pt x="2299313" y="199527"/>
              </a:lnTo>
              <a:lnTo>
                <a:pt x="2299313" y="39905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8D235A3-896A-4B04-8E11-DE5F61ED8AAC}">
      <dsp:nvSpPr>
        <dsp:cNvPr id="0" name=""/>
        <dsp:cNvSpPr/>
      </dsp:nvSpPr>
      <dsp:spPr>
        <a:xfrm>
          <a:off x="5549704" y="2438164"/>
          <a:ext cx="874119" cy="570077"/>
        </a:xfrm>
        <a:custGeom>
          <a:avLst/>
          <a:gdLst/>
          <a:ahLst/>
          <a:cxnLst/>
          <a:rect l="0" t="0" r="0" b="0"/>
          <a:pathLst>
            <a:path>
              <a:moveTo>
                <a:pt x="0" y="0"/>
              </a:moveTo>
              <a:lnTo>
                <a:pt x="0" y="570077"/>
              </a:lnTo>
              <a:lnTo>
                <a:pt x="874119" y="570077"/>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E2C8D85-6FEB-4E87-BEB7-368A94665592}">
      <dsp:nvSpPr>
        <dsp:cNvPr id="0" name=""/>
        <dsp:cNvSpPr/>
      </dsp:nvSpPr>
      <dsp:spPr>
        <a:xfrm>
          <a:off x="5503984" y="1088980"/>
          <a:ext cx="91440" cy="399054"/>
        </a:xfrm>
        <a:custGeom>
          <a:avLst/>
          <a:gdLst/>
          <a:ahLst/>
          <a:cxnLst/>
          <a:rect l="0" t="0" r="0" b="0"/>
          <a:pathLst>
            <a:path>
              <a:moveTo>
                <a:pt x="45720" y="0"/>
              </a:moveTo>
              <a:lnTo>
                <a:pt x="45720" y="39905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BC781A7-4EE2-49B1-ADC7-C21C3D20D07B}">
      <dsp:nvSpPr>
        <dsp:cNvPr id="0" name=""/>
        <dsp:cNvSpPr/>
      </dsp:nvSpPr>
      <dsp:spPr>
        <a:xfrm>
          <a:off x="3250391" y="2438164"/>
          <a:ext cx="874119" cy="1919261"/>
        </a:xfrm>
        <a:custGeom>
          <a:avLst/>
          <a:gdLst/>
          <a:ahLst/>
          <a:cxnLst/>
          <a:rect l="0" t="0" r="0" b="0"/>
          <a:pathLst>
            <a:path>
              <a:moveTo>
                <a:pt x="0" y="0"/>
              </a:moveTo>
              <a:lnTo>
                <a:pt x="0" y="1919261"/>
              </a:lnTo>
              <a:lnTo>
                <a:pt x="874119" y="191926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3267FBF-A02C-4246-83CE-5B57905E12DB}">
      <dsp:nvSpPr>
        <dsp:cNvPr id="0" name=""/>
        <dsp:cNvSpPr/>
      </dsp:nvSpPr>
      <dsp:spPr>
        <a:xfrm>
          <a:off x="3250391" y="2438164"/>
          <a:ext cx="874119" cy="570077"/>
        </a:xfrm>
        <a:custGeom>
          <a:avLst/>
          <a:gdLst/>
          <a:ahLst/>
          <a:cxnLst/>
          <a:rect l="0" t="0" r="0" b="0"/>
          <a:pathLst>
            <a:path>
              <a:moveTo>
                <a:pt x="0" y="0"/>
              </a:moveTo>
              <a:lnTo>
                <a:pt x="0" y="570077"/>
              </a:lnTo>
              <a:lnTo>
                <a:pt x="874119" y="570077"/>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C4FA158-B9CE-451B-9441-62E3A2676FBC}">
      <dsp:nvSpPr>
        <dsp:cNvPr id="0" name=""/>
        <dsp:cNvSpPr/>
      </dsp:nvSpPr>
      <dsp:spPr>
        <a:xfrm>
          <a:off x="3250391" y="1088980"/>
          <a:ext cx="2299313" cy="399054"/>
        </a:xfrm>
        <a:custGeom>
          <a:avLst/>
          <a:gdLst/>
          <a:ahLst/>
          <a:cxnLst/>
          <a:rect l="0" t="0" r="0" b="0"/>
          <a:pathLst>
            <a:path>
              <a:moveTo>
                <a:pt x="2299313" y="0"/>
              </a:moveTo>
              <a:lnTo>
                <a:pt x="2299313" y="199527"/>
              </a:lnTo>
              <a:lnTo>
                <a:pt x="0" y="199527"/>
              </a:lnTo>
              <a:lnTo>
                <a:pt x="0" y="39905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9A6CD28-5DD6-41EF-811D-1F5FBDA72544}">
      <dsp:nvSpPr>
        <dsp:cNvPr id="0" name=""/>
        <dsp:cNvSpPr/>
      </dsp:nvSpPr>
      <dsp:spPr>
        <a:xfrm>
          <a:off x="951077" y="2438164"/>
          <a:ext cx="874119" cy="1919261"/>
        </a:xfrm>
        <a:custGeom>
          <a:avLst/>
          <a:gdLst/>
          <a:ahLst/>
          <a:cxnLst/>
          <a:rect l="0" t="0" r="0" b="0"/>
          <a:pathLst>
            <a:path>
              <a:moveTo>
                <a:pt x="0" y="0"/>
              </a:moveTo>
              <a:lnTo>
                <a:pt x="0" y="1919261"/>
              </a:lnTo>
              <a:lnTo>
                <a:pt x="874119" y="191926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4683F9-13BD-40E6-B6C8-69F6D93FFFFE}">
      <dsp:nvSpPr>
        <dsp:cNvPr id="0" name=""/>
        <dsp:cNvSpPr/>
      </dsp:nvSpPr>
      <dsp:spPr>
        <a:xfrm>
          <a:off x="951077" y="2438164"/>
          <a:ext cx="874119" cy="570077"/>
        </a:xfrm>
        <a:custGeom>
          <a:avLst/>
          <a:gdLst/>
          <a:ahLst/>
          <a:cxnLst/>
          <a:rect l="0" t="0" r="0" b="0"/>
          <a:pathLst>
            <a:path>
              <a:moveTo>
                <a:pt x="0" y="0"/>
              </a:moveTo>
              <a:lnTo>
                <a:pt x="0" y="570077"/>
              </a:lnTo>
              <a:lnTo>
                <a:pt x="874119" y="570077"/>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2752C92-0940-4DD2-AF5C-EAE0F5FFC0B5}">
      <dsp:nvSpPr>
        <dsp:cNvPr id="0" name=""/>
        <dsp:cNvSpPr/>
      </dsp:nvSpPr>
      <dsp:spPr>
        <a:xfrm>
          <a:off x="951077" y="1088980"/>
          <a:ext cx="4598626" cy="399054"/>
        </a:xfrm>
        <a:custGeom>
          <a:avLst/>
          <a:gdLst/>
          <a:ahLst/>
          <a:cxnLst/>
          <a:rect l="0" t="0" r="0" b="0"/>
          <a:pathLst>
            <a:path>
              <a:moveTo>
                <a:pt x="4598626" y="0"/>
              </a:moveTo>
              <a:lnTo>
                <a:pt x="4598626" y="199527"/>
              </a:lnTo>
              <a:lnTo>
                <a:pt x="0" y="199527"/>
              </a:lnTo>
              <a:lnTo>
                <a:pt x="0" y="39905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D0ACA95-5F01-49A6-95E9-B5FCF3EF444B}">
      <dsp:nvSpPr>
        <dsp:cNvPr id="0" name=""/>
        <dsp:cNvSpPr/>
      </dsp:nvSpPr>
      <dsp:spPr>
        <a:xfrm>
          <a:off x="4800598" y="138851"/>
          <a:ext cx="1498211"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AB6F1A7-1E67-4B84-9440-5D196B1D58D7}">
      <dsp:nvSpPr>
        <dsp:cNvPr id="0" name=""/>
        <dsp:cNvSpPr/>
      </dsp:nvSpPr>
      <dsp:spPr>
        <a:xfrm>
          <a:off x="4800598" y="138851"/>
          <a:ext cx="1498211"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B3F5381-7D78-4639-B47E-C36E34CC6266}">
      <dsp:nvSpPr>
        <dsp:cNvPr id="0" name=""/>
        <dsp:cNvSpPr/>
      </dsp:nvSpPr>
      <dsp:spPr>
        <a:xfrm>
          <a:off x="4051492" y="309874"/>
          <a:ext cx="2996423"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ka-GE" sz="2800" kern="1200" dirty="0" smtClean="0"/>
            <a:t>სამინისტროს შტაბი</a:t>
          </a:r>
          <a:endParaRPr lang="en-US" sz="2800" kern="1200" dirty="0"/>
        </a:p>
      </dsp:txBody>
      <dsp:txXfrm>
        <a:off x="4051492" y="309874"/>
        <a:ext cx="2996423" cy="608082"/>
      </dsp:txXfrm>
    </dsp:sp>
    <dsp:sp modelId="{C91F7D79-7328-4DF5-B1EC-F17E2B56F313}">
      <dsp:nvSpPr>
        <dsp:cNvPr id="0" name=""/>
        <dsp:cNvSpPr/>
      </dsp:nvSpPr>
      <dsp:spPr>
        <a:xfrm>
          <a:off x="476013" y="1488035"/>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43A5CF1-CF77-4FB3-886B-FA262A368A8A}">
      <dsp:nvSpPr>
        <dsp:cNvPr id="0" name=""/>
        <dsp:cNvSpPr/>
      </dsp:nvSpPr>
      <dsp:spPr>
        <a:xfrm>
          <a:off x="476013" y="1488035"/>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B6F570F-2EC4-4CAD-9614-8EE40F183313}">
      <dsp:nvSpPr>
        <dsp:cNvPr id="0" name=""/>
        <dsp:cNvSpPr/>
      </dsp:nvSpPr>
      <dsp:spPr>
        <a:xfrm>
          <a:off x="948" y="1659058"/>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დაავადებათა კონტროლის ცენტრი</a:t>
          </a:r>
          <a:endParaRPr lang="en-US" sz="1400" kern="1200" dirty="0"/>
        </a:p>
      </dsp:txBody>
      <dsp:txXfrm>
        <a:off x="948" y="1659058"/>
        <a:ext cx="1900258" cy="608082"/>
      </dsp:txXfrm>
    </dsp:sp>
    <dsp:sp modelId="{1401555F-8F3B-49FC-BC2F-2DA6816E579B}">
      <dsp:nvSpPr>
        <dsp:cNvPr id="0" name=""/>
        <dsp:cNvSpPr/>
      </dsp:nvSpPr>
      <dsp:spPr>
        <a:xfrm>
          <a:off x="1711181" y="2837219"/>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15448D9-9200-4BAD-97EA-994BEF22E5A4}">
      <dsp:nvSpPr>
        <dsp:cNvPr id="0" name=""/>
        <dsp:cNvSpPr/>
      </dsp:nvSpPr>
      <dsp:spPr>
        <a:xfrm>
          <a:off x="1711181" y="2837219"/>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360C572-1E7B-4D13-829F-7A3A3D667F2B}">
      <dsp:nvSpPr>
        <dsp:cNvPr id="0" name=""/>
        <dsp:cNvSpPr/>
      </dsp:nvSpPr>
      <dsp:spPr>
        <a:xfrm>
          <a:off x="1236116" y="3008242"/>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საზოგადოებრივი ჯანდაცვის ცენტრები</a:t>
          </a:r>
          <a:endParaRPr lang="en-US" sz="1400" kern="1200" dirty="0"/>
        </a:p>
      </dsp:txBody>
      <dsp:txXfrm>
        <a:off x="1236116" y="3008242"/>
        <a:ext cx="1900258" cy="608082"/>
      </dsp:txXfrm>
    </dsp:sp>
    <dsp:sp modelId="{10E005D8-5A1A-4A9F-8726-2A758EE76D5A}">
      <dsp:nvSpPr>
        <dsp:cNvPr id="0" name=""/>
        <dsp:cNvSpPr/>
      </dsp:nvSpPr>
      <dsp:spPr>
        <a:xfrm>
          <a:off x="1711181" y="4186403"/>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1A8482C-5A8F-4A75-BE46-AE8B4DACF9DC}">
      <dsp:nvSpPr>
        <dsp:cNvPr id="0" name=""/>
        <dsp:cNvSpPr/>
      </dsp:nvSpPr>
      <dsp:spPr>
        <a:xfrm>
          <a:off x="1711181" y="4186403"/>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368D975-FF01-49D9-B462-31847C9C940B}">
      <dsp:nvSpPr>
        <dsp:cNvPr id="0" name=""/>
        <dsp:cNvSpPr/>
      </dsp:nvSpPr>
      <dsp:spPr>
        <a:xfrm>
          <a:off x="1236116" y="4357426"/>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ლუგარის ლაბორატორია</a:t>
          </a:r>
          <a:endParaRPr lang="en-US" sz="1400" kern="1200" dirty="0"/>
        </a:p>
      </dsp:txBody>
      <dsp:txXfrm>
        <a:off x="1236116" y="4357426"/>
        <a:ext cx="1900258" cy="608082"/>
      </dsp:txXfrm>
    </dsp:sp>
    <dsp:sp modelId="{EC6BA30D-6C46-4BF5-9324-46D9C5E6EDF4}">
      <dsp:nvSpPr>
        <dsp:cNvPr id="0" name=""/>
        <dsp:cNvSpPr/>
      </dsp:nvSpPr>
      <dsp:spPr>
        <a:xfrm>
          <a:off x="2775326" y="1488035"/>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C7769EA-FD16-40CD-8311-8829D2678F72}">
      <dsp:nvSpPr>
        <dsp:cNvPr id="0" name=""/>
        <dsp:cNvSpPr/>
      </dsp:nvSpPr>
      <dsp:spPr>
        <a:xfrm>
          <a:off x="2775326" y="1488035"/>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F14632B-9642-4E80-BC39-82FE0C926661}">
      <dsp:nvSpPr>
        <dsp:cNvPr id="0" name=""/>
        <dsp:cNvSpPr/>
      </dsp:nvSpPr>
      <dsp:spPr>
        <a:xfrm>
          <a:off x="2300261" y="1659058"/>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საგანგებო მდგომარეობების მართვის ცენტრი</a:t>
          </a:r>
          <a:endParaRPr lang="en-US" sz="1400" kern="1200" dirty="0"/>
        </a:p>
      </dsp:txBody>
      <dsp:txXfrm>
        <a:off x="2300261" y="1659058"/>
        <a:ext cx="1900258" cy="608082"/>
      </dsp:txXfrm>
    </dsp:sp>
    <dsp:sp modelId="{74C56DB1-6A6C-45B2-BD7B-94D640ED19F1}">
      <dsp:nvSpPr>
        <dsp:cNvPr id="0" name=""/>
        <dsp:cNvSpPr/>
      </dsp:nvSpPr>
      <dsp:spPr>
        <a:xfrm>
          <a:off x="4010494" y="2837219"/>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8DAADDA-9C2B-4C52-8909-059038342F63}">
      <dsp:nvSpPr>
        <dsp:cNvPr id="0" name=""/>
        <dsp:cNvSpPr/>
      </dsp:nvSpPr>
      <dsp:spPr>
        <a:xfrm>
          <a:off x="4010494" y="2837219"/>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D26D2-CC32-49EC-B160-7815B96D989D}">
      <dsp:nvSpPr>
        <dsp:cNvPr id="0" name=""/>
        <dsp:cNvSpPr/>
      </dsp:nvSpPr>
      <dsp:spPr>
        <a:xfrm>
          <a:off x="3535430" y="3008242"/>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‘პირველადი ჯანდაცვის ქსელი სოფლად</a:t>
          </a:r>
          <a:endParaRPr lang="en-US" sz="1400" kern="1200" dirty="0"/>
        </a:p>
      </dsp:txBody>
      <dsp:txXfrm>
        <a:off x="3535430" y="3008242"/>
        <a:ext cx="1900258" cy="608082"/>
      </dsp:txXfrm>
    </dsp:sp>
    <dsp:sp modelId="{3F5A1D81-9CA5-4B6F-A1F1-A0170199B9E2}">
      <dsp:nvSpPr>
        <dsp:cNvPr id="0" name=""/>
        <dsp:cNvSpPr/>
      </dsp:nvSpPr>
      <dsp:spPr>
        <a:xfrm>
          <a:off x="4010494" y="4186403"/>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BB9B6C-0CBA-4976-80FE-645BB49938CD}">
      <dsp:nvSpPr>
        <dsp:cNvPr id="0" name=""/>
        <dsp:cNvSpPr/>
      </dsp:nvSpPr>
      <dsp:spPr>
        <a:xfrm>
          <a:off x="4010494" y="4186403"/>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C7276EB-66AB-424E-9513-2FBA29788BB9}">
      <dsp:nvSpPr>
        <dsp:cNvPr id="0" name=""/>
        <dsp:cNvSpPr/>
      </dsp:nvSpPr>
      <dsp:spPr>
        <a:xfrm>
          <a:off x="3535430" y="4357426"/>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სასწრაფო დახმარება და ტრანსპორტირება</a:t>
          </a:r>
          <a:endParaRPr lang="en-US" sz="1400" kern="1200" dirty="0"/>
        </a:p>
      </dsp:txBody>
      <dsp:txXfrm>
        <a:off x="3535430" y="4357426"/>
        <a:ext cx="1900258" cy="608082"/>
      </dsp:txXfrm>
    </dsp:sp>
    <dsp:sp modelId="{B279CC91-8A6C-47D5-A088-D1F5AFA1EA31}">
      <dsp:nvSpPr>
        <dsp:cNvPr id="0" name=""/>
        <dsp:cNvSpPr/>
      </dsp:nvSpPr>
      <dsp:spPr>
        <a:xfrm>
          <a:off x="5074639" y="1488035"/>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A74222A-1506-43EF-8B21-3C688CCBA4F4}">
      <dsp:nvSpPr>
        <dsp:cNvPr id="0" name=""/>
        <dsp:cNvSpPr/>
      </dsp:nvSpPr>
      <dsp:spPr>
        <a:xfrm>
          <a:off x="5074639" y="1488035"/>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3339CE1-3B9B-4135-8C3D-14657387437B}">
      <dsp:nvSpPr>
        <dsp:cNvPr id="0" name=""/>
        <dsp:cNvSpPr/>
      </dsp:nvSpPr>
      <dsp:spPr>
        <a:xfrm>
          <a:off x="4599575" y="1659058"/>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რეგულირების სააგენტო</a:t>
          </a:r>
          <a:endParaRPr lang="en-US" sz="1400" kern="1200" dirty="0"/>
        </a:p>
      </dsp:txBody>
      <dsp:txXfrm>
        <a:off x="4599575" y="1659058"/>
        <a:ext cx="1900258" cy="608082"/>
      </dsp:txXfrm>
    </dsp:sp>
    <dsp:sp modelId="{9FFA0B46-32C8-477B-9C27-DFB275C7CDF2}">
      <dsp:nvSpPr>
        <dsp:cNvPr id="0" name=""/>
        <dsp:cNvSpPr/>
      </dsp:nvSpPr>
      <dsp:spPr>
        <a:xfrm>
          <a:off x="6309808" y="2837219"/>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E44E8D9-B697-48EE-948E-3B6130016BE4}">
      <dsp:nvSpPr>
        <dsp:cNvPr id="0" name=""/>
        <dsp:cNvSpPr/>
      </dsp:nvSpPr>
      <dsp:spPr>
        <a:xfrm>
          <a:off x="6309808" y="2837219"/>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F20BA3-BAB4-4746-840E-96D79786B703}">
      <dsp:nvSpPr>
        <dsp:cNvPr id="0" name=""/>
        <dsp:cNvSpPr/>
      </dsp:nvSpPr>
      <dsp:spPr>
        <a:xfrm>
          <a:off x="5834743" y="3008242"/>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ჰოსპიტალური ქსელის მზაობა და პჯდ დიდ ქალაქებში </a:t>
          </a:r>
          <a:endParaRPr lang="en-US" sz="1400" kern="1200" dirty="0"/>
        </a:p>
      </dsp:txBody>
      <dsp:txXfrm>
        <a:off x="5834743" y="3008242"/>
        <a:ext cx="1900258" cy="608082"/>
      </dsp:txXfrm>
    </dsp:sp>
    <dsp:sp modelId="{8AA6F557-4435-4524-B3D9-86CA4DD1D3AC}">
      <dsp:nvSpPr>
        <dsp:cNvPr id="0" name=""/>
        <dsp:cNvSpPr/>
      </dsp:nvSpPr>
      <dsp:spPr>
        <a:xfrm>
          <a:off x="7373953" y="1488035"/>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AB79257-C393-44C9-89BF-0EFC32179325}">
      <dsp:nvSpPr>
        <dsp:cNvPr id="0" name=""/>
        <dsp:cNvSpPr/>
      </dsp:nvSpPr>
      <dsp:spPr>
        <a:xfrm>
          <a:off x="7373953" y="1488035"/>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2F2859-ED85-4AF5-A607-AF0E7B90CF77}">
      <dsp:nvSpPr>
        <dsp:cNvPr id="0" name=""/>
        <dsp:cNvSpPr/>
      </dsp:nvSpPr>
      <dsp:spPr>
        <a:xfrm>
          <a:off x="6898888" y="1659058"/>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სოციალური მომსახურების სააგენტო </a:t>
          </a:r>
          <a:endParaRPr lang="en-US" sz="1400" kern="1200" dirty="0"/>
        </a:p>
      </dsp:txBody>
      <dsp:txXfrm>
        <a:off x="6898888" y="1659058"/>
        <a:ext cx="1900258" cy="608082"/>
      </dsp:txXfrm>
    </dsp:sp>
    <dsp:sp modelId="{C3BE3423-F6D0-4A37-8205-CAC20FD9BCD2}">
      <dsp:nvSpPr>
        <dsp:cNvPr id="0" name=""/>
        <dsp:cNvSpPr/>
      </dsp:nvSpPr>
      <dsp:spPr>
        <a:xfrm>
          <a:off x="8609121" y="2837219"/>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06BF68-0B86-4E3D-AB5B-4D864DC936D4}">
      <dsp:nvSpPr>
        <dsp:cNvPr id="0" name=""/>
        <dsp:cNvSpPr/>
      </dsp:nvSpPr>
      <dsp:spPr>
        <a:xfrm>
          <a:off x="8609121" y="2837219"/>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322D5CE-824F-4700-843B-59BDDF7FFA03}">
      <dsp:nvSpPr>
        <dsp:cNvPr id="0" name=""/>
        <dsp:cNvSpPr/>
      </dsp:nvSpPr>
      <dsp:spPr>
        <a:xfrm>
          <a:off x="8134056" y="3008242"/>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საკარანტინე სივრცეებში სამედიცინო მეთვალყურეობა</a:t>
          </a:r>
          <a:endParaRPr lang="en-US" sz="1400" kern="1200" dirty="0"/>
        </a:p>
      </dsp:txBody>
      <dsp:txXfrm>
        <a:off x="8134056" y="3008242"/>
        <a:ext cx="1900258" cy="608082"/>
      </dsp:txXfrm>
    </dsp:sp>
    <dsp:sp modelId="{7C2A3A35-ADED-42B1-A388-05320E84BF05}">
      <dsp:nvSpPr>
        <dsp:cNvPr id="0" name=""/>
        <dsp:cNvSpPr/>
      </dsp:nvSpPr>
      <dsp:spPr>
        <a:xfrm>
          <a:off x="9673266" y="1488035"/>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19DC417-D4C6-4F93-BCAB-BB60D1D4DC32}">
      <dsp:nvSpPr>
        <dsp:cNvPr id="0" name=""/>
        <dsp:cNvSpPr/>
      </dsp:nvSpPr>
      <dsp:spPr>
        <a:xfrm>
          <a:off x="9673266" y="1488035"/>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B652E71-4C21-4887-B282-7B1165B788A5}">
      <dsp:nvSpPr>
        <dsp:cNvPr id="0" name=""/>
        <dsp:cNvSpPr/>
      </dsp:nvSpPr>
      <dsp:spPr>
        <a:xfrm>
          <a:off x="9198201" y="1659058"/>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პოლიტიკის დეპარტამენტი</a:t>
          </a:r>
          <a:endParaRPr lang="en-US" sz="1400" kern="1200" dirty="0"/>
        </a:p>
      </dsp:txBody>
      <dsp:txXfrm>
        <a:off x="9198201" y="1659058"/>
        <a:ext cx="1900258" cy="608082"/>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EA8474-953F-470E-8A56-46DBC937A6A9}" type="datetimeFigureOut">
              <a:rPr lang="en-US" smtClean="0"/>
              <a:t>26-Mar-20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2421563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EA8474-953F-470E-8A56-46DBC937A6A9}" type="datetimeFigureOut">
              <a:rPr lang="en-US" smtClean="0"/>
              <a:t>26-Mar-20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250561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EA8474-953F-470E-8A56-46DBC937A6A9}" type="datetimeFigureOut">
              <a:rPr lang="en-US" smtClean="0"/>
              <a:t>26-Mar-20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3624901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EA8474-953F-470E-8A56-46DBC937A6A9}" type="datetimeFigureOut">
              <a:rPr lang="en-US" smtClean="0"/>
              <a:t>26-Mar-20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3317004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2EA8474-953F-470E-8A56-46DBC937A6A9}" type="datetimeFigureOut">
              <a:rPr lang="en-US" smtClean="0"/>
              <a:t>26-Mar-20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2079818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2EA8474-953F-470E-8A56-46DBC937A6A9}" type="datetimeFigureOut">
              <a:rPr lang="en-US" smtClean="0"/>
              <a:t>26-Mar-20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1947625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EA8474-953F-470E-8A56-46DBC937A6A9}" type="datetimeFigureOut">
              <a:rPr lang="en-US" smtClean="0"/>
              <a:t>26-Mar-20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2123233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2EA8474-953F-470E-8A56-46DBC937A6A9}" type="datetimeFigureOut">
              <a:rPr lang="en-US" smtClean="0"/>
              <a:t>26-Mar-20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3513140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EA8474-953F-470E-8A56-46DBC937A6A9}" type="datetimeFigureOut">
              <a:rPr lang="en-US" smtClean="0"/>
              <a:t>26-Mar-20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1442413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2EA8474-953F-470E-8A56-46DBC937A6A9}" type="datetimeFigureOut">
              <a:rPr lang="en-US" smtClean="0"/>
              <a:t>26-Mar-20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2197423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2EA8474-953F-470E-8A56-46DBC937A6A9}" type="datetimeFigureOut">
              <a:rPr lang="en-US" smtClean="0"/>
              <a:t>26-Mar-20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1136413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EA8474-953F-470E-8A56-46DBC937A6A9}" type="datetimeFigureOut">
              <a:rPr lang="en-US" smtClean="0"/>
              <a:t>26-Mar-20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975D6B-AB36-46A9-8A97-B3A448764D40}" type="slidenum">
              <a:rPr lang="en-US" smtClean="0"/>
              <a:t>‹#›</a:t>
            </a:fld>
            <a:endParaRPr lang="en-US"/>
          </a:p>
        </p:txBody>
      </p:sp>
    </p:spTree>
    <p:extLst>
      <p:ext uri="{BB962C8B-B14F-4D97-AF65-F5344CB8AC3E}">
        <p14:creationId xmlns:p14="http://schemas.microsoft.com/office/powerpoint/2010/main" val="3638657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COVID</a:t>
            </a:r>
            <a:r>
              <a:rPr lang="ka-GE" b="1" dirty="0"/>
              <a:t>-ის </a:t>
            </a:r>
            <a:r>
              <a:rPr lang="ka-GE" b="1" dirty="0" smtClean="0"/>
              <a:t>მართვისთვის ჰოსპიტალური ქსელის გამოყენება</a:t>
            </a:r>
            <a:endParaRPr lang="en-US" dirty="0"/>
          </a:p>
        </p:txBody>
      </p:sp>
      <p:sp>
        <p:nvSpPr>
          <p:cNvPr id="3" name="Subtitle 2"/>
          <p:cNvSpPr>
            <a:spLocks noGrp="1"/>
          </p:cNvSpPr>
          <p:nvPr>
            <p:ph type="subTitle" idx="1"/>
          </p:nvPr>
        </p:nvSpPr>
        <p:spPr/>
        <p:txBody>
          <a:bodyPr/>
          <a:lstStyle/>
          <a:p>
            <a:r>
              <a:rPr lang="ka-GE" b="1" dirty="0"/>
              <a:t>ოპერაციული მენეჯმენტი</a:t>
            </a:r>
            <a:endParaRPr lang="en-US" dirty="0"/>
          </a:p>
          <a:p>
            <a:endParaRPr lang="en-US" dirty="0"/>
          </a:p>
        </p:txBody>
      </p:sp>
    </p:spTree>
    <p:extLst>
      <p:ext uri="{BB962C8B-B14F-4D97-AF65-F5344CB8AC3E}">
        <p14:creationId xmlns:p14="http://schemas.microsoft.com/office/powerpoint/2010/main" val="20157312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491735"/>
            <a:ext cx="10515600" cy="352327"/>
          </a:xfrm>
        </p:spPr>
        <p:txBody>
          <a:bodyPr>
            <a:noAutofit/>
          </a:bodyPr>
          <a:lstStyle/>
          <a:p>
            <a:r>
              <a:rPr lang="ka-GE" sz="2400" dirty="0" smtClean="0"/>
              <a:t>შტაბი: ოკუპირებული ტერიტორიებიდან დევნილთა, შრომის, ჯანმრთელობისა და სოციალური დაცვის სამინისტრო</a:t>
            </a:r>
            <a:endParaRPr lang="en-US" sz="2400" dirty="0"/>
          </a:p>
        </p:txBody>
      </p:sp>
      <p:sp>
        <p:nvSpPr>
          <p:cNvPr id="7" name="Content Placeholder 6"/>
          <p:cNvSpPr>
            <a:spLocks noGrp="1"/>
          </p:cNvSpPr>
          <p:nvPr>
            <p:ph idx="1"/>
          </p:nvPr>
        </p:nvSpPr>
        <p:spPr>
          <a:xfrm>
            <a:off x="1136552" y="1209820"/>
            <a:ext cx="9918895" cy="5528604"/>
          </a:xfrm>
        </p:spPr>
        <p:txBody>
          <a:bodyPr>
            <a:noAutofit/>
          </a:bodyPr>
          <a:lstStyle/>
          <a:p>
            <a:r>
              <a:rPr lang="ka-GE" sz="2000" dirty="0" smtClean="0"/>
              <a:t>7.სამედიცინო დაწესებულებების მობილიზება: რეგულირების </a:t>
            </a:r>
            <a:r>
              <a:rPr lang="ka-GE" sz="2000" dirty="0"/>
              <a:t>და ფარმაცევტული საქმიანობის სააგენტო, </a:t>
            </a:r>
            <a:r>
              <a:rPr lang="ka-GE" sz="2000" dirty="0">
                <a:solidFill>
                  <a:srgbClr val="C00000"/>
                </a:solidFill>
              </a:rPr>
              <a:t>ზაალ კაპანაძე 577055755</a:t>
            </a:r>
          </a:p>
          <a:p>
            <a:r>
              <a:rPr lang="ka-GE" sz="2000" dirty="0" smtClean="0"/>
              <a:t>8. ინციდენტების მენეჯმენტი : </a:t>
            </a:r>
            <a:r>
              <a:rPr lang="ka-GE" sz="2000" dirty="0">
                <a:solidFill>
                  <a:srgbClr val="C00000"/>
                </a:solidFill>
              </a:rPr>
              <a:t>ბესარიონ სიმონიშვილი 577948462; გვანცა გასვიანი 557119100</a:t>
            </a:r>
          </a:p>
          <a:p>
            <a:r>
              <a:rPr lang="ka-GE" sz="2000" dirty="0" smtClean="0"/>
              <a:t>9.სამედიცინო </a:t>
            </a:r>
            <a:r>
              <a:rPr lang="ka-GE" sz="2000" dirty="0"/>
              <a:t>უზრუნველყოფის სფეროში მოთხოვნების </a:t>
            </a:r>
            <a:r>
              <a:rPr lang="ka-GE" sz="2000" dirty="0" smtClean="0"/>
              <a:t>განსაზღვრა- ჯანმრთელობის დაცვის პოლიტიკის სამმართველოს უფროსი </a:t>
            </a:r>
            <a:r>
              <a:rPr lang="ka-GE" sz="2000" b="1" dirty="0" smtClean="0">
                <a:solidFill>
                  <a:srgbClr val="C00000"/>
                </a:solidFill>
              </a:rPr>
              <a:t>ეკატერინე ადამია 577282825</a:t>
            </a:r>
            <a:endParaRPr lang="en-US" sz="2000" b="1" dirty="0">
              <a:solidFill>
                <a:srgbClr val="C00000"/>
              </a:solidFill>
            </a:endParaRPr>
          </a:p>
          <a:p>
            <a:r>
              <a:rPr lang="ka-GE" sz="2000" dirty="0"/>
              <a:t>10.აქტიური საინფორმაციო კამპანიის </a:t>
            </a:r>
            <a:r>
              <a:rPr lang="ka-GE" sz="2000" dirty="0" smtClean="0"/>
              <a:t>წარმოება- საზოგადოებასთან ურთიერთობის დეპარტამენტის უფროსი </a:t>
            </a:r>
            <a:r>
              <a:rPr lang="ka-GE" sz="2000" dirty="0">
                <a:solidFill>
                  <a:srgbClr val="C00000"/>
                </a:solidFill>
              </a:rPr>
              <a:t>ნინო მამალაძე 599546465</a:t>
            </a:r>
          </a:p>
          <a:p>
            <a:r>
              <a:rPr lang="ka-GE" sz="2000" dirty="0" smtClean="0"/>
              <a:t>11. კარანტინებში სამედიცინო პერსონალის მოძიება და მობილიზება :</a:t>
            </a:r>
            <a:r>
              <a:rPr lang="ka-GE" sz="2000" dirty="0">
                <a:solidFill>
                  <a:srgbClr val="C00000"/>
                </a:solidFill>
              </a:rPr>
              <a:t> გიორგი ჩოგოვაძე 577494449</a:t>
            </a:r>
          </a:p>
          <a:p>
            <a:r>
              <a:rPr lang="ka-GE" sz="2000" dirty="0" smtClean="0"/>
              <a:t>12. ფინანსების მობილიზება და მართვა:</a:t>
            </a:r>
            <a:r>
              <a:rPr lang="ka-GE" sz="2000" dirty="0">
                <a:solidFill>
                  <a:schemeClr val="tx2">
                    <a:lumMod val="50000"/>
                  </a:schemeClr>
                </a:solidFill>
              </a:rPr>
              <a:t> </a:t>
            </a:r>
            <a:r>
              <a:rPr lang="ka-GE" sz="2000" dirty="0">
                <a:solidFill>
                  <a:srgbClr val="C00000"/>
                </a:solidFill>
              </a:rPr>
              <a:t>გიორგი წოწკოლაური 595085719</a:t>
            </a:r>
          </a:p>
          <a:p>
            <a:r>
              <a:rPr lang="ka-GE" sz="2000" dirty="0" smtClean="0"/>
              <a:t>13. კორონავირუსის ეპიდზედამხედველობის ორგანიზება : </a:t>
            </a:r>
            <a:r>
              <a:rPr lang="ka-GE" sz="2000" dirty="0">
                <a:solidFill>
                  <a:srgbClr val="C00000"/>
                </a:solidFill>
              </a:rPr>
              <a:t>ამირან გამყრელიძე 599501894</a:t>
            </a:r>
          </a:p>
          <a:p>
            <a:r>
              <a:rPr lang="ka-GE" sz="2000" dirty="0" smtClean="0"/>
              <a:t>14. პაციენტების ნაკადების მართვა, ტრანსპორტირება: </a:t>
            </a:r>
            <a:r>
              <a:rPr lang="ka-GE" sz="2000" dirty="0">
                <a:solidFill>
                  <a:srgbClr val="C00000"/>
                </a:solidFill>
              </a:rPr>
              <a:t>ავთანდილ თალაკვაძე 599120001</a:t>
            </a:r>
            <a:endParaRPr lang="en-US" sz="2000" dirty="0">
              <a:solidFill>
                <a:srgbClr val="C00000"/>
              </a:solidFill>
            </a:endParaRPr>
          </a:p>
          <a:p>
            <a:endParaRPr lang="en-US" sz="2000" dirty="0"/>
          </a:p>
        </p:txBody>
      </p:sp>
    </p:spTree>
    <p:extLst>
      <p:ext uri="{BB962C8B-B14F-4D97-AF65-F5344CB8AC3E}">
        <p14:creationId xmlns:p14="http://schemas.microsoft.com/office/powerpoint/2010/main" val="1441618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დაავადებათა კონტროლის ცენტრი: ამირან გამყრელიძე </a:t>
            </a:r>
            <a:endParaRPr lang="en-US" dirty="0"/>
          </a:p>
        </p:txBody>
      </p:sp>
      <p:sp>
        <p:nvSpPr>
          <p:cNvPr id="3" name="Content Placeholder 2"/>
          <p:cNvSpPr>
            <a:spLocks noGrp="1"/>
          </p:cNvSpPr>
          <p:nvPr>
            <p:ph idx="1"/>
          </p:nvPr>
        </p:nvSpPr>
        <p:spPr>
          <a:xfrm>
            <a:off x="838200" y="1690688"/>
            <a:ext cx="10515600" cy="4351338"/>
          </a:xfrm>
        </p:spPr>
        <p:txBody>
          <a:bodyPr>
            <a:noAutofit/>
          </a:bodyPr>
          <a:lstStyle/>
          <a:p>
            <a:r>
              <a:rPr lang="ka-GE" sz="1600" dirty="0"/>
              <a:t>1.განსაკუთრებით საშიში ინფექციებისა და ეპიდემიური და პანდემიური გავრცელების ბიოლოგიური აგენტების ეპიდაფეთქებისა და გავრცელების კონტროლი (ეპიდზედამხედველობა); </a:t>
            </a:r>
          </a:p>
          <a:p>
            <a:r>
              <a:rPr lang="ka-GE" sz="1600" dirty="0" smtClean="0"/>
              <a:t>განსაკუთრებით </a:t>
            </a:r>
            <a:r>
              <a:rPr lang="ka-GE" sz="1600" dirty="0"/>
              <a:t>საშიშ პათოგენებსა და ბიოლოგიურ ინციდენტებზე რეაგირების ღონისძიებების საერთო კოორდინაცია:</a:t>
            </a:r>
          </a:p>
          <a:p>
            <a:r>
              <a:rPr lang="ka-GE" sz="1600" dirty="0" smtClean="0"/>
              <a:t>ბიოლოგიური </a:t>
            </a:r>
            <a:r>
              <a:rPr lang="ka-GE" sz="1600" dirty="0"/>
              <a:t>ინციდენტის სავარაუდო ზონაში ან კერაში ოპერატიულ გასვლა, არსებული სიტუაციის შესწავლა, რისკის შეფასება, საჭირო რესურსების გათვლა, საზოგადოებრივი ჯანმრთელობის, სანიტარიულ-ჰიგიენური და სამედიცინო უზრუნველყოფის ღონისძიებებისა და მოსახლეობის ევაკუაციის საჭიროების განსაზღვრა; </a:t>
            </a:r>
          </a:p>
          <a:p>
            <a:r>
              <a:rPr lang="ka-GE" sz="1600" dirty="0" smtClean="0"/>
              <a:t>ბიოლოგიური </a:t>
            </a:r>
            <a:r>
              <a:rPr lang="ka-GE" sz="1600" dirty="0"/>
              <a:t>საფრთხის ან ინციდენტის შედეგების აღმოსაფხვრელი  იზოლაციის, პროფილაქტიკისა და სამკურნალო ღონისძიებების დაგეგმვა, ლაბორატორიული ნიმუშებისა და მასალების აღება და ლაბორატორიული კვლევების ჩატარება, საჭირო ვაქცინების, მედიკამენტების, სამედიცინო მოხმარების საგნების, პირადი დაცვის აღჭურვილობის, სხვა მატერიალურ-ტექნიკური საშუალებებისა და ინვენტარ-აღჭურვილობის მარაგების შექმნა და რეგიონებში განაწილების კოორდინაცია; </a:t>
            </a:r>
          </a:p>
          <a:p>
            <a:r>
              <a:rPr lang="ka-GE" sz="1600" dirty="0" smtClean="0"/>
              <a:t>3.  </a:t>
            </a:r>
            <a:r>
              <a:rPr lang="ka-GE" sz="1600" dirty="0"/>
              <a:t>განსაკუთრებით საშიში პათოგენებითა და ბიოლოგიური ინციდენტებით გამოწვეული საგანგებო სიტუაციების შემთხვევაში, სამედიცინო უზრუნველყოფის ღონისძიებების მართვა -  ეროვნულ, ავტონომიურ და ადგილობრივ დონეებზე შესაბამისი სამედიცინო დაწესებულებების მეშვეობით, საქართველოს კანონმდებლობით დადგენილი წესით; </a:t>
            </a:r>
          </a:p>
          <a:p>
            <a:r>
              <a:rPr lang="ka-GE" sz="1600" dirty="0"/>
              <a:t>4. ბიოლოგიური ინციდენტის ზონიდან ევაკუირებულთა დროებითი თავშესაფრით უზრუნველყოფა და მათ მიმართ პროფილაქტიკური და სამკურნალო ღონისძიებების განხორციელების ხელშეწყობა.</a:t>
            </a:r>
          </a:p>
          <a:p>
            <a:endParaRPr lang="en-US" sz="1600" dirty="0"/>
          </a:p>
        </p:txBody>
      </p:sp>
    </p:spTree>
    <p:extLst>
      <p:ext uri="{BB962C8B-B14F-4D97-AF65-F5344CB8AC3E}">
        <p14:creationId xmlns:p14="http://schemas.microsoft.com/office/powerpoint/2010/main" val="3109000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3600" b="1" dirty="0"/>
              <a:t>საგანგებო სიტუაციების კოორდინაციისა და გადაუდებელი დახმარების </a:t>
            </a:r>
            <a:r>
              <a:rPr lang="ka-GE" sz="3600" b="1" dirty="0" smtClean="0"/>
              <a:t>ცენტრი: ავთანდილ თალაკვაძე</a:t>
            </a:r>
            <a:endParaRPr lang="en-US" sz="3600" dirty="0"/>
          </a:p>
        </p:txBody>
      </p:sp>
      <p:sp>
        <p:nvSpPr>
          <p:cNvPr id="3" name="Content Placeholder 2"/>
          <p:cNvSpPr>
            <a:spLocks noGrp="1"/>
          </p:cNvSpPr>
          <p:nvPr>
            <p:ph idx="1"/>
          </p:nvPr>
        </p:nvSpPr>
        <p:spPr>
          <a:xfrm>
            <a:off x="838200" y="2208628"/>
            <a:ext cx="10515600" cy="4009292"/>
          </a:xfrm>
        </p:spPr>
        <p:txBody>
          <a:bodyPr/>
          <a:lstStyle/>
          <a:p>
            <a:r>
              <a:rPr lang="ka-GE" dirty="0" smtClean="0"/>
              <a:t>1.სამედიცინო </a:t>
            </a:r>
            <a:r>
              <a:rPr lang="ka-GE" dirty="0"/>
              <a:t>სატრანსპორტო საშუალებების მზადყოფნა და საჭიროების შემთხვევაში, დამატებითი რესურსების მობილიზება;</a:t>
            </a:r>
            <a:endParaRPr lang="en-US" dirty="0"/>
          </a:p>
          <a:p>
            <a:r>
              <a:rPr lang="ka-GE" dirty="0"/>
              <a:t>2.განსაკუთრებულად მძიმე ავადმყოფების სხვა ქალაქებში ევაკუაციის შესაძლებლობის განსაზღვრა (ორგანიზება);</a:t>
            </a:r>
            <a:endParaRPr lang="en-US" dirty="0"/>
          </a:p>
          <a:p>
            <a:r>
              <a:rPr lang="ka-GE" dirty="0"/>
              <a:t>3.განსაკუთრებულად მძიმე ავადმყოფების სხვა ქალაქებში ევაკუაციის ორგანიზება.</a:t>
            </a:r>
            <a:endParaRPr lang="en-US" dirty="0"/>
          </a:p>
          <a:p>
            <a:endParaRPr lang="en-US" dirty="0"/>
          </a:p>
        </p:txBody>
      </p:sp>
    </p:spTree>
    <p:extLst>
      <p:ext uri="{BB962C8B-B14F-4D97-AF65-F5344CB8AC3E}">
        <p14:creationId xmlns:p14="http://schemas.microsoft.com/office/powerpoint/2010/main" val="1135721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072" y="0"/>
            <a:ext cx="10515600" cy="1325563"/>
          </a:xfrm>
        </p:spPr>
        <p:txBody>
          <a:bodyPr>
            <a:noAutofit/>
          </a:bodyPr>
          <a:lstStyle/>
          <a:p>
            <a:pPr lvl="0" algn="ctr"/>
            <a:r>
              <a:rPr lang="en-US" sz="3200" b="1" dirty="0"/>
              <a:t>COVID</a:t>
            </a:r>
            <a:r>
              <a:rPr lang="ka-GE" sz="3200" b="1" dirty="0"/>
              <a:t>-ის </a:t>
            </a:r>
            <a:r>
              <a:rPr lang="ka-GE" sz="3200" b="1" dirty="0" smtClean="0"/>
              <a:t>რეგიონული ოპერაციული მენეჯმენტი</a:t>
            </a:r>
            <a:br>
              <a:rPr lang="ka-GE" sz="3200" b="1" dirty="0" smtClean="0"/>
            </a:br>
            <a:endParaRPr lang="en-US" sz="3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718303980"/>
              </p:ext>
            </p:extLst>
          </p:nvPr>
        </p:nvGraphicFramePr>
        <p:xfrm>
          <a:off x="909452" y="1045039"/>
          <a:ext cx="9707088" cy="43107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AutoShape 2" descr="Image result for primary health care cente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TextBox 2"/>
          <p:cNvSpPr txBox="1"/>
          <p:nvPr/>
        </p:nvSpPr>
        <p:spPr>
          <a:xfrm>
            <a:off x="909452" y="5652063"/>
            <a:ext cx="6068745" cy="646331"/>
          </a:xfrm>
          <a:prstGeom prst="rect">
            <a:avLst/>
          </a:prstGeom>
          <a:noFill/>
        </p:spPr>
        <p:txBody>
          <a:bodyPr wrap="square" rtlCol="0">
            <a:spAutoFit/>
          </a:bodyPr>
          <a:lstStyle/>
          <a:p>
            <a:r>
              <a:rPr lang="en-US" dirty="0" smtClean="0"/>
              <a:t>COVID19 </a:t>
            </a:r>
            <a:r>
              <a:rPr lang="ka-GE" dirty="0" smtClean="0"/>
              <a:t>ის ჰოსპიტალური მართვის პროგრამის ოპერაციული მენეჯერი </a:t>
            </a:r>
            <a:endParaRPr lang="en-US" dirty="0"/>
          </a:p>
        </p:txBody>
      </p:sp>
      <p:sp>
        <p:nvSpPr>
          <p:cNvPr id="4" name="Oval 3"/>
          <p:cNvSpPr/>
          <p:nvPr/>
        </p:nvSpPr>
        <p:spPr>
          <a:xfrm>
            <a:off x="9772869" y="3633645"/>
            <a:ext cx="656691" cy="64444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909452" y="3633645"/>
            <a:ext cx="604617" cy="53361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9772870" y="2555962"/>
            <a:ext cx="656691" cy="64444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909452" y="2825007"/>
            <a:ext cx="604617" cy="55827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6649851" y="5652063"/>
            <a:ext cx="656691" cy="64444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011553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2493"/>
          </a:xfrm>
        </p:spPr>
        <p:txBody>
          <a:bodyPr>
            <a:noAutofit/>
          </a:bodyPr>
          <a:lstStyle/>
          <a:p>
            <a:pPr algn="ctr"/>
            <a:r>
              <a:rPr lang="ka-GE" sz="2400" dirty="0" smtClean="0"/>
              <a:t>ჰოსპიტალური საწოლების განაწილება რეგიონებში სამივე ეტაპზე დღეიდან- ეპიდემიის შემდგომი ესკალაციის პირობებში 300-დან 1800 შემთხვევამდე </a:t>
            </a:r>
            <a:endParaRPr lang="en-US" sz="2400" dirty="0"/>
          </a:p>
        </p:txBody>
      </p:sp>
      <p:graphicFrame>
        <p:nvGraphicFramePr>
          <p:cNvPr id="6" name="Content Placeholder 5"/>
          <p:cNvGraphicFramePr>
            <a:graphicFrameLocks noGrp="1"/>
          </p:cNvGraphicFramePr>
          <p:nvPr>
            <p:ph idx="1"/>
            <p:extLst/>
          </p:nvPr>
        </p:nvGraphicFramePr>
        <p:xfrm>
          <a:off x="604911" y="1322363"/>
          <a:ext cx="10748889" cy="5078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91789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COVID19 </a:t>
            </a:r>
            <a:r>
              <a:rPr lang="ka-GE" sz="3600" dirty="0"/>
              <a:t>ის ჰოსპიტალური მართვის პროგრამის ოპერაციული </a:t>
            </a:r>
            <a:r>
              <a:rPr lang="ka-GE" sz="3600" dirty="0" smtClean="0"/>
              <a:t>მენეჯერის ფუნქციები</a:t>
            </a:r>
            <a:endParaRPr lang="en-US" sz="3600" dirty="0"/>
          </a:p>
        </p:txBody>
      </p:sp>
      <p:sp>
        <p:nvSpPr>
          <p:cNvPr id="3" name="Content Placeholder 2"/>
          <p:cNvSpPr>
            <a:spLocks noGrp="1"/>
          </p:cNvSpPr>
          <p:nvPr>
            <p:ph idx="1"/>
          </p:nvPr>
        </p:nvSpPr>
        <p:spPr/>
        <p:txBody>
          <a:bodyPr/>
          <a:lstStyle/>
          <a:p>
            <a:pPr marL="0" indent="0">
              <a:buNone/>
            </a:pPr>
            <a:r>
              <a:rPr lang="ka-GE" dirty="0" smtClean="0"/>
              <a:t>ოპერაციული მენეჯერი </a:t>
            </a:r>
          </a:p>
          <a:p>
            <a:r>
              <a:rPr lang="ka-GE" sz="2400" dirty="0" smtClean="0"/>
              <a:t>თავის ფუნქციებს ასრულებს ჯანდაცვის სამინისტროსთან ხელშეკრულების საფუძველზე</a:t>
            </a:r>
          </a:p>
          <a:p>
            <a:r>
              <a:rPr lang="ka-GE" sz="2400" dirty="0" smtClean="0"/>
              <a:t>მისი მთავარი ფუნქციაა კორინავირუსის პასუხისთვის ჰოსპიტლების მობილიზების ხელშეწყობა და ოპერაციული მზადყოფნის შეფასება</a:t>
            </a:r>
          </a:p>
          <a:p>
            <a:r>
              <a:rPr lang="ka-GE" sz="2400" dirty="0" smtClean="0"/>
              <a:t>ოპერაციული მენეჯერი დახმარებას უწევს ჰოსპიტალს პერსონალისა და საწოლფონდის მობილიზების გეგმების შემუშავებაში და აწარმოებს გეგმის შესრულებაზე მონიტორინგს </a:t>
            </a:r>
          </a:p>
          <a:p>
            <a:r>
              <a:rPr lang="ka-GE" sz="2400" dirty="0" smtClean="0"/>
              <a:t>ოპერაციული მენეჯერი აქტიურად თანამშრომლობს საგანგებო მდგომარეობისა და გადაუდებელი დახმარების ცენტრთან პაციენტების ნაკადების ოპერატიულად მართვის მიზნით. </a:t>
            </a:r>
          </a:p>
          <a:p>
            <a:endParaRPr lang="en-US" dirty="0"/>
          </a:p>
        </p:txBody>
      </p:sp>
    </p:spTree>
    <p:extLst>
      <p:ext uri="{BB962C8B-B14F-4D97-AF65-F5344CB8AC3E}">
        <p14:creationId xmlns:p14="http://schemas.microsoft.com/office/powerpoint/2010/main" val="813629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dirty="0" smtClean="0"/>
              <a:t>ოპერაციული მენეჯერის საკვალიფიკაციო მოთხოვნები</a:t>
            </a:r>
            <a:endParaRPr lang="en-US" dirty="0"/>
          </a:p>
        </p:txBody>
      </p:sp>
      <p:sp>
        <p:nvSpPr>
          <p:cNvPr id="3" name="Content Placeholder 2"/>
          <p:cNvSpPr>
            <a:spLocks noGrp="1"/>
          </p:cNvSpPr>
          <p:nvPr>
            <p:ph idx="1"/>
          </p:nvPr>
        </p:nvSpPr>
        <p:spPr>
          <a:xfrm>
            <a:off x="838200" y="2116183"/>
            <a:ext cx="10515600" cy="4060780"/>
          </a:xfrm>
        </p:spPr>
        <p:txBody>
          <a:bodyPr/>
          <a:lstStyle/>
          <a:p>
            <a:r>
              <a:rPr lang="ka-GE" dirty="0" smtClean="0"/>
              <a:t>უმაღლესი სამედიცინო განათლება ან ჯანდაცვის მენეჯმენტი და ადმინისტრირება ან საზოგადოებრივი ჯანდაცვა </a:t>
            </a:r>
          </a:p>
          <a:p>
            <a:r>
              <a:rPr lang="ka-GE" dirty="0" smtClean="0"/>
              <a:t>გადაუდებელი მდომარეობებისა და კრიზისული სიტუაციების მართვის გამოცდილება </a:t>
            </a:r>
          </a:p>
          <a:p>
            <a:r>
              <a:rPr lang="ka-GE" dirty="0" smtClean="0"/>
              <a:t>ჰოსპიტლების მართვის გამოცდილება (სულ მცირე 5 წელი)</a:t>
            </a:r>
          </a:p>
          <a:p>
            <a:r>
              <a:rPr lang="ka-GE" dirty="0" smtClean="0"/>
              <a:t>სამხედრო სამსახურის გამოცდილება (მიენიჭოს უპირატესობა) </a:t>
            </a:r>
            <a:endParaRPr lang="en-US" dirty="0"/>
          </a:p>
        </p:txBody>
      </p:sp>
    </p:spTree>
    <p:extLst>
      <p:ext uri="{BB962C8B-B14F-4D97-AF65-F5344CB8AC3E}">
        <p14:creationId xmlns:p14="http://schemas.microsoft.com/office/powerpoint/2010/main" val="2179303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8823" y="210746"/>
            <a:ext cx="10740241" cy="1325563"/>
          </a:xfrm>
        </p:spPr>
        <p:txBody>
          <a:bodyPr>
            <a:normAutofit/>
          </a:bodyPr>
          <a:lstStyle/>
          <a:p>
            <a:pPr algn="ctr"/>
            <a:r>
              <a:rPr lang="en-US" sz="3600" b="1" dirty="0"/>
              <a:t>COVID</a:t>
            </a:r>
            <a:r>
              <a:rPr lang="ka-GE" sz="3600" b="1" dirty="0"/>
              <a:t>-ის </a:t>
            </a:r>
            <a:r>
              <a:rPr lang="ka-GE" sz="3600" b="1" dirty="0" smtClean="0"/>
              <a:t>მენეჯმენტი შემთხვევის </a:t>
            </a:r>
            <a:r>
              <a:rPr lang="ka-GE" sz="3600" b="1" smtClean="0"/>
              <a:t>სიმძიმის მიხედვით</a:t>
            </a:r>
            <a:endParaRPr lang="en-US" sz="36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753163051"/>
              </p:ext>
            </p:extLst>
          </p:nvPr>
        </p:nvGraphicFramePr>
        <p:xfrm>
          <a:off x="1135083" y="1436915"/>
          <a:ext cx="10515600" cy="4763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Content Placeholder 3"/>
          <p:cNvPicPr>
            <a:picLocks noChangeAspect="1"/>
          </p:cNvPicPr>
          <p:nvPr/>
        </p:nvPicPr>
        <p:blipFill rotWithShape="1">
          <a:blip r:embed="rId7" cstate="print">
            <a:extLst>
              <a:ext uri="{28A0092B-C50C-407E-A947-70E740481C1C}">
                <a14:useLocalDpi xmlns:a14="http://schemas.microsoft.com/office/drawing/2010/main" val="0"/>
              </a:ext>
            </a:extLst>
          </a:blip>
          <a:srcRect l="46229"/>
          <a:stretch/>
        </p:blipFill>
        <p:spPr>
          <a:xfrm>
            <a:off x="3275301" y="4658244"/>
            <a:ext cx="784457" cy="623455"/>
          </a:xfrm>
          <a:prstGeom prst="rect">
            <a:avLst/>
          </a:prstGeom>
        </p:spPr>
      </p:pic>
      <p:pic>
        <p:nvPicPr>
          <p:cNvPr id="12" name="Picture 4" descr="Image result for hospitalized patient"/>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36784" t="34924" r="36784" b="40291"/>
          <a:stretch/>
        </p:blipFill>
        <p:spPr bwMode="auto">
          <a:xfrm>
            <a:off x="3233482" y="3511826"/>
            <a:ext cx="793416" cy="61751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pic>
        <p:nvPicPr>
          <p:cNvPr id="13" name="Picture 2" descr="Image result for patient in intensive care unit"/>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l="21268"/>
          <a:stretch/>
        </p:blipFill>
        <p:spPr bwMode="auto">
          <a:xfrm>
            <a:off x="3254391" y="2261941"/>
            <a:ext cx="751597" cy="5345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23997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COVID19</a:t>
            </a:r>
            <a:r>
              <a:rPr lang="ka-GE" dirty="0" smtClean="0"/>
              <a:t>ის ეროვნული პასუხის ძირითადი მიმართულებები ჯანდაცვის სფეროში </a:t>
            </a:r>
            <a:endParaRPr lang="en-US" dirty="0"/>
          </a:p>
        </p:txBody>
      </p:sp>
      <p:sp>
        <p:nvSpPr>
          <p:cNvPr id="3" name="Content Placeholder 2"/>
          <p:cNvSpPr>
            <a:spLocks noGrp="1"/>
          </p:cNvSpPr>
          <p:nvPr>
            <p:ph idx="1"/>
          </p:nvPr>
        </p:nvSpPr>
        <p:spPr/>
        <p:txBody>
          <a:bodyPr>
            <a:normAutofit fontScale="92500" lnSpcReduction="10000"/>
          </a:bodyPr>
          <a:lstStyle/>
          <a:p>
            <a:r>
              <a:rPr lang="ka-GE" dirty="0" smtClean="0"/>
              <a:t>სამედიცინო მარაგების მართვა</a:t>
            </a:r>
          </a:p>
          <a:p>
            <a:r>
              <a:rPr lang="ka-GE" dirty="0" smtClean="0"/>
              <a:t>სამედიცინო დაწესებულებების მობილიზება</a:t>
            </a:r>
          </a:p>
          <a:p>
            <a:r>
              <a:rPr lang="ka-GE" dirty="0" smtClean="0"/>
              <a:t>სამედიცინო პერსონალის მობილიზება</a:t>
            </a:r>
          </a:p>
          <a:p>
            <a:r>
              <a:rPr lang="ka-GE" dirty="0" smtClean="0"/>
              <a:t>ეპიდზედამხედველობა და ლაბ დიაგნოსტიკა </a:t>
            </a:r>
          </a:p>
          <a:p>
            <a:r>
              <a:rPr lang="ka-GE" dirty="0" smtClean="0"/>
              <a:t>ინსიდენტის მართვა </a:t>
            </a:r>
          </a:p>
          <a:p>
            <a:r>
              <a:rPr lang="ka-GE" dirty="0" smtClean="0"/>
              <a:t>პაციენტების ნაკადების მართვა საკარანტინე სივრცეებსა და ჰოსპიტლებში </a:t>
            </a:r>
          </a:p>
          <a:p>
            <a:r>
              <a:rPr lang="ka-GE" dirty="0" smtClean="0"/>
              <a:t>პირველადი ჯანდაცვის მობილიზება</a:t>
            </a:r>
          </a:p>
          <a:p>
            <a:r>
              <a:rPr lang="ka-GE" dirty="0" smtClean="0"/>
              <a:t>დონორული დახმარების მობილიზება</a:t>
            </a:r>
          </a:p>
          <a:p>
            <a:r>
              <a:rPr lang="ka-GE" dirty="0" smtClean="0"/>
              <a:t>პასუხის ფინანსური უზრუნველყოფა და პროგრამირება </a:t>
            </a:r>
          </a:p>
        </p:txBody>
      </p:sp>
    </p:spTree>
    <p:extLst>
      <p:ext uri="{BB962C8B-B14F-4D97-AF65-F5344CB8AC3E}">
        <p14:creationId xmlns:p14="http://schemas.microsoft.com/office/powerpoint/2010/main" val="3311422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74358"/>
          </a:xfrm>
        </p:spPr>
        <p:txBody>
          <a:bodyPr>
            <a:normAutofit fontScale="90000"/>
          </a:bodyPr>
          <a:lstStyle/>
          <a:p>
            <a:pPr algn="ctr"/>
            <a:r>
              <a:rPr lang="ka-GE" sz="3200" dirty="0" smtClean="0"/>
              <a:t>ეროვნული პასუხის მართვის მოდელი ჯანდაცვის სისტემაში </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236108"/>
              </p:ext>
            </p:extLst>
          </p:nvPr>
        </p:nvGraphicFramePr>
        <p:xfrm>
          <a:off x="689317" y="1139484"/>
          <a:ext cx="11099409" cy="52753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8764172" y="5373858"/>
            <a:ext cx="2589628" cy="954107"/>
          </a:xfrm>
          <a:prstGeom prst="rect">
            <a:avLst/>
          </a:prstGeom>
          <a:solidFill>
            <a:schemeClr val="accent4">
              <a:lumMod val="40000"/>
              <a:lumOff val="60000"/>
            </a:schemeClr>
          </a:solidFill>
        </p:spPr>
        <p:txBody>
          <a:bodyPr wrap="square" rtlCol="0">
            <a:spAutoFit/>
          </a:bodyPr>
          <a:lstStyle/>
          <a:p>
            <a:pPr algn="ctr"/>
            <a:r>
              <a:rPr lang="ka-GE" sz="1400" dirty="0" smtClean="0"/>
              <a:t>ანალიტიკის და საინფორმაციო უზრუნველყოფის დეპარტამენტი</a:t>
            </a:r>
            <a:endParaRPr lang="en-US" sz="1400" dirty="0"/>
          </a:p>
        </p:txBody>
      </p:sp>
    </p:spTree>
    <p:extLst>
      <p:ext uri="{BB962C8B-B14F-4D97-AF65-F5344CB8AC3E}">
        <p14:creationId xmlns:p14="http://schemas.microsoft.com/office/powerpoint/2010/main" val="1001173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519869"/>
            <a:ext cx="10515600" cy="352327"/>
          </a:xfrm>
        </p:spPr>
        <p:txBody>
          <a:bodyPr>
            <a:noAutofit/>
          </a:bodyPr>
          <a:lstStyle/>
          <a:p>
            <a:r>
              <a:rPr lang="ka-GE" sz="2800" dirty="0" smtClean="0"/>
              <a:t>შტაბი: ოკუპირებული ტერიტორიებიდან დევნილთა, შრომის, ჯანმრთელობისა და სოციალური დაცვის სამინისტრო</a:t>
            </a:r>
            <a:endParaRPr lang="en-US" sz="2800" dirty="0"/>
          </a:p>
        </p:txBody>
      </p:sp>
      <p:sp>
        <p:nvSpPr>
          <p:cNvPr id="7" name="Content Placeholder 6"/>
          <p:cNvSpPr>
            <a:spLocks noGrp="1"/>
          </p:cNvSpPr>
          <p:nvPr>
            <p:ph idx="1"/>
          </p:nvPr>
        </p:nvSpPr>
        <p:spPr>
          <a:xfrm>
            <a:off x="1136551" y="1392701"/>
            <a:ext cx="9918895" cy="4656406"/>
          </a:xfrm>
        </p:spPr>
        <p:txBody>
          <a:bodyPr>
            <a:noAutofit/>
          </a:bodyPr>
          <a:lstStyle/>
          <a:p>
            <a:r>
              <a:rPr lang="ka-GE" sz="1800" dirty="0"/>
              <a:t>1.სამედიცინო სიმძლავრეების შესახებ ინფორმაციის შეგროვება და ყოველდღიური </a:t>
            </a:r>
            <a:r>
              <a:rPr lang="ka-GE" sz="1800" dirty="0" smtClean="0"/>
              <a:t>ანალიზი: სოციალური მომსახურების სააგენტო </a:t>
            </a:r>
            <a:r>
              <a:rPr lang="ka-GE" sz="1800" b="1" dirty="0" smtClean="0">
                <a:solidFill>
                  <a:srgbClr val="C00000"/>
                </a:solidFill>
              </a:rPr>
              <a:t>თამარ მელიქიძე ტელ 599973927</a:t>
            </a:r>
            <a:endParaRPr lang="en-US" sz="1800" b="1" dirty="0">
              <a:solidFill>
                <a:srgbClr val="C00000"/>
              </a:solidFill>
            </a:endParaRPr>
          </a:p>
          <a:p>
            <a:r>
              <a:rPr lang="ka-GE" sz="1800" dirty="0"/>
              <a:t>2.მსხვილ სააფთიაქო ქსელებთან კომუნიკაცია, მარაგების შეფასება, განსაზღვრა და </a:t>
            </a:r>
            <a:r>
              <a:rPr lang="ka-GE" sz="1800" dirty="0" smtClean="0"/>
              <a:t>მობილიზება-რეგულირების და ფარმაცევტული საქმიანობის სააგენტო, </a:t>
            </a:r>
            <a:r>
              <a:rPr lang="ka-GE" sz="1800" b="1" dirty="0">
                <a:solidFill>
                  <a:srgbClr val="C00000"/>
                </a:solidFill>
              </a:rPr>
              <a:t>ზაალ კაპანაძე 577055755</a:t>
            </a:r>
            <a:endParaRPr lang="en-US" sz="1800" b="1" dirty="0">
              <a:solidFill>
                <a:srgbClr val="C00000"/>
              </a:solidFill>
            </a:endParaRPr>
          </a:p>
          <a:p>
            <a:r>
              <a:rPr lang="ka-GE" sz="1800" dirty="0"/>
              <a:t>3.სამედიცინო პერსონალის </a:t>
            </a:r>
            <a:r>
              <a:rPr lang="ka-GE" sz="1800" dirty="0" smtClean="0"/>
              <a:t>მობილიზება: </a:t>
            </a:r>
            <a:r>
              <a:rPr lang="ka-GE" sz="1800" dirty="0"/>
              <a:t>რეგულირების და ფარმაცევტული საქმიანობის სააგენტო, </a:t>
            </a:r>
            <a:r>
              <a:rPr lang="ka-GE" sz="1800" b="1" dirty="0">
                <a:solidFill>
                  <a:srgbClr val="C00000"/>
                </a:solidFill>
              </a:rPr>
              <a:t>ზაალ კაპანაძე 577055755</a:t>
            </a:r>
            <a:endParaRPr lang="en-US" sz="1800" b="1" dirty="0">
              <a:solidFill>
                <a:srgbClr val="C00000"/>
              </a:solidFill>
            </a:endParaRPr>
          </a:p>
          <a:p>
            <a:r>
              <a:rPr lang="ka-GE" sz="1800" dirty="0"/>
              <a:t>4.პირველადი საექიმო (ამბულატორიული) და სასწრაფო დახმარების სამუშაო ბრიგადების </a:t>
            </a:r>
            <a:r>
              <a:rPr lang="ka-GE" sz="1800" dirty="0" smtClean="0"/>
              <a:t>ფორმირება: საგანაგებო სიტუაციების მართვის და გადაუდებელი დამხრების ცენტრი, </a:t>
            </a:r>
            <a:r>
              <a:rPr lang="ka-GE" sz="1800" b="1" dirty="0">
                <a:solidFill>
                  <a:srgbClr val="C00000"/>
                </a:solidFill>
              </a:rPr>
              <a:t>ავთანდილ თალაკვაძე 599120001</a:t>
            </a:r>
            <a:endParaRPr lang="en-US" sz="1800" b="1" dirty="0">
              <a:solidFill>
                <a:srgbClr val="C00000"/>
              </a:solidFill>
            </a:endParaRPr>
          </a:p>
          <a:p>
            <a:r>
              <a:rPr lang="ka-GE" sz="1800" dirty="0" smtClean="0"/>
              <a:t>5.ა. რეაგირების </a:t>
            </a:r>
            <a:r>
              <a:rPr lang="ka-GE" sz="1800" dirty="0"/>
              <a:t>ღონისძიებებში ჩართული პერსონალის ინდივიდუალური დაცვის საშუალებების </a:t>
            </a:r>
            <a:r>
              <a:rPr lang="ka-GE" sz="1800" dirty="0" smtClean="0"/>
              <a:t>მობილიზება- სამინისტროს ადმინისტრაცია </a:t>
            </a:r>
            <a:r>
              <a:rPr lang="ka-GE" sz="1800" b="1" dirty="0">
                <a:solidFill>
                  <a:srgbClr val="C00000"/>
                </a:solidFill>
              </a:rPr>
              <a:t>თინათინ ხარძიანი 5770555768.</a:t>
            </a:r>
          </a:p>
          <a:p>
            <a:r>
              <a:rPr lang="ka-GE" sz="1800" dirty="0" smtClean="0"/>
              <a:t>5.ბ. ინფიცირებულთათვის </a:t>
            </a:r>
            <a:r>
              <a:rPr lang="ka-GE" sz="1800" dirty="0"/>
              <a:t>საჭირო კოლექტიური და ინდივიდუალური დაცვის საშუალებების მობილიზება</a:t>
            </a:r>
            <a:r>
              <a:rPr lang="ka-GE" sz="1800" dirty="0" smtClean="0"/>
              <a:t>;</a:t>
            </a:r>
          </a:p>
          <a:p>
            <a:r>
              <a:rPr lang="ka-GE" sz="1800" dirty="0"/>
              <a:t>6.საჭიროების შემთხვევაში, ჰუმანიტარული დახმარების მოთხოვნის გაგზავნა სტრატეგიულ </a:t>
            </a:r>
            <a:r>
              <a:rPr lang="ka-GE" sz="1800" dirty="0" smtClean="0"/>
              <a:t>დონესთან-საერთაშორისო ურთიერთობების სამმართველოს უფროსი </a:t>
            </a:r>
            <a:r>
              <a:rPr lang="ka-GE" sz="1800" b="1" dirty="0">
                <a:solidFill>
                  <a:srgbClr val="C00000"/>
                </a:solidFill>
              </a:rPr>
              <a:t>მაია ნიკოლეიშვილი </a:t>
            </a:r>
            <a:r>
              <a:rPr lang="ka-GE" sz="1800" b="1" dirty="0" smtClean="0">
                <a:solidFill>
                  <a:srgbClr val="C00000"/>
                </a:solidFill>
              </a:rPr>
              <a:t>577272713</a:t>
            </a:r>
            <a:endParaRPr lang="en-US" sz="1800" b="1" dirty="0">
              <a:solidFill>
                <a:srgbClr val="C00000"/>
              </a:solidFill>
            </a:endParaRPr>
          </a:p>
          <a:p>
            <a:endParaRPr lang="en-US" sz="1800" dirty="0"/>
          </a:p>
          <a:p>
            <a:pPr marL="0" indent="0">
              <a:buNone/>
            </a:pPr>
            <a:endParaRPr lang="en-US" sz="1800" dirty="0"/>
          </a:p>
        </p:txBody>
      </p:sp>
    </p:spTree>
    <p:extLst>
      <p:ext uri="{BB962C8B-B14F-4D97-AF65-F5344CB8AC3E}">
        <p14:creationId xmlns:p14="http://schemas.microsoft.com/office/powerpoint/2010/main" val="41667520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371</TotalTime>
  <Words>810</Words>
  <Application>Microsoft Office PowerPoint</Application>
  <PresentationFormat>Widescreen</PresentationFormat>
  <Paragraphs>93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Sylfaen</vt:lpstr>
      <vt:lpstr>Office Theme</vt:lpstr>
      <vt:lpstr>COVID-ის მართვისთვის ჰოსპიტალური ქსელის გამოყენება</vt:lpstr>
      <vt:lpstr>COVID-ის რეგიონული ოპერაციული მენეჯმენტი </vt:lpstr>
      <vt:lpstr>ჰოსპიტალური საწოლების განაწილება რეგიონებში სამივე ეტაპზე დღეიდან- ეპიდემიის შემდგომი ესკალაციის პირობებში 300-დან 1800 შემთხვევამდე </vt:lpstr>
      <vt:lpstr>COVID19 ის ჰოსპიტალური მართვის პროგრამის ოპერაციული მენეჯერის ფუნქციები</vt:lpstr>
      <vt:lpstr>ოპერაციული მენეჯერის საკვალიფიკაციო მოთხოვნები</vt:lpstr>
      <vt:lpstr>COVID-ის მენეჯმენტი შემთხვევის სიმძიმის მიხედვით</vt:lpstr>
      <vt:lpstr>COVID19ის ეროვნული პასუხის ძირითადი მიმართულებები ჯანდაცვის სფეროში </vt:lpstr>
      <vt:lpstr>ეროვნული პასუხის მართვის მოდელი ჯანდაცვის სისტემაში </vt:lpstr>
      <vt:lpstr>შტაბი: ოკუპირებული ტერიტორიებიდან დევნილთა, შრომის, ჯანმრთელობისა და სოციალური დაცვის სამინისტრო</vt:lpstr>
      <vt:lpstr>შტაბი: ოკუპირებული ტერიტორიებიდან დევნილთა, შრომის, ჯანმრთელობისა და სოციალური დაცვის სამინისტრო</vt:lpstr>
      <vt:lpstr>დაავადებათა კონტროლის ცენტრი: ამირან გამყრელიძე </vt:lpstr>
      <vt:lpstr>საგანგებო სიტუაციების კოორდინაციისა და გადაუდებელი დახმარების ცენტრი: ავთანდილ თალაკვაძე</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Tamar Gabunia</dc:creator>
  <cp:lastModifiedBy>Tamar Gabunia</cp:lastModifiedBy>
  <cp:revision>52</cp:revision>
  <dcterms:created xsi:type="dcterms:W3CDTF">2020-03-24T13:09:16Z</dcterms:created>
  <dcterms:modified xsi:type="dcterms:W3CDTF">2020-03-26T07:54:52Z</dcterms:modified>
</cp:coreProperties>
</file>