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6" r:id="rId1"/>
    <p:sldMasterId id="2147483897" r:id="rId2"/>
  </p:sldMasterIdLst>
  <p:notesMasterIdLst>
    <p:notesMasterId r:id="rId13"/>
  </p:notesMasterIdLst>
  <p:sldIdLst>
    <p:sldId id="649" r:id="rId3"/>
    <p:sldId id="651" r:id="rId4"/>
    <p:sldId id="652" r:id="rId5"/>
    <p:sldId id="654" r:id="rId6"/>
    <p:sldId id="653" r:id="rId7"/>
    <p:sldId id="655" r:id="rId8"/>
    <p:sldId id="656" r:id="rId9"/>
    <p:sldId id="657" r:id="rId10"/>
    <p:sldId id="658" r:id="rId11"/>
    <p:sldId id="650" r:id="rId1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B2E3"/>
    <a:srgbClr val="6EA0DC"/>
    <a:srgbClr val="6B9EDB"/>
    <a:srgbClr val="FFFFCC"/>
    <a:srgbClr val="F7CAAB"/>
    <a:srgbClr val="F5BB93"/>
    <a:srgbClr val="F4B183"/>
    <a:srgbClr val="FFE1E1"/>
    <a:srgbClr val="FFCCCC"/>
    <a:srgbClr val="FFE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455" autoAdjust="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1923D0-AD96-45C3-A8C8-A3FD4F57C522}" type="doc">
      <dgm:prSet loTypeId="urn:microsoft.com/office/officeart/2005/8/layout/process2" loCatId="process" qsTypeId="urn:microsoft.com/office/officeart/2005/8/quickstyle/simple3" qsCatId="simple" csTypeId="urn:microsoft.com/office/officeart/2005/8/colors/colorful1" csCatId="colorful" phldr="1"/>
      <dgm:spPr/>
    </dgm:pt>
    <dgm:pt modelId="{1B6E3AFF-9168-4479-8DB3-D5C9043CAB58}">
      <dgm:prSet phldrT="[Text]"/>
      <dgm:spPr/>
      <dgm:t>
        <a:bodyPr/>
        <a:lstStyle/>
        <a:p>
          <a:r>
            <a:rPr lang="ka-GE" dirty="0" smtClean="0"/>
            <a:t>უკეთესი ხარისხის წამალი</a:t>
          </a:r>
          <a:endParaRPr lang="en-US" dirty="0"/>
        </a:p>
      </dgm:t>
    </dgm:pt>
    <dgm:pt modelId="{F1B61AD8-5D9C-4E9F-A16E-68445BDE309B}" type="parTrans" cxnId="{E2CFAAEF-D847-49A6-BA65-FD0AB16ED72C}">
      <dgm:prSet/>
      <dgm:spPr/>
      <dgm:t>
        <a:bodyPr/>
        <a:lstStyle/>
        <a:p>
          <a:endParaRPr lang="en-US"/>
        </a:p>
      </dgm:t>
    </dgm:pt>
    <dgm:pt modelId="{6F608034-4161-4948-AACE-043D080D9023}" type="sibTrans" cxnId="{E2CFAAEF-D847-49A6-BA65-FD0AB16ED72C}">
      <dgm:prSet/>
      <dgm:spPr/>
      <dgm:t>
        <a:bodyPr/>
        <a:lstStyle/>
        <a:p>
          <a:endParaRPr lang="en-US"/>
        </a:p>
      </dgm:t>
    </dgm:pt>
    <dgm:pt modelId="{71623CDA-D758-4E86-8439-A5AF8BF1642A}">
      <dgm:prSet phldrT="[Text]"/>
      <dgm:spPr/>
      <dgm:t>
        <a:bodyPr/>
        <a:lstStyle/>
        <a:p>
          <a:r>
            <a:rPr lang="ka-GE" dirty="0" smtClean="0"/>
            <a:t>რაციონალური ფარმაკოთერაპია</a:t>
          </a:r>
          <a:endParaRPr lang="en-US" dirty="0"/>
        </a:p>
      </dgm:t>
    </dgm:pt>
    <dgm:pt modelId="{7CA77078-C39E-45E6-B556-48890760B7DA}" type="parTrans" cxnId="{0C6494DF-1DF4-4FCA-82F2-5CAD97894E3C}">
      <dgm:prSet/>
      <dgm:spPr/>
      <dgm:t>
        <a:bodyPr/>
        <a:lstStyle/>
        <a:p>
          <a:endParaRPr lang="en-US"/>
        </a:p>
      </dgm:t>
    </dgm:pt>
    <dgm:pt modelId="{FA50BFAE-3F5F-456B-B7DA-C5DC77DBF622}" type="sibTrans" cxnId="{0C6494DF-1DF4-4FCA-82F2-5CAD97894E3C}">
      <dgm:prSet/>
      <dgm:spPr/>
      <dgm:t>
        <a:bodyPr/>
        <a:lstStyle/>
        <a:p>
          <a:endParaRPr lang="en-US"/>
        </a:p>
      </dgm:t>
    </dgm:pt>
    <dgm:pt modelId="{C08C1BB2-7387-4441-8807-854BF01018AB}">
      <dgm:prSet phldrT="[Text]"/>
      <dgm:spPr/>
      <dgm:t>
        <a:bodyPr/>
        <a:lstStyle/>
        <a:p>
          <a:r>
            <a:rPr lang="ka-GE" dirty="0" smtClean="0"/>
            <a:t>მკურნალობის უკეთესი გამოსავლები</a:t>
          </a:r>
          <a:endParaRPr lang="en-US" dirty="0"/>
        </a:p>
      </dgm:t>
    </dgm:pt>
    <dgm:pt modelId="{BE6CDF36-1393-4FA5-89B1-64EBDFF2BB2C}" type="parTrans" cxnId="{FB802DD7-EBF0-45A9-8968-9A55D9AC3256}">
      <dgm:prSet/>
      <dgm:spPr/>
      <dgm:t>
        <a:bodyPr/>
        <a:lstStyle/>
        <a:p>
          <a:endParaRPr lang="en-US"/>
        </a:p>
      </dgm:t>
    </dgm:pt>
    <dgm:pt modelId="{EB0F7920-003D-4242-B337-BBA3A34ACF92}" type="sibTrans" cxnId="{FB802DD7-EBF0-45A9-8968-9A55D9AC3256}">
      <dgm:prSet/>
      <dgm:spPr/>
      <dgm:t>
        <a:bodyPr/>
        <a:lstStyle/>
        <a:p>
          <a:endParaRPr lang="en-US"/>
        </a:p>
      </dgm:t>
    </dgm:pt>
    <dgm:pt modelId="{4FB75B2E-42A9-4624-912F-512ABECC048C}">
      <dgm:prSet phldrT="[Text]"/>
      <dgm:spPr/>
      <dgm:t>
        <a:bodyPr/>
        <a:lstStyle/>
        <a:p>
          <a:r>
            <a:rPr lang="ka-GE" dirty="0" smtClean="0"/>
            <a:t>გართულებებზე დახარჯული თანხების შემცირება</a:t>
          </a:r>
          <a:endParaRPr lang="en-US" dirty="0"/>
        </a:p>
      </dgm:t>
    </dgm:pt>
    <dgm:pt modelId="{36E4EDE1-B0D2-40FF-B63C-2C19400CC253}" type="parTrans" cxnId="{DAB6FAB6-E528-4323-9A82-568BF5584138}">
      <dgm:prSet/>
      <dgm:spPr/>
      <dgm:t>
        <a:bodyPr/>
        <a:lstStyle/>
        <a:p>
          <a:endParaRPr lang="en-US"/>
        </a:p>
      </dgm:t>
    </dgm:pt>
    <dgm:pt modelId="{8D06F07A-BB58-4A56-8C66-40F2D8DBF8A9}" type="sibTrans" cxnId="{DAB6FAB6-E528-4323-9A82-568BF5584138}">
      <dgm:prSet/>
      <dgm:spPr/>
      <dgm:t>
        <a:bodyPr/>
        <a:lstStyle/>
        <a:p>
          <a:endParaRPr lang="en-US"/>
        </a:p>
      </dgm:t>
    </dgm:pt>
    <dgm:pt modelId="{234785A5-84F1-4319-B49E-003932A21D0C}" type="pres">
      <dgm:prSet presAssocID="{191923D0-AD96-45C3-A8C8-A3FD4F57C522}" presName="linearFlow" presStyleCnt="0">
        <dgm:presLayoutVars>
          <dgm:resizeHandles val="exact"/>
        </dgm:presLayoutVars>
      </dgm:prSet>
      <dgm:spPr/>
    </dgm:pt>
    <dgm:pt modelId="{56419BEC-FF18-448C-A411-A33D35C0D691}" type="pres">
      <dgm:prSet presAssocID="{1B6E3AFF-9168-4479-8DB3-D5C9043CAB58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D2A9BA-6092-4E35-88A0-025CB574BF94}" type="pres">
      <dgm:prSet presAssocID="{6F608034-4161-4948-AACE-043D080D9023}" presName="sibTrans" presStyleLbl="sibTrans2D1" presStyleIdx="0" presStyleCnt="3"/>
      <dgm:spPr/>
    </dgm:pt>
    <dgm:pt modelId="{944D966D-6BED-4FCC-BB19-A2589EF6BAFB}" type="pres">
      <dgm:prSet presAssocID="{6F608034-4161-4948-AACE-043D080D9023}" presName="connectorText" presStyleLbl="sibTrans2D1" presStyleIdx="0" presStyleCnt="3"/>
      <dgm:spPr/>
    </dgm:pt>
    <dgm:pt modelId="{06A47AED-47B6-400A-B3D8-49476082784F}" type="pres">
      <dgm:prSet presAssocID="{71623CDA-D758-4E86-8439-A5AF8BF1642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0FC473-FBEA-48EE-8758-185792175159}" type="pres">
      <dgm:prSet presAssocID="{FA50BFAE-3F5F-456B-B7DA-C5DC77DBF622}" presName="sibTrans" presStyleLbl="sibTrans2D1" presStyleIdx="1" presStyleCnt="3"/>
      <dgm:spPr/>
    </dgm:pt>
    <dgm:pt modelId="{EE78F2CE-12A5-424D-BDA8-768F99C389C1}" type="pres">
      <dgm:prSet presAssocID="{FA50BFAE-3F5F-456B-B7DA-C5DC77DBF622}" presName="connectorText" presStyleLbl="sibTrans2D1" presStyleIdx="1" presStyleCnt="3"/>
      <dgm:spPr/>
    </dgm:pt>
    <dgm:pt modelId="{9B589ADB-5897-4906-8AF3-9A3A436E3E9C}" type="pres">
      <dgm:prSet presAssocID="{C08C1BB2-7387-4441-8807-854BF01018AB}" presName="node" presStyleLbl="node1" presStyleIdx="2" presStyleCnt="4">
        <dgm:presLayoutVars>
          <dgm:bulletEnabled val="1"/>
        </dgm:presLayoutVars>
      </dgm:prSet>
      <dgm:spPr/>
    </dgm:pt>
    <dgm:pt modelId="{E9ACC568-C39D-44E1-901D-578D9EBE5015}" type="pres">
      <dgm:prSet presAssocID="{EB0F7920-003D-4242-B337-BBA3A34ACF92}" presName="sibTrans" presStyleLbl="sibTrans2D1" presStyleIdx="2" presStyleCnt="3"/>
      <dgm:spPr/>
    </dgm:pt>
    <dgm:pt modelId="{DD92FD94-0E2B-454A-9720-0888C44DED04}" type="pres">
      <dgm:prSet presAssocID="{EB0F7920-003D-4242-B337-BBA3A34ACF92}" presName="connectorText" presStyleLbl="sibTrans2D1" presStyleIdx="2" presStyleCnt="3"/>
      <dgm:spPr/>
    </dgm:pt>
    <dgm:pt modelId="{91DF4FD2-4B20-48F7-83FA-A3606C80AD03}" type="pres">
      <dgm:prSet presAssocID="{4FB75B2E-42A9-4624-912F-512ABECC048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3CC2C99-BC68-4570-8BFE-8FE1189EAF98}" type="presOf" srcId="{FA50BFAE-3F5F-456B-B7DA-C5DC77DBF622}" destId="{FB0FC473-FBEA-48EE-8758-185792175159}" srcOrd="0" destOrd="0" presId="urn:microsoft.com/office/officeart/2005/8/layout/process2"/>
    <dgm:cxn modelId="{FB802DD7-EBF0-45A9-8968-9A55D9AC3256}" srcId="{191923D0-AD96-45C3-A8C8-A3FD4F57C522}" destId="{C08C1BB2-7387-4441-8807-854BF01018AB}" srcOrd="2" destOrd="0" parTransId="{BE6CDF36-1393-4FA5-89B1-64EBDFF2BB2C}" sibTransId="{EB0F7920-003D-4242-B337-BBA3A34ACF92}"/>
    <dgm:cxn modelId="{E5AA86DD-47C2-48A0-862C-0976AEA6D965}" type="presOf" srcId="{EB0F7920-003D-4242-B337-BBA3A34ACF92}" destId="{E9ACC568-C39D-44E1-901D-578D9EBE5015}" srcOrd="0" destOrd="0" presId="urn:microsoft.com/office/officeart/2005/8/layout/process2"/>
    <dgm:cxn modelId="{2F2B8B0F-8B90-40CC-B8FD-57BDD1975DA1}" type="presOf" srcId="{6F608034-4161-4948-AACE-043D080D9023}" destId="{944D966D-6BED-4FCC-BB19-A2589EF6BAFB}" srcOrd="1" destOrd="0" presId="urn:microsoft.com/office/officeart/2005/8/layout/process2"/>
    <dgm:cxn modelId="{9EA31897-F198-4854-A0B5-45242111F1CF}" type="presOf" srcId="{FA50BFAE-3F5F-456B-B7DA-C5DC77DBF622}" destId="{EE78F2CE-12A5-424D-BDA8-768F99C389C1}" srcOrd="1" destOrd="0" presId="urn:microsoft.com/office/officeart/2005/8/layout/process2"/>
    <dgm:cxn modelId="{331AA75F-15DD-458F-9766-36A10641A864}" type="presOf" srcId="{191923D0-AD96-45C3-A8C8-A3FD4F57C522}" destId="{234785A5-84F1-4319-B49E-003932A21D0C}" srcOrd="0" destOrd="0" presId="urn:microsoft.com/office/officeart/2005/8/layout/process2"/>
    <dgm:cxn modelId="{0C6494DF-1DF4-4FCA-82F2-5CAD97894E3C}" srcId="{191923D0-AD96-45C3-A8C8-A3FD4F57C522}" destId="{71623CDA-D758-4E86-8439-A5AF8BF1642A}" srcOrd="1" destOrd="0" parTransId="{7CA77078-C39E-45E6-B556-48890760B7DA}" sibTransId="{FA50BFAE-3F5F-456B-B7DA-C5DC77DBF622}"/>
    <dgm:cxn modelId="{B76D67DC-5B98-4D5F-9C5C-F4013B153C53}" type="presOf" srcId="{6F608034-4161-4948-AACE-043D080D9023}" destId="{E1D2A9BA-6092-4E35-88A0-025CB574BF94}" srcOrd="0" destOrd="0" presId="urn:microsoft.com/office/officeart/2005/8/layout/process2"/>
    <dgm:cxn modelId="{66DCC100-3DC1-43A7-B483-EB1074F05E65}" type="presOf" srcId="{71623CDA-D758-4E86-8439-A5AF8BF1642A}" destId="{06A47AED-47B6-400A-B3D8-49476082784F}" srcOrd="0" destOrd="0" presId="urn:microsoft.com/office/officeart/2005/8/layout/process2"/>
    <dgm:cxn modelId="{4796FCF8-882E-45DC-97EC-EBF997DF1D7C}" type="presOf" srcId="{1B6E3AFF-9168-4479-8DB3-D5C9043CAB58}" destId="{56419BEC-FF18-448C-A411-A33D35C0D691}" srcOrd="0" destOrd="0" presId="urn:microsoft.com/office/officeart/2005/8/layout/process2"/>
    <dgm:cxn modelId="{A627B2E6-A41E-4516-BC12-6F99098F740E}" type="presOf" srcId="{C08C1BB2-7387-4441-8807-854BF01018AB}" destId="{9B589ADB-5897-4906-8AF3-9A3A436E3E9C}" srcOrd="0" destOrd="0" presId="urn:microsoft.com/office/officeart/2005/8/layout/process2"/>
    <dgm:cxn modelId="{E2CFAAEF-D847-49A6-BA65-FD0AB16ED72C}" srcId="{191923D0-AD96-45C3-A8C8-A3FD4F57C522}" destId="{1B6E3AFF-9168-4479-8DB3-D5C9043CAB58}" srcOrd="0" destOrd="0" parTransId="{F1B61AD8-5D9C-4E9F-A16E-68445BDE309B}" sibTransId="{6F608034-4161-4948-AACE-043D080D9023}"/>
    <dgm:cxn modelId="{7D5955A6-1A00-4B1E-B7CA-1B29253FEDA7}" type="presOf" srcId="{EB0F7920-003D-4242-B337-BBA3A34ACF92}" destId="{DD92FD94-0E2B-454A-9720-0888C44DED04}" srcOrd="1" destOrd="0" presId="urn:microsoft.com/office/officeart/2005/8/layout/process2"/>
    <dgm:cxn modelId="{DAB6FAB6-E528-4323-9A82-568BF5584138}" srcId="{191923D0-AD96-45C3-A8C8-A3FD4F57C522}" destId="{4FB75B2E-42A9-4624-912F-512ABECC048C}" srcOrd="3" destOrd="0" parTransId="{36E4EDE1-B0D2-40FF-B63C-2C19400CC253}" sibTransId="{8D06F07A-BB58-4A56-8C66-40F2D8DBF8A9}"/>
    <dgm:cxn modelId="{9CA76F9C-79FE-42B8-98DC-464AD2B81260}" type="presOf" srcId="{4FB75B2E-42A9-4624-912F-512ABECC048C}" destId="{91DF4FD2-4B20-48F7-83FA-A3606C80AD03}" srcOrd="0" destOrd="0" presId="urn:microsoft.com/office/officeart/2005/8/layout/process2"/>
    <dgm:cxn modelId="{BF3FA841-A334-49D1-934C-C4BD39604EC3}" type="presParOf" srcId="{234785A5-84F1-4319-B49E-003932A21D0C}" destId="{56419BEC-FF18-448C-A411-A33D35C0D691}" srcOrd="0" destOrd="0" presId="urn:microsoft.com/office/officeart/2005/8/layout/process2"/>
    <dgm:cxn modelId="{7EF9F95C-14E3-4C7E-8B43-51378F873CAF}" type="presParOf" srcId="{234785A5-84F1-4319-B49E-003932A21D0C}" destId="{E1D2A9BA-6092-4E35-88A0-025CB574BF94}" srcOrd="1" destOrd="0" presId="urn:microsoft.com/office/officeart/2005/8/layout/process2"/>
    <dgm:cxn modelId="{53EDDA7D-2BF3-4547-8B83-AEC10BB07A61}" type="presParOf" srcId="{E1D2A9BA-6092-4E35-88A0-025CB574BF94}" destId="{944D966D-6BED-4FCC-BB19-A2589EF6BAFB}" srcOrd="0" destOrd="0" presId="urn:microsoft.com/office/officeart/2005/8/layout/process2"/>
    <dgm:cxn modelId="{767A91C1-D1C6-4E7B-9414-F77951CAB29A}" type="presParOf" srcId="{234785A5-84F1-4319-B49E-003932A21D0C}" destId="{06A47AED-47B6-400A-B3D8-49476082784F}" srcOrd="2" destOrd="0" presId="urn:microsoft.com/office/officeart/2005/8/layout/process2"/>
    <dgm:cxn modelId="{B37BECBD-5536-448D-B923-3EEBB1E6D73E}" type="presParOf" srcId="{234785A5-84F1-4319-B49E-003932A21D0C}" destId="{FB0FC473-FBEA-48EE-8758-185792175159}" srcOrd="3" destOrd="0" presId="urn:microsoft.com/office/officeart/2005/8/layout/process2"/>
    <dgm:cxn modelId="{493EB5CC-E827-48E5-9BD6-5655C956D98D}" type="presParOf" srcId="{FB0FC473-FBEA-48EE-8758-185792175159}" destId="{EE78F2CE-12A5-424D-BDA8-768F99C389C1}" srcOrd="0" destOrd="0" presId="urn:microsoft.com/office/officeart/2005/8/layout/process2"/>
    <dgm:cxn modelId="{A3DCE131-FED5-4EE4-B72D-53F355810FE2}" type="presParOf" srcId="{234785A5-84F1-4319-B49E-003932A21D0C}" destId="{9B589ADB-5897-4906-8AF3-9A3A436E3E9C}" srcOrd="4" destOrd="0" presId="urn:microsoft.com/office/officeart/2005/8/layout/process2"/>
    <dgm:cxn modelId="{C42C936E-4440-430F-BB25-49CAA72DC68B}" type="presParOf" srcId="{234785A5-84F1-4319-B49E-003932A21D0C}" destId="{E9ACC568-C39D-44E1-901D-578D9EBE5015}" srcOrd="5" destOrd="0" presId="urn:microsoft.com/office/officeart/2005/8/layout/process2"/>
    <dgm:cxn modelId="{1197E1E7-0E0C-41A3-80FD-3F3A0C0BC2C4}" type="presParOf" srcId="{E9ACC568-C39D-44E1-901D-578D9EBE5015}" destId="{DD92FD94-0E2B-454A-9720-0888C44DED04}" srcOrd="0" destOrd="0" presId="urn:microsoft.com/office/officeart/2005/8/layout/process2"/>
    <dgm:cxn modelId="{C05B67AB-10D9-4818-8B1A-AA2628FC27FA}" type="presParOf" srcId="{234785A5-84F1-4319-B49E-003932A21D0C}" destId="{91DF4FD2-4B20-48F7-83FA-A3606C80AD03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419BEC-FF18-448C-A411-A33D35C0D691}">
      <dsp:nvSpPr>
        <dsp:cNvPr id="0" name=""/>
        <dsp:cNvSpPr/>
      </dsp:nvSpPr>
      <dsp:spPr>
        <a:xfrm>
          <a:off x="408033" y="2104"/>
          <a:ext cx="3109387" cy="7827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/>
            <a:t>უკეთესი ხარისხის წამალი</a:t>
          </a:r>
          <a:endParaRPr lang="en-US" sz="1700" kern="1200" dirty="0"/>
        </a:p>
      </dsp:txBody>
      <dsp:txXfrm>
        <a:off x="430960" y="25031"/>
        <a:ext cx="3063533" cy="736932"/>
      </dsp:txXfrm>
    </dsp:sp>
    <dsp:sp modelId="{E1D2A9BA-6092-4E35-88A0-025CB574BF94}">
      <dsp:nvSpPr>
        <dsp:cNvPr id="0" name=""/>
        <dsp:cNvSpPr/>
      </dsp:nvSpPr>
      <dsp:spPr>
        <a:xfrm rot="5400000">
          <a:off x="1815955" y="804460"/>
          <a:ext cx="293544" cy="35225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1857052" y="833815"/>
        <a:ext cx="211351" cy="205481"/>
      </dsp:txXfrm>
    </dsp:sp>
    <dsp:sp modelId="{06A47AED-47B6-400A-B3D8-49476082784F}">
      <dsp:nvSpPr>
        <dsp:cNvPr id="0" name=""/>
        <dsp:cNvSpPr/>
      </dsp:nvSpPr>
      <dsp:spPr>
        <a:xfrm>
          <a:off x="408033" y="1176283"/>
          <a:ext cx="3109387" cy="7827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/>
            <a:t>რაციონალური ფარმაკოთერაპია</a:t>
          </a:r>
          <a:endParaRPr lang="en-US" sz="1700" kern="1200" dirty="0"/>
        </a:p>
      </dsp:txBody>
      <dsp:txXfrm>
        <a:off x="430960" y="1199210"/>
        <a:ext cx="3063533" cy="736932"/>
      </dsp:txXfrm>
    </dsp:sp>
    <dsp:sp modelId="{FB0FC473-FBEA-48EE-8758-185792175159}">
      <dsp:nvSpPr>
        <dsp:cNvPr id="0" name=""/>
        <dsp:cNvSpPr/>
      </dsp:nvSpPr>
      <dsp:spPr>
        <a:xfrm rot="5400000">
          <a:off x="1815955" y="1978639"/>
          <a:ext cx="293544" cy="35225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1857052" y="2007994"/>
        <a:ext cx="211351" cy="205481"/>
      </dsp:txXfrm>
    </dsp:sp>
    <dsp:sp modelId="{9B589ADB-5897-4906-8AF3-9A3A436E3E9C}">
      <dsp:nvSpPr>
        <dsp:cNvPr id="0" name=""/>
        <dsp:cNvSpPr/>
      </dsp:nvSpPr>
      <dsp:spPr>
        <a:xfrm>
          <a:off x="408033" y="2350463"/>
          <a:ext cx="3109387" cy="7827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/>
            <a:t>მკურნალობის უკეთესი გამოსავლები</a:t>
          </a:r>
          <a:endParaRPr lang="en-US" sz="1700" kern="1200" dirty="0"/>
        </a:p>
      </dsp:txBody>
      <dsp:txXfrm>
        <a:off x="430960" y="2373390"/>
        <a:ext cx="3063533" cy="736932"/>
      </dsp:txXfrm>
    </dsp:sp>
    <dsp:sp modelId="{E9ACC568-C39D-44E1-901D-578D9EBE5015}">
      <dsp:nvSpPr>
        <dsp:cNvPr id="0" name=""/>
        <dsp:cNvSpPr/>
      </dsp:nvSpPr>
      <dsp:spPr>
        <a:xfrm rot="5400000">
          <a:off x="1815955" y="3152818"/>
          <a:ext cx="293544" cy="35225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1857052" y="3182173"/>
        <a:ext cx="211351" cy="205481"/>
      </dsp:txXfrm>
    </dsp:sp>
    <dsp:sp modelId="{91DF4FD2-4B20-48F7-83FA-A3606C80AD03}">
      <dsp:nvSpPr>
        <dsp:cNvPr id="0" name=""/>
        <dsp:cNvSpPr/>
      </dsp:nvSpPr>
      <dsp:spPr>
        <a:xfrm>
          <a:off x="408033" y="3524642"/>
          <a:ext cx="3109387" cy="7827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/>
            <a:t>გართულებებზე დახარჯული თანხების შემცირება</a:t>
          </a:r>
          <a:endParaRPr lang="en-US" sz="1700" kern="1200" dirty="0"/>
        </a:p>
      </dsp:txBody>
      <dsp:txXfrm>
        <a:off x="430960" y="3547569"/>
        <a:ext cx="3063533" cy="7369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20189-A9EC-4C3C-AC9D-156D01559EB3}" type="datetimeFigureOut">
              <a:rPr lang="en-GB" smtClean="0"/>
              <a:t>01/02/2020</a:t>
            </a:fld>
            <a:endParaRPr lang="en-GB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BB7F0-EE35-4551-81F3-8FCC11916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288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1949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8385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-157" y="-265"/>
            <a:ext cx="12191761" cy="6857181"/>
            <a:chOff x="2973586" y="5250656"/>
            <a:chExt cx="2856819" cy="1606800"/>
          </a:xfrm>
        </p:grpSpPr>
        <p:sp>
          <p:nvSpPr>
            <p:cNvPr id="11" name="Google Shape;11;p2"/>
            <p:cNvSpPr/>
            <p:nvPr/>
          </p:nvSpPr>
          <p:spPr>
            <a:xfrm>
              <a:off x="2973586" y="6221960"/>
              <a:ext cx="2856819" cy="635496"/>
            </a:xfrm>
            <a:custGeom>
              <a:avLst/>
              <a:gdLst/>
              <a:ahLst/>
              <a:cxnLst/>
              <a:rect l="l" t="t" r="r" b="b"/>
              <a:pathLst>
                <a:path w="2856819" h="635496" extrusionOk="0">
                  <a:moveTo>
                    <a:pt x="0" y="636040"/>
                  </a:moveTo>
                  <a:lnTo>
                    <a:pt x="2856819" y="636040"/>
                  </a:lnTo>
                  <a:lnTo>
                    <a:pt x="2856819" y="0"/>
                  </a:lnTo>
                  <a:lnTo>
                    <a:pt x="0" y="503857"/>
                  </a:lnTo>
                  <a:lnTo>
                    <a:pt x="0" y="6360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2973586" y="6067738"/>
              <a:ext cx="642784" cy="385464"/>
            </a:xfrm>
            <a:custGeom>
              <a:avLst/>
              <a:gdLst/>
              <a:ahLst/>
              <a:cxnLst/>
              <a:rect l="l" t="t" r="r" b="b"/>
              <a:pathLst>
                <a:path w="642784" h="385464" extrusionOk="0">
                  <a:moveTo>
                    <a:pt x="0" y="113368"/>
                  </a:moveTo>
                  <a:lnTo>
                    <a:pt x="0" y="385724"/>
                  </a:lnTo>
                  <a:lnTo>
                    <a:pt x="642784" y="272355"/>
                  </a:lnTo>
                  <a:lnTo>
                    <a:pt x="642784" y="0"/>
                  </a:lnTo>
                  <a:lnTo>
                    <a:pt x="0" y="113368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3378302" y="5250656"/>
              <a:ext cx="1781048" cy="314027"/>
            </a:xfrm>
            <a:custGeom>
              <a:avLst/>
              <a:gdLst/>
              <a:ahLst/>
              <a:cxnLst/>
              <a:rect l="l" t="t" r="r" b="b"/>
              <a:pathLst>
                <a:path w="1781048" h="314027" extrusionOk="0">
                  <a:moveTo>
                    <a:pt x="238155" y="0"/>
                  </a:moveTo>
                  <a:lnTo>
                    <a:pt x="0" y="42004"/>
                  </a:lnTo>
                  <a:lnTo>
                    <a:pt x="0" y="314359"/>
                  </a:lnTo>
                  <a:lnTo>
                    <a:pt x="1782389" y="0"/>
                  </a:lnTo>
                  <a:lnTo>
                    <a:pt x="23815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4790344" y="5404894"/>
              <a:ext cx="1040060" cy="455414"/>
            </a:xfrm>
            <a:custGeom>
              <a:avLst/>
              <a:gdLst/>
              <a:ahLst/>
              <a:cxnLst/>
              <a:rect l="l" t="t" r="r" b="b"/>
              <a:pathLst>
                <a:path w="1040060" h="455414" extrusionOk="0">
                  <a:moveTo>
                    <a:pt x="1040061" y="0"/>
                  </a:moveTo>
                  <a:lnTo>
                    <a:pt x="0" y="184194"/>
                  </a:lnTo>
                  <a:lnTo>
                    <a:pt x="0" y="456550"/>
                  </a:lnTo>
                  <a:lnTo>
                    <a:pt x="1040061" y="272355"/>
                  </a:lnTo>
                  <a:lnTo>
                    <a:pt x="1040061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2973586" y="6263466"/>
              <a:ext cx="1077258" cy="461367"/>
            </a:xfrm>
            <a:custGeom>
              <a:avLst/>
              <a:gdLst/>
              <a:ahLst/>
              <a:cxnLst/>
              <a:rect l="l" t="t" r="r" b="b"/>
              <a:pathLst>
                <a:path w="1077258" h="461367" extrusionOk="0">
                  <a:moveTo>
                    <a:pt x="0" y="189996"/>
                  </a:moveTo>
                  <a:lnTo>
                    <a:pt x="0" y="462351"/>
                  </a:lnTo>
                  <a:lnTo>
                    <a:pt x="1077259" y="272355"/>
                  </a:lnTo>
                  <a:lnTo>
                    <a:pt x="1077259" y="0"/>
                  </a:lnTo>
                  <a:lnTo>
                    <a:pt x="0" y="189996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531332" y="5949605"/>
              <a:ext cx="299073" cy="324445"/>
            </a:xfrm>
            <a:custGeom>
              <a:avLst/>
              <a:gdLst/>
              <a:ahLst/>
              <a:cxnLst/>
              <a:rect l="l" t="t" r="r" b="b"/>
              <a:pathLst>
                <a:path w="299073" h="324445" extrusionOk="0">
                  <a:moveTo>
                    <a:pt x="299073" y="0"/>
                  </a:moveTo>
                  <a:lnTo>
                    <a:pt x="0" y="52748"/>
                  </a:lnTo>
                  <a:lnTo>
                    <a:pt x="0" y="325103"/>
                  </a:lnTo>
                  <a:lnTo>
                    <a:pt x="299073" y="272355"/>
                  </a:lnTo>
                  <a:lnTo>
                    <a:pt x="299073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613394" y="5425142"/>
              <a:ext cx="557972" cy="370582"/>
            </a:xfrm>
            <a:custGeom>
              <a:avLst/>
              <a:gdLst/>
              <a:ahLst/>
              <a:cxnLst/>
              <a:rect l="l" t="t" r="r" b="b"/>
              <a:pathLst>
                <a:path w="557972" h="370582" extrusionOk="0">
                  <a:moveTo>
                    <a:pt x="0" y="98410"/>
                  </a:moveTo>
                  <a:lnTo>
                    <a:pt x="0" y="370765"/>
                  </a:lnTo>
                  <a:lnTo>
                    <a:pt x="557973" y="272355"/>
                  </a:lnTo>
                  <a:lnTo>
                    <a:pt x="557973" y="0"/>
                  </a:lnTo>
                  <a:lnTo>
                    <a:pt x="0" y="9841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5636975" y="5677250"/>
              <a:ext cx="193430" cy="305097"/>
            </a:xfrm>
            <a:custGeom>
              <a:avLst/>
              <a:gdLst/>
              <a:ahLst/>
              <a:cxnLst/>
              <a:rect l="l" t="t" r="r" b="b"/>
              <a:pathLst>
                <a:path w="193430" h="305097" extrusionOk="0">
                  <a:moveTo>
                    <a:pt x="193430" y="0"/>
                  </a:moveTo>
                  <a:lnTo>
                    <a:pt x="0" y="34116"/>
                  </a:lnTo>
                  <a:lnTo>
                    <a:pt x="0" y="306471"/>
                  </a:lnTo>
                  <a:lnTo>
                    <a:pt x="193430" y="272355"/>
                  </a:lnTo>
                  <a:lnTo>
                    <a:pt x="19343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609600" y="1065700"/>
            <a:ext cx="7315200" cy="4242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1pPr>
            <a:lvl2pPr lvl="1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2pPr>
            <a:lvl3pPr lvl="2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3pPr>
            <a:lvl4pPr lvl="3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4pPr>
            <a:lvl5pPr lvl="4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5pPr>
            <a:lvl6pPr lvl="5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6pPr>
            <a:lvl7pPr lvl="6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7pPr>
            <a:lvl8pPr lvl="7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8pPr>
            <a:lvl9pPr lvl="8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7413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background">
  <p:cSld name="Image background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oogle Shape;124;p12"/>
          <p:cNvGrpSpPr/>
          <p:nvPr/>
        </p:nvGrpSpPr>
        <p:grpSpPr>
          <a:xfrm>
            <a:off x="-317" y="-267"/>
            <a:ext cx="12191761" cy="6857736"/>
            <a:chOff x="6316957" y="5250656"/>
            <a:chExt cx="2856819" cy="1606930"/>
          </a:xfrm>
        </p:grpSpPr>
        <p:sp>
          <p:nvSpPr>
            <p:cNvPr id="125" name="Google Shape;125;p12"/>
            <p:cNvSpPr/>
            <p:nvPr/>
          </p:nvSpPr>
          <p:spPr>
            <a:xfrm>
              <a:off x="6316957" y="6351571"/>
              <a:ext cx="2856819" cy="506015"/>
            </a:xfrm>
            <a:custGeom>
              <a:avLst/>
              <a:gdLst/>
              <a:ahLst/>
              <a:cxnLst/>
              <a:rect l="l" t="t" r="r" b="b"/>
              <a:pathLst>
                <a:path w="2856819" h="506015" extrusionOk="0">
                  <a:moveTo>
                    <a:pt x="0" y="506429"/>
                  </a:moveTo>
                  <a:lnTo>
                    <a:pt x="2856819" y="506429"/>
                  </a:lnTo>
                  <a:lnTo>
                    <a:pt x="2856819" y="0"/>
                  </a:lnTo>
                  <a:lnTo>
                    <a:pt x="0" y="503856"/>
                  </a:lnTo>
                  <a:lnTo>
                    <a:pt x="0" y="5064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12"/>
            <p:cNvSpPr/>
            <p:nvPr/>
          </p:nvSpPr>
          <p:spPr>
            <a:xfrm>
              <a:off x="7306428" y="5250656"/>
              <a:ext cx="1434361" cy="253007"/>
            </a:xfrm>
            <a:custGeom>
              <a:avLst/>
              <a:gdLst/>
              <a:ahLst/>
              <a:cxnLst/>
              <a:rect l="l" t="t" r="r" b="b"/>
              <a:pathLst>
                <a:path w="1434361" h="253007" extrusionOk="0">
                  <a:moveTo>
                    <a:pt x="481099" y="0"/>
                  </a:moveTo>
                  <a:lnTo>
                    <a:pt x="0" y="84851"/>
                  </a:lnTo>
                  <a:lnTo>
                    <a:pt x="0" y="253027"/>
                  </a:lnTo>
                  <a:lnTo>
                    <a:pt x="1434642" y="0"/>
                  </a:lnTo>
                  <a:lnTo>
                    <a:pt x="481099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12"/>
            <p:cNvSpPr/>
            <p:nvPr/>
          </p:nvSpPr>
          <p:spPr>
            <a:xfrm>
              <a:off x="6316957" y="6512738"/>
              <a:ext cx="989471" cy="342304"/>
            </a:xfrm>
            <a:custGeom>
              <a:avLst/>
              <a:gdLst/>
              <a:ahLst/>
              <a:cxnLst/>
              <a:rect l="l" t="t" r="r" b="b"/>
              <a:pathLst>
                <a:path w="989471" h="342304" extrusionOk="0">
                  <a:moveTo>
                    <a:pt x="0" y="174513"/>
                  </a:moveTo>
                  <a:lnTo>
                    <a:pt x="0" y="342688"/>
                  </a:lnTo>
                  <a:lnTo>
                    <a:pt x="989471" y="168176"/>
                  </a:lnTo>
                  <a:lnTo>
                    <a:pt x="989471" y="0"/>
                  </a:lnTo>
                  <a:lnTo>
                    <a:pt x="0" y="174513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12"/>
            <p:cNvSpPr/>
            <p:nvPr/>
          </p:nvSpPr>
          <p:spPr>
            <a:xfrm>
              <a:off x="8885118" y="6183395"/>
              <a:ext cx="288657" cy="218777"/>
            </a:xfrm>
            <a:custGeom>
              <a:avLst/>
              <a:gdLst/>
              <a:ahLst/>
              <a:cxnLst/>
              <a:rect l="l" t="t" r="r" b="b"/>
              <a:pathLst>
                <a:path w="288657" h="218777" extrusionOk="0">
                  <a:moveTo>
                    <a:pt x="288658" y="0"/>
                  </a:moveTo>
                  <a:lnTo>
                    <a:pt x="0" y="50911"/>
                  </a:lnTo>
                  <a:lnTo>
                    <a:pt x="0" y="219087"/>
                  </a:lnTo>
                  <a:lnTo>
                    <a:pt x="288658" y="168176"/>
                  </a:lnTo>
                  <a:lnTo>
                    <a:pt x="28865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2"/>
            <p:cNvSpPr/>
            <p:nvPr/>
          </p:nvSpPr>
          <p:spPr>
            <a:xfrm>
              <a:off x="6316957" y="6431950"/>
              <a:ext cx="493991" cy="254496"/>
            </a:xfrm>
            <a:custGeom>
              <a:avLst/>
              <a:gdLst/>
              <a:ahLst/>
              <a:cxnLst/>
              <a:rect l="l" t="t" r="r" b="b"/>
              <a:pathLst>
                <a:path w="493991" h="254496" extrusionOk="0">
                  <a:moveTo>
                    <a:pt x="0" y="87125"/>
                  </a:moveTo>
                  <a:lnTo>
                    <a:pt x="0" y="255301"/>
                  </a:lnTo>
                  <a:lnTo>
                    <a:pt x="493992" y="168176"/>
                  </a:lnTo>
                  <a:lnTo>
                    <a:pt x="493992" y="0"/>
                  </a:lnTo>
                  <a:lnTo>
                    <a:pt x="0" y="871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2"/>
            <p:cNvSpPr/>
            <p:nvPr/>
          </p:nvSpPr>
          <p:spPr>
            <a:xfrm>
              <a:off x="9029447" y="6015219"/>
              <a:ext cx="144328" cy="193476"/>
            </a:xfrm>
            <a:custGeom>
              <a:avLst/>
              <a:gdLst/>
              <a:ahLst/>
              <a:cxnLst/>
              <a:rect l="l" t="t" r="r" b="b"/>
              <a:pathLst>
                <a:path w="144328" h="193476" extrusionOk="0">
                  <a:moveTo>
                    <a:pt x="144329" y="0"/>
                  </a:moveTo>
                  <a:lnTo>
                    <a:pt x="0" y="25456"/>
                  </a:lnTo>
                  <a:lnTo>
                    <a:pt x="0" y="193632"/>
                  </a:lnTo>
                  <a:lnTo>
                    <a:pt x="144329" y="168176"/>
                  </a:lnTo>
                  <a:lnTo>
                    <a:pt x="144329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12"/>
            <p:cNvSpPr/>
            <p:nvPr/>
          </p:nvSpPr>
          <p:spPr>
            <a:xfrm>
              <a:off x="8224479" y="5847043"/>
              <a:ext cx="949297" cy="334863"/>
            </a:xfrm>
            <a:custGeom>
              <a:avLst/>
              <a:gdLst/>
              <a:ahLst/>
              <a:cxnLst/>
              <a:rect l="l" t="t" r="r" b="b"/>
              <a:pathLst>
                <a:path w="949297" h="334863" extrusionOk="0">
                  <a:moveTo>
                    <a:pt x="949297" y="0"/>
                  </a:moveTo>
                  <a:lnTo>
                    <a:pt x="0" y="167427"/>
                  </a:lnTo>
                  <a:lnTo>
                    <a:pt x="0" y="335603"/>
                  </a:lnTo>
                  <a:lnTo>
                    <a:pt x="949297" y="168176"/>
                  </a:lnTo>
                  <a:lnTo>
                    <a:pt x="949297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12"/>
            <p:cNvSpPr/>
            <p:nvPr/>
          </p:nvSpPr>
          <p:spPr>
            <a:xfrm>
              <a:off x="6677035" y="5840035"/>
              <a:ext cx="629392" cy="278308"/>
            </a:xfrm>
            <a:custGeom>
              <a:avLst/>
              <a:gdLst/>
              <a:ahLst/>
              <a:cxnLst/>
              <a:rect l="l" t="t" r="r" b="b"/>
              <a:pathLst>
                <a:path w="629392" h="278308" extrusionOk="0">
                  <a:moveTo>
                    <a:pt x="0" y="111005"/>
                  </a:moveTo>
                  <a:lnTo>
                    <a:pt x="0" y="279181"/>
                  </a:lnTo>
                  <a:lnTo>
                    <a:pt x="629393" y="168176"/>
                  </a:lnTo>
                  <a:lnTo>
                    <a:pt x="629393" y="0"/>
                  </a:lnTo>
                  <a:lnTo>
                    <a:pt x="0" y="11100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2"/>
            <p:cNvSpPr/>
            <p:nvPr/>
          </p:nvSpPr>
          <p:spPr>
            <a:xfrm>
              <a:off x="6316957" y="5716734"/>
              <a:ext cx="735035" cy="297656"/>
            </a:xfrm>
            <a:custGeom>
              <a:avLst/>
              <a:gdLst/>
              <a:ahLst/>
              <a:cxnLst/>
              <a:rect l="l" t="t" r="r" b="b"/>
              <a:pathLst>
                <a:path w="735035" h="297656" extrusionOk="0">
                  <a:moveTo>
                    <a:pt x="0" y="129638"/>
                  </a:moveTo>
                  <a:lnTo>
                    <a:pt x="0" y="297814"/>
                  </a:lnTo>
                  <a:lnTo>
                    <a:pt x="735036" y="168176"/>
                  </a:lnTo>
                  <a:lnTo>
                    <a:pt x="735036" y="0"/>
                  </a:lnTo>
                  <a:lnTo>
                    <a:pt x="0" y="129638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2"/>
            <p:cNvSpPr/>
            <p:nvPr/>
          </p:nvSpPr>
          <p:spPr>
            <a:xfrm>
              <a:off x="8703591" y="5342516"/>
              <a:ext cx="470184" cy="250031"/>
            </a:xfrm>
            <a:custGeom>
              <a:avLst/>
              <a:gdLst/>
              <a:ahLst/>
              <a:cxnLst/>
              <a:rect l="l" t="t" r="r" b="b"/>
              <a:pathLst>
                <a:path w="470184" h="250031" extrusionOk="0">
                  <a:moveTo>
                    <a:pt x="470185" y="0"/>
                  </a:moveTo>
                  <a:lnTo>
                    <a:pt x="0" y="82927"/>
                  </a:lnTo>
                  <a:lnTo>
                    <a:pt x="0" y="251103"/>
                  </a:lnTo>
                  <a:lnTo>
                    <a:pt x="470185" y="168176"/>
                  </a:lnTo>
                  <a:lnTo>
                    <a:pt x="4701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5" name="Google Shape;135;p12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buNone/>
              <a:defRPr>
                <a:solidFill>
                  <a:srgbClr val="FFFFFF"/>
                </a:solidFill>
              </a:defRPr>
            </a:lvl1pPr>
            <a:lvl2pPr lvl="1" rtl="0">
              <a:buNone/>
              <a:defRPr>
                <a:solidFill>
                  <a:srgbClr val="FFFFFF"/>
                </a:solidFill>
              </a:defRPr>
            </a:lvl2pPr>
            <a:lvl3pPr lvl="2" rtl="0">
              <a:buNone/>
              <a:defRPr>
                <a:solidFill>
                  <a:srgbClr val="FFFFFF"/>
                </a:solidFill>
              </a:defRPr>
            </a:lvl3pPr>
            <a:lvl4pPr lvl="3" rtl="0">
              <a:buNone/>
              <a:defRPr>
                <a:solidFill>
                  <a:srgbClr val="FFFFFF"/>
                </a:solidFill>
              </a:defRPr>
            </a:lvl4pPr>
            <a:lvl5pPr lvl="4" rtl="0">
              <a:buNone/>
              <a:defRPr>
                <a:solidFill>
                  <a:srgbClr val="FFFFFF"/>
                </a:solidFill>
              </a:defRPr>
            </a:lvl5pPr>
            <a:lvl6pPr lvl="5" rtl="0">
              <a:buNone/>
              <a:defRPr>
                <a:solidFill>
                  <a:srgbClr val="FFFFFF"/>
                </a:solidFill>
              </a:defRPr>
            </a:lvl6pPr>
            <a:lvl7pPr lvl="6" rtl="0">
              <a:buNone/>
              <a:defRPr>
                <a:solidFill>
                  <a:srgbClr val="FFFFFF"/>
                </a:solidFill>
              </a:defRPr>
            </a:lvl7pPr>
            <a:lvl8pPr lvl="7" rtl="0">
              <a:buNone/>
              <a:defRPr>
                <a:solidFill>
                  <a:srgbClr val="FFFFFF"/>
                </a:solidFill>
              </a:defRPr>
            </a:lvl8pPr>
            <a:lvl9pPr lvl="8" rtl="0">
              <a:buNone/>
              <a:defRPr>
                <a:solidFill>
                  <a:srgbClr val="FFFFFF"/>
                </a:solidFill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705134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-157" y="-265"/>
            <a:ext cx="12191761" cy="6857181"/>
            <a:chOff x="2973586" y="5250656"/>
            <a:chExt cx="2856819" cy="1606800"/>
          </a:xfrm>
        </p:grpSpPr>
        <p:sp>
          <p:nvSpPr>
            <p:cNvPr id="11" name="Google Shape;11;p2"/>
            <p:cNvSpPr/>
            <p:nvPr/>
          </p:nvSpPr>
          <p:spPr>
            <a:xfrm>
              <a:off x="2973586" y="6221960"/>
              <a:ext cx="2856819" cy="635496"/>
            </a:xfrm>
            <a:custGeom>
              <a:avLst/>
              <a:gdLst/>
              <a:ahLst/>
              <a:cxnLst/>
              <a:rect l="l" t="t" r="r" b="b"/>
              <a:pathLst>
                <a:path w="2856819" h="635496" extrusionOk="0">
                  <a:moveTo>
                    <a:pt x="0" y="636040"/>
                  </a:moveTo>
                  <a:lnTo>
                    <a:pt x="2856819" y="636040"/>
                  </a:lnTo>
                  <a:lnTo>
                    <a:pt x="2856819" y="0"/>
                  </a:lnTo>
                  <a:lnTo>
                    <a:pt x="0" y="503857"/>
                  </a:lnTo>
                  <a:lnTo>
                    <a:pt x="0" y="6360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2973586" y="6067738"/>
              <a:ext cx="642784" cy="385464"/>
            </a:xfrm>
            <a:custGeom>
              <a:avLst/>
              <a:gdLst/>
              <a:ahLst/>
              <a:cxnLst/>
              <a:rect l="l" t="t" r="r" b="b"/>
              <a:pathLst>
                <a:path w="642784" h="385464" extrusionOk="0">
                  <a:moveTo>
                    <a:pt x="0" y="113368"/>
                  </a:moveTo>
                  <a:lnTo>
                    <a:pt x="0" y="385724"/>
                  </a:lnTo>
                  <a:lnTo>
                    <a:pt x="642784" y="272355"/>
                  </a:lnTo>
                  <a:lnTo>
                    <a:pt x="642784" y="0"/>
                  </a:lnTo>
                  <a:lnTo>
                    <a:pt x="0" y="113368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3378302" y="5250656"/>
              <a:ext cx="1781048" cy="314027"/>
            </a:xfrm>
            <a:custGeom>
              <a:avLst/>
              <a:gdLst/>
              <a:ahLst/>
              <a:cxnLst/>
              <a:rect l="l" t="t" r="r" b="b"/>
              <a:pathLst>
                <a:path w="1781048" h="314027" extrusionOk="0">
                  <a:moveTo>
                    <a:pt x="238155" y="0"/>
                  </a:moveTo>
                  <a:lnTo>
                    <a:pt x="0" y="42004"/>
                  </a:lnTo>
                  <a:lnTo>
                    <a:pt x="0" y="314359"/>
                  </a:lnTo>
                  <a:lnTo>
                    <a:pt x="1782389" y="0"/>
                  </a:lnTo>
                  <a:lnTo>
                    <a:pt x="23815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4790344" y="5404894"/>
              <a:ext cx="1040060" cy="455414"/>
            </a:xfrm>
            <a:custGeom>
              <a:avLst/>
              <a:gdLst/>
              <a:ahLst/>
              <a:cxnLst/>
              <a:rect l="l" t="t" r="r" b="b"/>
              <a:pathLst>
                <a:path w="1040060" h="455414" extrusionOk="0">
                  <a:moveTo>
                    <a:pt x="1040061" y="0"/>
                  </a:moveTo>
                  <a:lnTo>
                    <a:pt x="0" y="184194"/>
                  </a:lnTo>
                  <a:lnTo>
                    <a:pt x="0" y="456550"/>
                  </a:lnTo>
                  <a:lnTo>
                    <a:pt x="1040061" y="272355"/>
                  </a:lnTo>
                  <a:lnTo>
                    <a:pt x="1040061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2973586" y="6263466"/>
              <a:ext cx="1077258" cy="461367"/>
            </a:xfrm>
            <a:custGeom>
              <a:avLst/>
              <a:gdLst/>
              <a:ahLst/>
              <a:cxnLst/>
              <a:rect l="l" t="t" r="r" b="b"/>
              <a:pathLst>
                <a:path w="1077258" h="461367" extrusionOk="0">
                  <a:moveTo>
                    <a:pt x="0" y="189996"/>
                  </a:moveTo>
                  <a:lnTo>
                    <a:pt x="0" y="462351"/>
                  </a:lnTo>
                  <a:lnTo>
                    <a:pt x="1077259" y="272355"/>
                  </a:lnTo>
                  <a:lnTo>
                    <a:pt x="1077259" y="0"/>
                  </a:lnTo>
                  <a:lnTo>
                    <a:pt x="0" y="189996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531332" y="5949605"/>
              <a:ext cx="299073" cy="324445"/>
            </a:xfrm>
            <a:custGeom>
              <a:avLst/>
              <a:gdLst/>
              <a:ahLst/>
              <a:cxnLst/>
              <a:rect l="l" t="t" r="r" b="b"/>
              <a:pathLst>
                <a:path w="299073" h="324445" extrusionOk="0">
                  <a:moveTo>
                    <a:pt x="299073" y="0"/>
                  </a:moveTo>
                  <a:lnTo>
                    <a:pt x="0" y="52748"/>
                  </a:lnTo>
                  <a:lnTo>
                    <a:pt x="0" y="325103"/>
                  </a:lnTo>
                  <a:lnTo>
                    <a:pt x="299073" y="272355"/>
                  </a:lnTo>
                  <a:lnTo>
                    <a:pt x="299073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613394" y="5425142"/>
              <a:ext cx="557972" cy="370582"/>
            </a:xfrm>
            <a:custGeom>
              <a:avLst/>
              <a:gdLst/>
              <a:ahLst/>
              <a:cxnLst/>
              <a:rect l="l" t="t" r="r" b="b"/>
              <a:pathLst>
                <a:path w="557972" h="370582" extrusionOk="0">
                  <a:moveTo>
                    <a:pt x="0" y="98410"/>
                  </a:moveTo>
                  <a:lnTo>
                    <a:pt x="0" y="370765"/>
                  </a:lnTo>
                  <a:lnTo>
                    <a:pt x="557973" y="272355"/>
                  </a:lnTo>
                  <a:lnTo>
                    <a:pt x="557973" y="0"/>
                  </a:lnTo>
                  <a:lnTo>
                    <a:pt x="0" y="9841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5636975" y="5677250"/>
              <a:ext cx="193430" cy="305097"/>
            </a:xfrm>
            <a:custGeom>
              <a:avLst/>
              <a:gdLst/>
              <a:ahLst/>
              <a:cxnLst/>
              <a:rect l="l" t="t" r="r" b="b"/>
              <a:pathLst>
                <a:path w="193430" h="305097" extrusionOk="0">
                  <a:moveTo>
                    <a:pt x="193430" y="0"/>
                  </a:moveTo>
                  <a:lnTo>
                    <a:pt x="0" y="34116"/>
                  </a:lnTo>
                  <a:lnTo>
                    <a:pt x="0" y="306471"/>
                  </a:lnTo>
                  <a:lnTo>
                    <a:pt x="193430" y="272355"/>
                  </a:lnTo>
                  <a:lnTo>
                    <a:pt x="19343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609600" y="1065700"/>
            <a:ext cx="7315200" cy="4242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1pPr>
            <a:lvl2pPr lvl="1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2pPr>
            <a:lvl3pPr lvl="2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3pPr>
            <a:lvl4pPr lvl="3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4pPr>
            <a:lvl5pPr lvl="4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5pPr>
            <a:lvl6pPr lvl="5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6pPr>
            <a:lvl7pPr lvl="6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7pPr>
            <a:lvl8pPr lvl="7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8pPr>
            <a:lvl9pPr lvl="8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93861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oogle Shape;33;p4"/>
          <p:cNvGrpSpPr/>
          <p:nvPr/>
        </p:nvGrpSpPr>
        <p:grpSpPr>
          <a:xfrm>
            <a:off x="-317" y="-267"/>
            <a:ext cx="12191761" cy="6857736"/>
            <a:chOff x="6316957" y="5250656"/>
            <a:chExt cx="2856819" cy="1606930"/>
          </a:xfrm>
        </p:grpSpPr>
        <p:sp>
          <p:nvSpPr>
            <p:cNvPr id="34" name="Google Shape;34;p4"/>
            <p:cNvSpPr/>
            <p:nvPr/>
          </p:nvSpPr>
          <p:spPr>
            <a:xfrm>
              <a:off x="6316957" y="6351571"/>
              <a:ext cx="2856819" cy="506015"/>
            </a:xfrm>
            <a:custGeom>
              <a:avLst/>
              <a:gdLst/>
              <a:ahLst/>
              <a:cxnLst/>
              <a:rect l="l" t="t" r="r" b="b"/>
              <a:pathLst>
                <a:path w="2856819" h="506015" extrusionOk="0">
                  <a:moveTo>
                    <a:pt x="0" y="506429"/>
                  </a:moveTo>
                  <a:lnTo>
                    <a:pt x="2856819" y="506429"/>
                  </a:lnTo>
                  <a:lnTo>
                    <a:pt x="2856819" y="0"/>
                  </a:lnTo>
                  <a:lnTo>
                    <a:pt x="0" y="503856"/>
                  </a:lnTo>
                  <a:lnTo>
                    <a:pt x="0" y="5064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4"/>
            <p:cNvSpPr/>
            <p:nvPr/>
          </p:nvSpPr>
          <p:spPr>
            <a:xfrm>
              <a:off x="7306428" y="5250656"/>
              <a:ext cx="1434361" cy="253007"/>
            </a:xfrm>
            <a:custGeom>
              <a:avLst/>
              <a:gdLst/>
              <a:ahLst/>
              <a:cxnLst/>
              <a:rect l="l" t="t" r="r" b="b"/>
              <a:pathLst>
                <a:path w="1434361" h="253007" extrusionOk="0">
                  <a:moveTo>
                    <a:pt x="481099" y="0"/>
                  </a:moveTo>
                  <a:lnTo>
                    <a:pt x="0" y="84851"/>
                  </a:lnTo>
                  <a:lnTo>
                    <a:pt x="0" y="253027"/>
                  </a:lnTo>
                  <a:lnTo>
                    <a:pt x="1434642" y="0"/>
                  </a:lnTo>
                  <a:lnTo>
                    <a:pt x="481099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4"/>
            <p:cNvSpPr/>
            <p:nvPr/>
          </p:nvSpPr>
          <p:spPr>
            <a:xfrm>
              <a:off x="6316957" y="6512738"/>
              <a:ext cx="989471" cy="342304"/>
            </a:xfrm>
            <a:custGeom>
              <a:avLst/>
              <a:gdLst/>
              <a:ahLst/>
              <a:cxnLst/>
              <a:rect l="l" t="t" r="r" b="b"/>
              <a:pathLst>
                <a:path w="989471" h="342304" extrusionOk="0">
                  <a:moveTo>
                    <a:pt x="0" y="174513"/>
                  </a:moveTo>
                  <a:lnTo>
                    <a:pt x="0" y="342688"/>
                  </a:lnTo>
                  <a:lnTo>
                    <a:pt x="989471" y="168176"/>
                  </a:lnTo>
                  <a:lnTo>
                    <a:pt x="989471" y="0"/>
                  </a:lnTo>
                  <a:lnTo>
                    <a:pt x="0" y="174513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4"/>
            <p:cNvSpPr/>
            <p:nvPr/>
          </p:nvSpPr>
          <p:spPr>
            <a:xfrm>
              <a:off x="8885118" y="6183395"/>
              <a:ext cx="288657" cy="218777"/>
            </a:xfrm>
            <a:custGeom>
              <a:avLst/>
              <a:gdLst/>
              <a:ahLst/>
              <a:cxnLst/>
              <a:rect l="l" t="t" r="r" b="b"/>
              <a:pathLst>
                <a:path w="288657" h="218777" extrusionOk="0">
                  <a:moveTo>
                    <a:pt x="288658" y="0"/>
                  </a:moveTo>
                  <a:lnTo>
                    <a:pt x="0" y="50911"/>
                  </a:lnTo>
                  <a:lnTo>
                    <a:pt x="0" y="219087"/>
                  </a:lnTo>
                  <a:lnTo>
                    <a:pt x="288658" y="168176"/>
                  </a:lnTo>
                  <a:lnTo>
                    <a:pt x="28865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4"/>
            <p:cNvSpPr/>
            <p:nvPr/>
          </p:nvSpPr>
          <p:spPr>
            <a:xfrm>
              <a:off x="6316957" y="6431950"/>
              <a:ext cx="493991" cy="254496"/>
            </a:xfrm>
            <a:custGeom>
              <a:avLst/>
              <a:gdLst/>
              <a:ahLst/>
              <a:cxnLst/>
              <a:rect l="l" t="t" r="r" b="b"/>
              <a:pathLst>
                <a:path w="493991" h="254496" extrusionOk="0">
                  <a:moveTo>
                    <a:pt x="0" y="87125"/>
                  </a:moveTo>
                  <a:lnTo>
                    <a:pt x="0" y="255301"/>
                  </a:lnTo>
                  <a:lnTo>
                    <a:pt x="493992" y="168176"/>
                  </a:lnTo>
                  <a:lnTo>
                    <a:pt x="493992" y="0"/>
                  </a:lnTo>
                  <a:lnTo>
                    <a:pt x="0" y="871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4"/>
            <p:cNvSpPr/>
            <p:nvPr/>
          </p:nvSpPr>
          <p:spPr>
            <a:xfrm>
              <a:off x="9029447" y="6015219"/>
              <a:ext cx="144328" cy="193476"/>
            </a:xfrm>
            <a:custGeom>
              <a:avLst/>
              <a:gdLst/>
              <a:ahLst/>
              <a:cxnLst/>
              <a:rect l="l" t="t" r="r" b="b"/>
              <a:pathLst>
                <a:path w="144328" h="193476" extrusionOk="0">
                  <a:moveTo>
                    <a:pt x="144329" y="0"/>
                  </a:moveTo>
                  <a:lnTo>
                    <a:pt x="0" y="25456"/>
                  </a:lnTo>
                  <a:lnTo>
                    <a:pt x="0" y="193632"/>
                  </a:lnTo>
                  <a:lnTo>
                    <a:pt x="144329" y="168176"/>
                  </a:lnTo>
                  <a:lnTo>
                    <a:pt x="144329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4"/>
            <p:cNvSpPr/>
            <p:nvPr/>
          </p:nvSpPr>
          <p:spPr>
            <a:xfrm>
              <a:off x="8224479" y="5847043"/>
              <a:ext cx="949297" cy="334863"/>
            </a:xfrm>
            <a:custGeom>
              <a:avLst/>
              <a:gdLst/>
              <a:ahLst/>
              <a:cxnLst/>
              <a:rect l="l" t="t" r="r" b="b"/>
              <a:pathLst>
                <a:path w="949297" h="334863" extrusionOk="0">
                  <a:moveTo>
                    <a:pt x="949297" y="0"/>
                  </a:moveTo>
                  <a:lnTo>
                    <a:pt x="0" y="167427"/>
                  </a:lnTo>
                  <a:lnTo>
                    <a:pt x="0" y="335603"/>
                  </a:lnTo>
                  <a:lnTo>
                    <a:pt x="949297" y="168176"/>
                  </a:lnTo>
                  <a:lnTo>
                    <a:pt x="949297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4"/>
            <p:cNvSpPr/>
            <p:nvPr/>
          </p:nvSpPr>
          <p:spPr>
            <a:xfrm>
              <a:off x="6677035" y="5840035"/>
              <a:ext cx="629392" cy="278308"/>
            </a:xfrm>
            <a:custGeom>
              <a:avLst/>
              <a:gdLst/>
              <a:ahLst/>
              <a:cxnLst/>
              <a:rect l="l" t="t" r="r" b="b"/>
              <a:pathLst>
                <a:path w="629392" h="278308" extrusionOk="0">
                  <a:moveTo>
                    <a:pt x="0" y="111005"/>
                  </a:moveTo>
                  <a:lnTo>
                    <a:pt x="0" y="279181"/>
                  </a:lnTo>
                  <a:lnTo>
                    <a:pt x="629393" y="168176"/>
                  </a:lnTo>
                  <a:lnTo>
                    <a:pt x="629393" y="0"/>
                  </a:lnTo>
                  <a:lnTo>
                    <a:pt x="0" y="11100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4"/>
            <p:cNvSpPr/>
            <p:nvPr/>
          </p:nvSpPr>
          <p:spPr>
            <a:xfrm>
              <a:off x="6316957" y="5716734"/>
              <a:ext cx="735035" cy="297656"/>
            </a:xfrm>
            <a:custGeom>
              <a:avLst/>
              <a:gdLst/>
              <a:ahLst/>
              <a:cxnLst/>
              <a:rect l="l" t="t" r="r" b="b"/>
              <a:pathLst>
                <a:path w="735035" h="297656" extrusionOk="0">
                  <a:moveTo>
                    <a:pt x="0" y="129638"/>
                  </a:moveTo>
                  <a:lnTo>
                    <a:pt x="0" y="297814"/>
                  </a:lnTo>
                  <a:lnTo>
                    <a:pt x="735036" y="168176"/>
                  </a:lnTo>
                  <a:lnTo>
                    <a:pt x="735036" y="0"/>
                  </a:lnTo>
                  <a:lnTo>
                    <a:pt x="0" y="129638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43;p4"/>
            <p:cNvSpPr/>
            <p:nvPr/>
          </p:nvSpPr>
          <p:spPr>
            <a:xfrm>
              <a:off x="8703591" y="5342516"/>
              <a:ext cx="470184" cy="250031"/>
            </a:xfrm>
            <a:custGeom>
              <a:avLst/>
              <a:gdLst/>
              <a:ahLst/>
              <a:cxnLst/>
              <a:rect l="l" t="t" r="r" b="b"/>
              <a:pathLst>
                <a:path w="470184" h="250031" extrusionOk="0">
                  <a:moveTo>
                    <a:pt x="470185" y="0"/>
                  </a:moveTo>
                  <a:lnTo>
                    <a:pt x="0" y="82927"/>
                  </a:lnTo>
                  <a:lnTo>
                    <a:pt x="0" y="251103"/>
                  </a:lnTo>
                  <a:lnTo>
                    <a:pt x="470185" y="168176"/>
                  </a:lnTo>
                  <a:lnTo>
                    <a:pt x="4701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" name="Google Shape;44;p4"/>
          <p:cNvSpPr txBox="1">
            <a:spLocks noGrp="1"/>
          </p:cNvSpPr>
          <p:nvPr>
            <p:ph type="body" idx="1"/>
          </p:nvPr>
        </p:nvSpPr>
        <p:spPr>
          <a:xfrm>
            <a:off x="1342533" y="903600"/>
            <a:ext cx="6582400" cy="4546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41909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1pPr>
            <a:lvl2pPr marL="914378" lvl="1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2pPr>
            <a:lvl3pPr marL="1371566" lvl="2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3pPr>
            <a:lvl4pPr marL="1828754" lvl="3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4pPr>
            <a:lvl5pPr marL="2285943" lvl="4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5pPr>
            <a:lvl6pPr marL="2743132" lvl="5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6pPr>
            <a:lvl7pPr marL="3200320" lvl="6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7pPr>
            <a:lvl8pPr marL="3657509" lvl="7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8pPr>
            <a:lvl9pPr marL="4114697" lvl="8" indent="-41909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4"/>
          <p:cNvSpPr txBox="1"/>
          <p:nvPr/>
        </p:nvSpPr>
        <p:spPr>
          <a:xfrm>
            <a:off x="319400" y="452928"/>
            <a:ext cx="1036000" cy="871600"/>
          </a:xfrm>
          <a:prstGeom prst="rect">
            <a:avLst/>
          </a:prstGeom>
          <a:noFill/>
          <a:ln>
            <a:noFill/>
          </a:ln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10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hivo"/>
                <a:ea typeface="Chivo"/>
                <a:cs typeface="Chivo"/>
                <a:sym typeface="Chivo"/>
              </a:rPr>
              <a:t>“</a:t>
            </a:r>
            <a:endParaRPr kumimoji="0" sz="10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hivo"/>
              <a:ea typeface="Chivo"/>
              <a:cs typeface="Chivo"/>
              <a:sym typeface="Chivo"/>
            </a:endParaRPr>
          </a:p>
        </p:txBody>
      </p:sp>
      <p:sp>
        <p:nvSpPr>
          <p:cNvPr id="46" name="Google Shape;46;p4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40239377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oogle Shape;48;p5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49" name="Google Shape;49;p5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5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5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5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5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54;p5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5" name="Google Shape;55;p5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5"/>
          <p:cNvSpPr txBox="1">
            <a:spLocks noGrp="1"/>
          </p:cNvSpPr>
          <p:nvPr>
            <p:ph type="body" idx="1"/>
          </p:nvPr>
        </p:nvSpPr>
        <p:spPr>
          <a:xfrm>
            <a:off x="4267200" y="2545733"/>
            <a:ext cx="7315200" cy="3686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8099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378" lvl="1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2pPr>
            <a:lvl3pPr marL="1371566" lvl="2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3pPr>
            <a:lvl4pPr marL="1828754" lvl="3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4pPr>
            <a:lvl5pPr marL="2285943" lvl="4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5pPr>
            <a:lvl6pPr marL="2743132" lvl="5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6pPr>
            <a:lvl7pPr marL="3200320" lvl="6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7pPr>
            <a:lvl8pPr marL="3657509" lvl="7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8pPr>
            <a:lvl9pPr marL="4114697" lvl="8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9pPr>
          </a:lstStyle>
          <a:p>
            <a:endParaRPr/>
          </a:p>
        </p:txBody>
      </p:sp>
      <p:sp>
        <p:nvSpPr>
          <p:cNvPr id="57" name="Google Shape;57;p5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209031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+ image">
  <p:cSld name="Title + 1 column + image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oogle Shape;59;p6"/>
          <p:cNvGrpSpPr/>
          <p:nvPr/>
        </p:nvGrpSpPr>
        <p:grpSpPr>
          <a:xfrm>
            <a:off x="-317" y="-141"/>
            <a:ext cx="12191761" cy="6857756"/>
            <a:chOff x="6361595" y="2777133"/>
            <a:chExt cx="2856819" cy="1606935"/>
          </a:xfrm>
        </p:grpSpPr>
        <p:sp>
          <p:nvSpPr>
            <p:cNvPr id="60" name="Google Shape;60;p6"/>
            <p:cNvSpPr/>
            <p:nvPr/>
          </p:nvSpPr>
          <p:spPr>
            <a:xfrm>
              <a:off x="6361595" y="3328877"/>
              <a:ext cx="2856819" cy="1055191"/>
            </a:xfrm>
            <a:custGeom>
              <a:avLst/>
              <a:gdLst/>
              <a:ahLst/>
              <a:cxnLst/>
              <a:rect l="l" t="t" r="r" b="b"/>
              <a:pathLst>
                <a:path w="2856819" h="1055191" extrusionOk="0">
                  <a:moveTo>
                    <a:pt x="0" y="1055599"/>
                  </a:moveTo>
                  <a:lnTo>
                    <a:pt x="2856819" y="1055599"/>
                  </a:lnTo>
                  <a:lnTo>
                    <a:pt x="2856819" y="0"/>
                  </a:lnTo>
                  <a:lnTo>
                    <a:pt x="0" y="503854"/>
                  </a:lnTo>
                  <a:lnTo>
                    <a:pt x="0" y="10555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6"/>
            <p:cNvSpPr/>
            <p:nvPr/>
          </p:nvSpPr>
          <p:spPr>
            <a:xfrm>
              <a:off x="6361595" y="3581367"/>
              <a:ext cx="471672" cy="250031"/>
            </a:xfrm>
            <a:custGeom>
              <a:avLst/>
              <a:gdLst/>
              <a:ahLst/>
              <a:cxnLst/>
              <a:rect l="l" t="t" r="r" b="b"/>
              <a:pathLst>
                <a:path w="471672" h="250031" extrusionOk="0">
                  <a:moveTo>
                    <a:pt x="0" y="83189"/>
                  </a:moveTo>
                  <a:lnTo>
                    <a:pt x="0" y="251365"/>
                  </a:lnTo>
                  <a:lnTo>
                    <a:pt x="471673" y="168176"/>
                  </a:lnTo>
                  <a:lnTo>
                    <a:pt x="471673" y="0"/>
                  </a:lnTo>
                  <a:lnTo>
                    <a:pt x="0" y="831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6"/>
            <p:cNvSpPr/>
            <p:nvPr/>
          </p:nvSpPr>
          <p:spPr>
            <a:xfrm>
              <a:off x="8188769" y="3160702"/>
              <a:ext cx="1029645" cy="349746"/>
            </a:xfrm>
            <a:custGeom>
              <a:avLst/>
              <a:gdLst/>
              <a:ahLst/>
              <a:cxnLst/>
              <a:rect l="l" t="t" r="r" b="b"/>
              <a:pathLst>
                <a:path w="1029645" h="349746" extrusionOk="0">
                  <a:moveTo>
                    <a:pt x="1029645" y="0"/>
                  </a:moveTo>
                  <a:lnTo>
                    <a:pt x="0" y="181597"/>
                  </a:lnTo>
                  <a:lnTo>
                    <a:pt x="0" y="349773"/>
                  </a:lnTo>
                  <a:lnTo>
                    <a:pt x="1029645" y="168176"/>
                  </a:lnTo>
                  <a:lnTo>
                    <a:pt x="1029645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6"/>
            <p:cNvSpPr/>
            <p:nvPr/>
          </p:nvSpPr>
          <p:spPr>
            <a:xfrm>
              <a:off x="6361595" y="3343125"/>
              <a:ext cx="868949" cy="319980"/>
            </a:xfrm>
            <a:custGeom>
              <a:avLst/>
              <a:gdLst/>
              <a:ahLst/>
              <a:cxnLst/>
              <a:rect l="l" t="t" r="r" b="b"/>
              <a:pathLst>
                <a:path w="868949" h="319980" extrusionOk="0">
                  <a:moveTo>
                    <a:pt x="0" y="153256"/>
                  </a:moveTo>
                  <a:lnTo>
                    <a:pt x="0" y="321431"/>
                  </a:lnTo>
                  <a:lnTo>
                    <a:pt x="868949" y="168176"/>
                  </a:lnTo>
                  <a:lnTo>
                    <a:pt x="868949" y="0"/>
                  </a:lnTo>
                  <a:lnTo>
                    <a:pt x="0" y="153256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6"/>
            <p:cNvSpPr/>
            <p:nvPr/>
          </p:nvSpPr>
          <p:spPr>
            <a:xfrm>
              <a:off x="6361595" y="3286479"/>
              <a:ext cx="236580" cy="209847"/>
            </a:xfrm>
            <a:custGeom>
              <a:avLst/>
              <a:gdLst/>
              <a:ahLst/>
              <a:cxnLst/>
              <a:rect l="l" t="t" r="r" b="b"/>
              <a:pathLst>
                <a:path w="236580" h="209847" extrusionOk="0">
                  <a:moveTo>
                    <a:pt x="0" y="41725"/>
                  </a:moveTo>
                  <a:lnTo>
                    <a:pt x="0" y="209901"/>
                  </a:lnTo>
                  <a:lnTo>
                    <a:pt x="236580" y="168176"/>
                  </a:lnTo>
                  <a:lnTo>
                    <a:pt x="236580" y="0"/>
                  </a:lnTo>
                  <a:lnTo>
                    <a:pt x="0" y="417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6"/>
            <p:cNvSpPr/>
            <p:nvPr/>
          </p:nvSpPr>
          <p:spPr>
            <a:xfrm>
              <a:off x="8331610" y="2824350"/>
              <a:ext cx="886804" cy="324445"/>
            </a:xfrm>
            <a:custGeom>
              <a:avLst/>
              <a:gdLst/>
              <a:ahLst/>
              <a:cxnLst/>
              <a:rect l="l" t="t" r="r" b="b"/>
              <a:pathLst>
                <a:path w="886804" h="324445" extrusionOk="0">
                  <a:moveTo>
                    <a:pt x="886804" y="0"/>
                  </a:moveTo>
                  <a:lnTo>
                    <a:pt x="0" y="156405"/>
                  </a:lnTo>
                  <a:lnTo>
                    <a:pt x="0" y="324581"/>
                  </a:lnTo>
                  <a:lnTo>
                    <a:pt x="886804" y="168176"/>
                  </a:lnTo>
                  <a:lnTo>
                    <a:pt x="886804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6"/>
            <p:cNvSpPr/>
            <p:nvPr/>
          </p:nvSpPr>
          <p:spPr>
            <a:xfrm>
              <a:off x="6868978" y="2954026"/>
              <a:ext cx="660639" cy="284261"/>
            </a:xfrm>
            <a:custGeom>
              <a:avLst/>
              <a:gdLst/>
              <a:ahLst/>
              <a:cxnLst/>
              <a:rect l="l" t="t" r="r" b="b"/>
              <a:pathLst>
                <a:path w="660639" h="284261" extrusionOk="0">
                  <a:moveTo>
                    <a:pt x="0" y="116516"/>
                  </a:moveTo>
                  <a:lnTo>
                    <a:pt x="0" y="284692"/>
                  </a:lnTo>
                  <a:lnTo>
                    <a:pt x="660639" y="168176"/>
                  </a:lnTo>
                  <a:lnTo>
                    <a:pt x="660639" y="0"/>
                  </a:lnTo>
                  <a:lnTo>
                    <a:pt x="0" y="116516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6"/>
            <p:cNvSpPr/>
            <p:nvPr/>
          </p:nvSpPr>
          <p:spPr>
            <a:xfrm>
              <a:off x="7093655" y="2777133"/>
              <a:ext cx="1438825" cy="253007"/>
            </a:xfrm>
            <a:custGeom>
              <a:avLst/>
              <a:gdLst/>
              <a:ahLst/>
              <a:cxnLst/>
              <a:rect l="l" t="t" r="r" b="b"/>
              <a:pathLst>
                <a:path w="1438825" h="253007" extrusionOk="0">
                  <a:moveTo>
                    <a:pt x="485388" y="0"/>
                  </a:moveTo>
                  <a:lnTo>
                    <a:pt x="0" y="85607"/>
                  </a:lnTo>
                  <a:lnTo>
                    <a:pt x="0" y="253783"/>
                  </a:lnTo>
                  <a:lnTo>
                    <a:pt x="1438932" y="0"/>
                  </a:lnTo>
                  <a:lnTo>
                    <a:pt x="48538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8" name="Google Shape;68;p6"/>
          <p:cNvSpPr txBox="1">
            <a:spLocks noGrp="1"/>
          </p:cNvSpPr>
          <p:nvPr>
            <p:ph type="title"/>
          </p:nvPr>
        </p:nvSpPr>
        <p:spPr>
          <a:xfrm>
            <a:off x="609600" y="3192600"/>
            <a:ext cx="5486400" cy="560800"/>
          </a:xfrm>
          <a:prstGeom prst="rect">
            <a:avLst/>
          </a:prstGeom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69" name="Google Shape;69;p6"/>
          <p:cNvSpPr txBox="1">
            <a:spLocks noGrp="1"/>
          </p:cNvSpPr>
          <p:nvPr>
            <p:ph type="body" idx="1"/>
          </p:nvPr>
        </p:nvSpPr>
        <p:spPr>
          <a:xfrm>
            <a:off x="4267200" y="3733567"/>
            <a:ext cx="7315200" cy="2825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marL="457189" lvl="0" indent="-355591" rtl="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8" lvl="1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2pPr>
            <a:lvl3pPr marL="1371566" lvl="2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3pPr>
            <a:lvl4pPr marL="1828754" lvl="3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4pPr>
            <a:lvl5pPr marL="2285943" lvl="4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5pPr>
            <a:lvl6pPr marL="2743132" lvl="5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6pPr>
            <a:lvl7pPr marL="3200320" lvl="6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7pPr>
            <a:lvl8pPr marL="3657509" lvl="7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8pPr>
            <a:lvl9pPr marL="4114697" lvl="8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9pPr>
          </a:lstStyle>
          <a:p>
            <a:endParaRPr/>
          </a:p>
        </p:txBody>
      </p:sp>
      <p:sp>
        <p:nvSpPr>
          <p:cNvPr id="70" name="Google Shape;70;p6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9004559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oogle Shape;72;p7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73" name="Google Shape;73;p7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7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7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7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7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7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9" name="Google Shape;79;p7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7"/>
          <p:cNvSpPr txBox="1">
            <a:spLocks noGrp="1"/>
          </p:cNvSpPr>
          <p:nvPr>
            <p:ph type="body" idx="1"/>
          </p:nvPr>
        </p:nvSpPr>
        <p:spPr>
          <a:xfrm>
            <a:off x="4267167" y="2545733"/>
            <a:ext cx="3324800" cy="4022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42892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378" lvl="1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2pPr>
            <a:lvl3pPr marL="1371566" lvl="2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3pPr>
            <a:lvl4pPr marL="1828754" lvl="3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4pPr>
            <a:lvl5pPr marL="2285943" lvl="4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5pPr>
            <a:lvl6pPr marL="2743132" lvl="5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6pPr>
            <a:lvl7pPr marL="3200320" lvl="6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7pPr>
            <a:lvl8pPr marL="3657509" lvl="7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8pPr>
            <a:lvl9pPr marL="4114697" lvl="8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9pPr>
          </a:lstStyle>
          <a:p>
            <a:endParaRPr/>
          </a:p>
        </p:txBody>
      </p:sp>
      <p:sp>
        <p:nvSpPr>
          <p:cNvPr id="81" name="Google Shape;81;p7"/>
          <p:cNvSpPr txBox="1">
            <a:spLocks noGrp="1"/>
          </p:cNvSpPr>
          <p:nvPr>
            <p:ph type="body" idx="2"/>
          </p:nvPr>
        </p:nvSpPr>
        <p:spPr>
          <a:xfrm>
            <a:off x="8257607" y="2545733"/>
            <a:ext cx="3324800" cy="4022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42892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378" lvl="1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2pPr>
            <a:lvl3pPr marL="1371566" lvl="2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3pPr>
            <a:lvl4pPr marL="1828754" lvl="3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4pPr>
            <a:lvl5pPr marL="2285943" lvl="4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5pPr>
            <a:lvl6pPr marL="2743132" lvl="5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6pPr>
            <a:lvl7pPr marL="3200320" lvl="6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7pPr>
            <a:lvl8pPr marL="3657509" lvl="7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8pPr>
            <a:lvl9pPr marL="4114697" lvl="8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9pPr>
          </a:lstStyle>
          <a:p>
            <a:endParaRPr/>
          </a:p>
        </p:txBody>
      </p:sp>
      <p:sp>
        <p:nvSpPr>
          <p:cNvPr id="82" name="Google Shape;82;p7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6061020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8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85" name="Google Shape;85;p8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8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8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8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1" name="Google Shape;91;p8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8"/>
          <p:cNvSpPr txBox="1">
            <a:spLocks noGrp="1"/>
          </p:cNvSpPr>
          <p:nvPr>
            <p:ph type="body" idx="1"/>
          </p:nvPr>
        </p:nvSpPr>
        <p:spPr>
          <a:xfrm>
            <a:off x="609600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3" name="Google Shape;93;p8"/>
          <p:cNvSpPr txBox="1">
            <a:spLocks noGrp="1"/>
          </p:cNvSpPr>
          <p:nvPr>
            <p:ph type="body" idx="2"/>
          </p:nvPr>
        </p:nvSpPr>
        <p:spPr>
          <a:xfrm>
            <a:off x="4386984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4" name="Google Shape;94;p8"/>
          <p:cNvSpPr txBox="1">
            <a:spLocks noGrp="1"/>
          </p:cNvSpPr>
          <p:nvPr>
            <p:ph type="body" idx="3"/>
          </p:nvPr>
        </p:nvSpPr>
        <p:spPr>
          <a:xfrm>
            <a:off x="8164400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5" name="Google Shape;95;p8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5364267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oogle Shape;97;p9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98" name="Google Shape;98;p9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9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9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9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9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9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4" name="Google Shape;104;p9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8339136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Google Shape;107;p10"/>
          <p:cNvGrpSpPr/>
          <p:nvPr/>
        </p:nvGrpSpPr>
        <p:grpSpPr>
          <a:xfrm>
            <a:off x="-157" y="2"/>
            <a:ext cx="12191761" cy="6859497"/>
            <a:chOff x="2973586" y="0"/>
            <a:chExt cx="2856819" cy="1607343"/>
          </a:xfrm>
        </p:grpSpPr>
        <p:sp>
          <p:nvSpPr>
            <p:cNvPr id="108" name="Google Shape;108;p10"/>
            <p:cNvSpPr/>
            <p:nvPr/>
          </p:nvSpPr>
          <p:spPr>
            <a:xfrm>
              <a:off x="2973586" y="0"/>
              <a:ext cx="2856819" cy="1607343"/>
            </a:xfrm>
            <a:custGeom>
              <a:avLst/>
              <a:gdLst/>
              <a:ahLst/>
              <a:cxnLst/>
              <a:rect l="l" t="t" r="r" b="b"/>
              <a:pathLst>
                <a:path w="2856819" h="1607343" extrusionOk="0">
                  <a:moveTo>
                    <a:pt x="0" y="1607344"/>
                  </a:moveTo>
                  <a:lnTo>
                    <a:pt x="2856819" y="1607344"/>
                  </a:lnTo>
                  <a:lnTo>
                    <a:pt x="2856819" y="0"/>
                  </a:lnTo>
                  <a:lnTo>
                    <a:pt x="2854505" y="0"/>
                  </a:lnTo>
                  <a:lnTo>
                    <a:pt x="0" y="503447"/>
                  </a:lnTo>
                  <a:lnTo>
                    <a:pt x="0" y="16073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0"/>
            <p:cNvSpPr/>
            <p:nvPr/>
          </p:nvSpPr>
          <p:spPr>
            <a:xfrm>
              <a:off x="2973586" y="278850"/>
              <a:ext cx="319904" cy="223242"/>
            </a:xfrm>
            <a:custGeom>
              <a:avLst/>
              <a:gdLst/>
              <a:ahLst/>
              <a:cxnLst/>
              <a:rect l="l" t="t" r="r" b="b"/>
              <a:pathLst>
                <a:path w="319904" h="223242" extrusionOk="0">
                  <a:moveTo>
                    <a:pt x="0" y="56421"/>
                  </a:moveTo>
                  <a:lnTo>
                    <a:pt x="0" y="224597"/>
                  </a:lnTo>
                  <a:lnTo>
                    <a:pt x="319904" y="168176"/>
                  </a:lnTo>
                  <a:lnTo>
                    <a:pt x="319904" y="0"/>
                  </a:lnTo>
                  <a:lnTo>
                    <a:pt x="0" y="56421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0"/>
            <p:cNvSpPr/>
            <p:nvPr/>
          </p:nvSpPr>
          <p:spPr>
            <a:xfrm>
              <a:off x="4446633" y="0"/>
              <a:ext cx="1380795" cy="242589"/>
            </a:xfrm>
            <a:custGeom>
              <a:avLst/>
              <a:gdLst/>
              <a:ahLst/>
              <a:cxnLst/>
              <a:rect l="l" t="t" r="r" b="b"/>
              <a:pathLst>
                <a:path w="1380795" h="242589" extrusionOk="0">
                  <a:moveTo>
                    <a:pt x="427914" y="0"/>
                  </a:moveTo>
                  <a:lnTo>
                    <a:pt x="0" y="75471"/>
                  </a:lnTo>
                  <a:lnTo>
                    <a:pt x="0" y="243647"/>
                  </a:lnTo>
                  <a:lnTo>
                    <a:pt x="1381458" y="0"/>
                  </a:lnTo>
                  <a:lnTo>
                    <a:pt x="427914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0"/>
            <p:cNvSpPr/>
            <p:nvPr/>
          </p:nvSpPr>
          <p:spPr>
            <a:xfrm>
              <a:off x="2973586" y="131406"/>
              <a:ext cx="202358" cy="202406"/>
            </a:xfrm>
            <a:custGeom>
              <a:avLst/>
              <a:gdLst/>
              <a:ahLst/>
              <a:cxnLst/>
              <a:rect l="l" t="t" r="r" b="b"/>
              <a:pathLst>
                <a:path w="202358" h="202406" extrusionOk="0">
                  <a:moveTo>
                    <a:pt x="0" y="35689"/>
                  </a:moveTo>
                  <a:lnTo>
                    <a:pt x="0" y="203865"/>
                  </a:lnTo>
                  <a:lnTo>
                    <a:pt x="202358" y="168176"/>
                  </a:lnTo>
                  <a:lnTo>
                    <a:pt x="202358" y="0"/>
                  </a:lnTo>
                  <a:lnTo>
                    <a:pt x="0" y="356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0"/>
            <p:cNvSpPr/>
            <p:nvPr/>
          </p:nvSpPr>
          <p:spPr>
            <a:xfrm>
              <a:off x="3669936" y="0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3" name="Google Shape;113;p10"/>
          <p:cNvSpPr txBox="1">
            <a:spLocks noGrp="1"/>
          </p:cNvSpPr>
          <p:nvPr>
            <p:ph type="body" idx="1"/>
          </p:nvPr>
        </p:nvSpPr>
        <p:spPr>
          <a:xfrm>
            <a:off x="609600" y="2459033"/>
            <a:ext cx="2920000" cy="3612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228594">
              <a:spcBef>
                <a:spcPts val="360"/>
              </a:spcBef>
              <a:spcAft>
                <a:spcPts val="0"/>
              </a:spcAft>
              <a:buSzPts val="1600"/>
              <a:buNone/>
              <a:defRPr sz="1600"/>
            </a:lvl1pPr>
          </a:lstStyle>
          <a:p>
            <a:endParaRPr/>
          </a:p>
        </p:txBody>
      </p:sp>
      <p:sp>
        <p:nvSpPr>
          <p:cNvPr id="114" name="Google Shape;114;p10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5285946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oogle Shape;116;p11"/>
          <p:cNvGrpSpPr/>
          <p:nvPr/>
        </p:nvGrpSpPr>
        <p:grpSpPr>
          <a:xfrm>
            <a:off x="-157" y="2"/>
            <a:ext cx="12191761" cy="6859497"/>
            <a:chOff x="2973586" y="0"/>
            <a:chExt cx="2856819" cy="1607343"/>
          </a:xfrm>
        </p:grpSpPr>
        <p:sp>
          <p:nvSpPr>
            <p:cNvPr id="117" name="Google Shape;117;p11"/>
            <p:cNvSpPr/>
            <p:nvPr/>
          </p:nvSpPr>
          <p:spPr>
            <a:xfrm>
              <a:off x="2973586" y="0"/>
              <a:ext cx="2856819" cy="1607343"/>
            </a:xfrm>
            <a:custGeom>
              <a:avLst/>
              <a:gdLst/>
              <a:ahLst/>
              <a:cxnLst/>
              <a:rect l="l" t="t" r="r" b="b"/>
              <a:pathLst>
                <a:path w="2856819" h="1607343" extrusionOk="0">
                  <a:moveTo>
                    <a:pt x="0" y="1607344"/>
                  </a:moveTo>
                  <a:lnTo>
                    <a:pt x="2856819" y="1607344"/>
                  </a:lnTo>
                  <a:lnTo>
                    <a:pt x="2856819" y="0"/>
                  </a:lnTo>
                  <a:lnTo>
                    <a:pt x="2854505" y="0"/>
                  </a:lnTo>
                  <a:lnTo>
                    <a:pt x="0" y="503447"/>
                  </a:lnTo>
                  <a:lnTo>
                    <a:pt x="0" y="16073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2973586" y="278850"/>
              <a:ext cx="319904" cy="223242"/>
            </a:xfrm>
            <a:custGeom>
              <a:avLst/>
              <a:gdLst/>
              <a:ahLst/>
              <a:cxnLst/>
              <a:rect l="l" t="t" r="r" b="b"/>
              <a:pathLst>
                <a:path w="319904" h="223242" extrusionOk="0">
                  <a:moveTo>
                    <a:pt x="0" y="56421"/>
                  </a:moveTo>
                  <a:lnTo>
                    <a:pt x="0" y="224597"/>
                  </a:lnTo>
                  <a:lnTo>
                    <a:pt x="319904" y="168176"/>
                  </a:lnTo>
                  <a:lnTo>
                    <a:pt x="319904" y="0"/>
                  </a:lnTo>
                  <a:lnTo>
                    <a:pt x="0" y="56421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11"/>
            <p:cNvSpPr/>
            <p:nvPr/>
          </p:nvSpPr>
          <p:spPr>
            <a:xfrm>
              <a:off x="4446633" y="0"/>
              <a:ext cx="1380795" cy="242589"/>
            </a:xfrm>
            <a:custGeom>
              <a:avLst/>
              <a:gdLst/>
              <a:ahLst/>
              <a:cxnLst/>
              <a:rect l="l" t="t" r="r" b="b"/>
              <a:pathLst>
                <a:path w="1380795" h="242589" extrusionOk="0">
                  <a:moveTo>
                    <a:pt x="427914" y="0"/>
                  </a:moveTo>
                  <a:lnTo>
                    <a:pt x="0" y="75471"/>
                  </a:lnTo>
                  <a:lnTo>
                    <a:pt x="0" y="243647"/>
                  </a:lnTo>
                  <a:lnTo>
                    <a:pt x="1381458" y="0"/>
                  </a:lnTo>
                  <a:lnTo>
                    <a:pt x="427914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11"/>
            <p:cNvSpPr/>
            <p:nvPr/>
          </p:nvSpPr>
          <p:spPr>
            <a:xfrm>
              <a:off x="2973586" y="131406"/>
              <a:ext cx="202358" cy="202406"/>
            </a:xfrm>
            <a:custGeom>
              <a:avLst/>
              <a:gdLst/>
              <a:ahLst/>
              <a:cxnLst/>
              <a:rect l="l" t="t" r="r" b="b"/>
              <a:pathLst>
                <a:path w="202358" h="202406" extrusionOk="0">
                  <a:moveTo>
                    <a:pt x="0" y="35689"/>
                  </a:moveTo>
                  <a:lnTo>
                    <a:pt x="0" y="203865"/>
                  </a:lnTo>
                  <a:lnTo>
                    <a:pt x="202358" y="168176"/>
                  </a:lnTo>
                  <a:lnTo>
                    <a:pt x="202358" y="0"/>
                  </a:lnTo>
                  <a:lnTo>
                    <a:pt x="0" y="356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11"/>
            <p:cNvSpPr/>
            <p:nvPr/>
          </p:nvSpPr>
          <p:spPr>
            <a:xfrm>
              <a:off x="3669936" y="0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2" name="Google Shape;122;p11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655975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oogle Shape;33;p4"/>
          <p:cNvGrpSpPr/>
          <p:nvPr/>
        </p:nvGrpSpPr>
        <p:grpSpPr>
          <a:xfrm>
            <a:off x="-317" y="-267"/>
            <a:ext cx="12191761" cy="6857736"/>
            <a:chOff x="6316957" y="5250656"/>
            <a:chExt cx="2856819" cy="1606930"/>
          </a:xfrm>
        </p:grpSpPr>
        <p:sp>
          <p:nvSpPr>
            <p:cNvPr id="34" name="Google Shape;34;p4"/>
            <p:cNvSpPr/>
            <p:nvPr/>
          </p:nvSpPr>
          <p:spPr>
            <a:xfrm>
              <a:off x="6316957" y="6351571"/>
              <a:ext cx="2856819" cy="506015"/>
            </a:xfrm>
            <a:custGeom>
              <a:avLst/>
              <a:gdLst/>
              <a:ahLst/>
              <a:cxnLst/>
              <a:rect l="l" t="t" r="r" b="b"/>
              <a:pathLst>
                <a:path w="2856819" h="506015" extrusionOk="0">
                  <a:moveTo>
                    <a:pt x="0" y="506429"/>
                  </a:moveTo>
                  <a:lnTo>
                    <a:pt x="2856819" y="506429"/>
                  </a:lnTo>
                  <a:lnTo>
                    <a:pt x="2856819" y="0"/>
                  </a:lnTo>
                  <a:lnTo>
                    <a:pt x="0" y="503856"/>
                  </a:lnTo>
                  <a:lnTo>
                    <a:pt x="0" y="5064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4"/>
            <p:cNvSpPr/>
            <p:nvPr/>
          </p:nvSpPr>
          <p:spPr>
            <a:xfrm>
              <a:off x="7306428" y="5250656"/>
              <a:ext cx="1434361" cy="253007"/>
            </a:xfrm>
            <a:custGeom>
              <a:avLst/>
              <a:gdLst/>
              <a:ahLst/>
              <a:cxnLst/>
              <a:rect l="l" t="t" r="r" b="b"/>
              <a:pathLst>
                <a:path w="1434361" h="253007" extrusionOk="0">
                  <a:moveTo>
                    <a:pt x="481099" y="0"/>
                  </a:moveTo>
                  <a:lnTo>
                    <a:pt x="0" y="84851"/>
                  </a:lnTo>
                  <a:lnTo>
                    <a:pt x="0" y="253027"/>
                  </a:lnTo>
                  <a:lnTo>
                    <a:pt x="1434642" y="0"/>
                  </a:lnTo>
                  <a:lnTo>
                    <a:pt x="481099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4"/>
            <p:cNvSpPr/>
            <p:nvPr/>
          </p:nvSpPr>
          <p:spPr>
            <a:xfrm>
              <a:off x="6316957" y="6512738"/>
              <a:ext cx="989471" cy="342304"/>
            </a:xfrm>
            <a:custGeom>
              <a:avLst/>
              <a:gdLst/>
              <a:ahLst/>
              <a:cxnLst/>
              <a:rect l="l" t="t" r="r" b="b"/>
              <a:pathLst>
                <a:path w="989471" h="342304" extrusionOk="0">
                  <a:moveTo>
                    <a:pt x="0" y="174513"/>
                  </a:moveTo>
                  <a:lnTo>
                    <a:pt x="0" y="342688"/>
                  </a:lnTo>
                  <a:lnTo>
                    <a:pt x="989471" y="168176"/>
                  </a:lnTo>
                  <a:lnTo>
                    <a:pt x="989471" y="0"/>
                  </a:lnTo>
                  <a:lnTo>
                    <a:pt x="0" y="174513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4"/>
            <p:cNvSpPr/>
            <p:nvPr/>
          </p:nvSpPr>
          <p:spPr>
            <a:xfrm>
              <a:off x="8885118" y="6183395"/>
              <a:ext cx="288657" cy="218777"/>
            </a:xfrm>
            <a:custGeom>
              <a:avLst/>
              <a:gdLst/>
              <a:ahLst/>
              <a:cxnLst/>
              <a:rect l="l" t="t" r="r" b="b"/>
              <a:pathLst>
                <a:path w="288657" h="218777" extrusionOk="0">
                  <a:moveTo>
                    <a:pt x="288658" y="0"/>
                  </a:moveTo>
                  <a:lnTo>
                    <a:pt x="0" y="50911"/>
                  </a:lnTo>
                  <a:lnTo>
                    <a:pt x="0" y="219087"/>
                  </a:lnTo>
                  <a:lnTo>
                    <a:pt x="288658" y="168176"/>
                  </a:lnTo>
                  <a:lnTo>
                    <a:pt x="28865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4"/>
            <p:cNvSpPr/>
            <p:nvPr/>
          </p:nvSpPr>
          <p:spPr>
            <a:xfrm>
              <a:off x="6316957" y="6431950"/>
              <a:ext cx="493991" cy="254496"/>
            </a:xfrm>
            <a:custGeom>
              <a:avLst/>
              <a:gdLst/>
              <a:ahLst/>
              <a:cxnLst/>
              <a:rect l="l" t="t" r="r" b="b"/>
              <a:pathLst>
                <a:path w="493991" h="254496" extrusionOk="0">
                  <a:moveTo>
                    <a:pt x="0" y="87125"/>
                  </a:moveTo>
                  <a:lnTo>
                    <a:pt x="0" y="255301"/>
                  </a:lnTo>
                  <a:lnTo>
                    <a:pt x="493992" y="168176"/>
                  </a:lnTo>
                  <a:lnTo>
                    <a:pt x="493992" y="0"/>
                  </a:lnTo>
                  <a:lnTo>
                    <a:pt x="0" y="871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4"/>
            <p:cNvSpPr/>
            <p:nvPr/>
          </p:nvSpPr>
          <p:spPr>
            <a:xfrm>
              <a:off x="9029447" y="6015219"/>
              <a:ext cx="144328" cy="193476"/>
            </a:xfrm>
            <a:custGeom>
              <a:avLst/>
              <a:gdLst/>
              <a:ahLst/>
              <a:cxnLst/>
              <a:rect l="l" t="t" r="r" b="b"/>
              <a:pathLst>
                <a:path w="144328" h="193476" extrusionOk="0">
                  <a:moveTo>
                    <a:pt x="144329" y="0"/>
                  </a:moveTo>
                  <a:lnTo>
                    <a:pt x="0" y="25456"/>
                  </a:lnTo>
                  <a:lnTo>
                    <a:pt x="0" y="193632"/>
                  </a:lnTo>
                  <a:lnTo>
                    <a:pt x="144329" y="168176"/>
                  </a:lnTo>
                  <a:lnTo>
                    <a:pt x="144329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4"/>
            <p:cNvSpPr/>
            <p:nvPr/>
          </p:nvSpPr>
          <p:spPr>
            <a:xfrm>
              <a:off x="8224479" y="5847043"/>
              <a:ext cx="949297" cy="334863"/>
            </a:xfrm>
            <a:custGeom>
              <a:avLst/>
              <a:gdLst/>
              <a:ahLst/>
              <a:cxnLst/>
              <a:rect l="l" t="t" r="r" b="b"/>
              <a:pathLst>
                <a:path w="949297" h="334863" extrusionOk="0">
                  <a:moveTo>
                    <a:pt x="949297" y="0"/>
                  </a:moveTo>
                  <a:lnTo>
                    <a:pt x="0" y="167427"/>
                  </a:lnTo>
                  <a:lnTo>
                    <a:pt x="0" y="335603"/>
                  </a:lnTo>
                  <a:lnTo>
                    <a:pt x="949297" y="168176"/>
                  </a:lnTo>
                  <a:lnTo>
                    <a:pt x="949297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4"/>
            <p:cNvSpPr/>
            <p:nvPr/>
          </p:nvSpPr>
          <p:spPr>
            <a:xfrm>
              <a:off x="6677035" y="5840035"/>
              <a:ext cx="629392" cy="278308"/>
            </a:xfrm>
            <a:custGeom>
              <a:avLst/>
              <a:gdLst/>
              <a:ahLst/>
              <a:cxnLst/>
              <a:rect l="l" t="t" r="r" b="b"/>
              <a:pathLst>
                <a:path w="629392" h="278308" extrusionOk="0">
                  <a:moveTo>
                    <a:pt x="0" y="111005"/>
                  </a:moveTo>
                  <a:lnTo>
                    <a:pt x="0" y="279181"/>
                  </a:lnTo>
                  <a:lnTo>
                    <a:pt x="629393" y="168176"/>
                  </a:lnTo>
                  <a:lnTo>
                    <a:pt x="629393" y="0"/>
                  </a:lnTo>
                  <a:lnTo>
                    <a:pt x="0" y="11100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4"/>
            <p:cNvSpPr/>
            <p:nvPr/>
          </p:nvSpPr>
          <p:spPr>
            <a:xfrm>
              <a:off x="6316957" y="5716734"/>
              <a:ext cx="735035" cy="297656"/>
            </a:xfrm>
            <a:custGeom>
              <a:avLst/>
              <a:gdLst/>
              <a:ahLst/>
              <a:cxnLst/>
              <a:rect l="l" t="t" r="r" b="b"/>
              <a:pathLst>
                <a:path w="735035" h="297656" extrusionOk="0">
                  <a:moveTo>
                    <a:pt x="0" y="129638"/>
                  </a:moveTo>
                  <a:lnTo>
                    <a:pt x="0" y="297814"/>
                  </a:lnTo>
                  <a:lnTo>
                    <a:pt x="735036" y="168176"/>
                  </a:lnTo>
                  <a:lnTo>
                    <a:pt x="735036" y="0"/>
                  </a:lnTo>
                  <a:lnTo>
                    <a:pt x="0" y="129638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43;p4"/>
            <p:cNvSpPr/>
            <p:nvPr/>
          </p:nvSpPr>
          <p:spPr>
            <a:xfrm>
              <a:off x="8703591" y="5342516"/>
              <a:ext cx="470184" cy="250031"/>
            </a:xfrm>
            <a:custGeom>
              <a:avLst/>
              <a:gdLst/>
              <a:ahLst/>
              <a:cxnLst/>
              <a:rect l="l" t="t" r="r" b="b"/>
              <a:pathLst>
                <a:path w="470184" h="250031" extrusionOk="0">
                  <a:moveTo>
                    <a:pt x="470185" y="0"/>
                  </a:moveTo>
                  <a:lnTo>
                    <a:pt x="0" y="82927"/>
                  </a:lnTo>
                  <a:lnTo>
                    <a:pt x="0" y="251103"/>
                  </a:lnTo>
                  <a:lnTo>
                    <a:pt x="470185" y="168176"/>
                  </a:lnTo>
                  <a:lnTo>
                    <a:pt x="4701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" name="Google Shape;44;p4"/>
          <p:cNvSpPr txBox="1">
            <a:spLocks noGrp="1"/>
          </p:cNvSpPr>
          <p:nvPr>
            <p:ph type="body" idx="1"/>
          </p:nvPr>
        </p:nvSpPr>
        <p:spPr>
          <a:xfrm>
            <a:off x="1342533" y="903600"/>
            <a:ext cx="6582400" cy="4546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41909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1pPr>
            <a:lvl2pPr marL="914378" lvl="1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2pPr>
            <a:lvl3pPr marL="1371566" lvl="2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3pPr>
            <a:lvl4pPr marL="1828754" lvl="3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4pPr>
            <a:lvl5pPr marL="2285943" lvl="4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5pPr>
            <a:lvl6pPr marL="2743132" lvl="5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6pPr>
            <a:lvl7pPr marL="3200320" lvl="6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7pPr>
            <a:lvl8pPr marL="3657509" lvl="7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8pPr>
            <a:lvl9pPr marL="4114697" lvl="8" indent="-41909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4"/>
          <p:cNvSpPr txBox="1"/>
          <p:nvPr/>
        </p:nvSpPr>
        <p:spPr>
          <a:xfrm>
            <a:off x="319400" y="452928"/>
            <a:ext cx="1036000" cy="871600"/>
          </a:xfrm>
          <a:prstGeom prst="rect">
            <a:avLst/>
          </a:prstGeom>
          <a:noFill/>
          <a:ln>
            <a:noFill/>
          </a:ln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10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hivo"/>
                <a:ea typeface="Chivo"/>
                <a:cs typeface="Chivo"/>
                <a:sym typeface="Chivo"/>
              </a:rPr>
              <a:t>“</a:t>
            </a:r>
            <a:endParaRPr kumimoji="0" sz="10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hivo"/>
              <a:ea typeface="Chivo"/>
              <a:cs typeface="Chivo"/>
              <a:sym typeface="Chivo"/>
            </a:endParaRPr>
          </a:p>
        </p:txBody>
      </p:sp>
      <p:sp>
        <p:nvSpPr>
          <p:cNvPr id="46" name="Google Shape;46;p4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816203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background">
  <p:cSld name="Image background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oogle Shape;124;p12"/>
          <p:cNvGrpSpPr/>
          <p:nvPr/>
        </p:nvGrpSpPr>
        <p:grpSpPr>
          <a:xfrm>
            <a:off x="-317" y="-267"/>
            <a:ext cx="12191761" cy="6857736"/>
            <a:chOff x="6316957" y="5250656"/>
            <a:chExt cx="2856819" cy="1606930"/>
          </a:xfrm>
        </p:grpSpPr>
        <p:sp>
          <p:nvSpPr>
            <p:cNvPr id="125" name="Google Shape;125;p12"/>
            <p:cNvSpPr/>
            <p:nvPr/>
          </p:nvSpPr>
          <p:spPr>
            <a:xfrm>
              <a:off x="6316957" y="6351571"/>
              <a:ext cx="2856819" cy="506015"/>
            </a:xfrm>
            <a:custGeom>
              <a:avLst/>
              <a:gdLst/>
              <a:ahLst/>
              <a:cxnLst/>
              <a:rect l="l" t="t" r="r" b="b"/>
              <a:pathLst>
                <a:path w="2856819" h="506015" extrusionOk="0">
                  <a:moveTo>
                    <a:pt x="0" y="506429"/>
                  </a:moveTo>
                  <a:lnTo>
                    <a:pt x="2856819" y="506429"/>
                  </a:lnTo>
                  <a:lnTo>
                    <a:pt x="2856819" y="0"/>
                  </a:lnTo>
                  <a:lnTo>
                    <a:pt x="0" y="503856"/>
                  </a:lnTo>
                  <a:lnTo>
                    <a:pt x="0" y="5064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12"/>
            <p:cNvSpPr/>
            <p:nvPr/>
          </p:nvSpPr>
          <p:spPr>
            <a:xfrm>
              <a:off x="7306428" y="5250656"/>
              <a:ext cx="1434361" cy="253007"/>
            </a:xfrm>
            <a:custGeom>
              <a:avLst/>
              <a:gdLst/>
              <a:ahLst/>
              <a:cxnLst/>
              <a:rect l="l" t="t" r="r" b="b"/>
              <a:pathLst>
                <a:path w="1434361" h="253007" extrusionOk="0">
                  <a:moveTo>
                    <a:pt x="481099" y="0"/>
                  </a:moveTo>
                  <a:lnTo>
                    <a:pt x="0" y="84851"/>
                  </a:lnTo>
                  <a:lnTo>
                    <a:pt x="0" y="253027"/>
                  </a:lnTo>
                  <a:lnTo>
                    <a:pt x="1434642" y="0"/>
                  </a:lnTo>
                  <a:lnTo>
                    <a:pt x="481099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12"/>
            <p:cNvSpPr/>
            <p:nvPr/>
          </p:nvSpPr>
          <p:spPr>
            <a:xfrm>
              <a:off x="6316957" y="6512738"/>
              <a:ext cx="989471" cy="342304"/>
            </a:xfrm>
            <a:custGeom>
              <a:avLst/>
              <a:gdLst/>
              <a:ahLst/>
              <a:cxnLst/>
              <a:rect l="l" t="t" r="r" b="b"/>
              <a:pathLst>
                <a:path w="989471" h="342304" extrusionOk="0">
                  <a:moveTo>
                    <a:pt x="0" y="174513"/>
                  </a:moveTo>
                  <a:lnTo>
                    <a:pt x="0" y="342688"/>
                  </a:lnTo>
                  <a:lnTo>
                    <a:pt x="989471" y="168176"/>
                  </a:lnTo>
                  <a:lnTo>
                    <a:pt x="989471" y="0"/>
                  </a:lnTo>
                  <a:lnTo>
                    <a:pt x="0" y="174513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12"/>
            <p:cNvSpPr/>
            <p:nvPr/>
          </p:nvSpPr>
          <p:spPr>
            <a:xfrm>
              <a:off x="8885118" y="6183395"/>
              <a:ext cx="288657" cy="218777"/>
            </a:xfrm>
            <a:custGeom>
              <a:avLst/>
              <a:gdLst/>
              <a:ahLst/>
              <a:cxnLst/>
              <a:rect l="l" t="t" r="r" b="b"/>
              <a:pathLst>
                <a:path w="288657" h="218777" extrusionOk="0">
                  <a:moveTo>
                    <a:pt x="288658" y="0"/>
                  </a:moveTo>
                  <a:lnTo>
                    <a:pt x="0" y="50911"/>
                  </a:lnTo>
                  <a:lnTo>
                    <a:pt x="0" y="219087"/>
                  </a:lnTo>
                  <a:lnTo>
                    <a:pt x="288658" y="168176"/>
                  </a:lnTo>
                  <a:lnTo>
                    <a:pt x="28865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2"/>
            <p:cNvSpPr/>
            <p:nvPr/>
          </p:nvSpPr>
          <p:spPr>
            <a:xfrm>
              <a:off x="6316957" y="6431950"/>
              <a:ext cx="493991" cy="254496"/>
            </a:xfrm>
            <a:custGeom>
              <a:avLst/>
              <a:gdLst/>
              <a:ahLst/>
              <a:cxnLst/>
              <a:rect l="l" t="t" r="r" b="b"/>
              <a:pathLst>
                <a:path w="493991" h="254496" extrusionOk="0">
                  <a:moveTo>
                    <a:pt x="0" y="87125"/>
                  </a:moveTo>
                  <a:lnTo>
                    <a:pt x="0" y="255301"/>
                  </a:lnTo>
                  <a:lnTo>
                    <a:pt x="493992" y="168176"/>
                  </a:lnTo>
                  <a:lnTo>
                    <a:pt x="493992" y="0"/>
                  </a:lnTo>
                  <a:lnTo>
                    <a:pt x="0" y="871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2"/>
            <p:cNvSpPr/>
            <p:nvPr/>
          </p:nvSpPr>
          <p:spPr>
            <a:xfrm>
              <a:off x="9029447" y="6015219"/>
              <a:ext cx="144328" cy="193476"/>
            </a:xfrm>
            <a:custGeom>
              <a:avLst/>
              <a:gdLst/>
              <a:ahLst/>
              <a:cxnLst/>
              <a:rect l="l" t="t" r="r" b="b"/>
              <a:pathLst>
                <a:path w="144328" h="193476" extrusionOk="0">
                  <a:moveTo>
                    <a:pt x="144329" y="0"/>
                  </a:moveTo>
                  <a:lnTo>
                    <a:pt x="0" y="25456"/>
                  </a:lnTo>
                  <a:lnTo>
                    <a:pt x="0" y="193632"/>
                  </a:lnTo>
                  <a:lnTo>
                    <a:pt x="144329" y="168176"/>
                  </a:lnTo>
                  <a:lnTo>
                    <a:pt x="144329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12"/>
            <p:cNvSpPr/>
            <p:nvPr/>
          </p:nvSpPr>
          <p:spPr>
            <a:xfrm>
              <a:off x="8224479" y="5847043"/>
              <a:ext cx="949297" cy="334863"/>
            </a:xfrm>
            <a:custGeom>
              <a:avLst/>
              <a:gdLst/>
              <a:ahLst/>
              <a:cxnLst/>
              <a:rect l="l" t="t" r="r" b="b"/>
              <a:pathLst>
                <a:path w="949297" h="334863" extrusionOk="0">
                  <a:moveTo>
                    <a:pt x="949297" y="0"/>
                  </a:moveTo>
                  <a:lnTo>
                    <a:pt x="0" y="167427"/>
                  </a:lnTo>
                  <a:lnTo>
                    <a:pt x="0" y="335603"/>
                  </a:lnTo>
                  <a:lnTo>
                    <a:pt x="949297" y="168176"/>
                  </a:lnTo>
                  <a:lnTo>
                    <a:pt x="949297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12"/>
            <p:cNvSpPr/>
            <p:nvPr/>
          </p:nvSpPr>
          <p:spPr>
            <a:xfrm>
              <a:off x="6677035" y="5840035"/>
              <a:ext cx="629392" cy="278308"/>
            </a:xfrm>
            <a:custGeom>
              <a:avLst/>
              <a:gdLst/>
              <a:ahLst/>
              <a:cxnLst/>
              <a:rect l="l" t="t" r="r" b="b"/>
              <a:pathLst>
                <a:path w="629392" h="278308" extrusionOk="0">
                  <a:moveTo>
                    <a:pt x="0" y="111005"/>
                  </a:moveTo>
                  <a:lnTo>
                    <a:pt x="0" y="279181"/>
                  </a:lnTo>
                  <a:lnTo>
                    <a:pt x="629393" y="168176"/>
                  </a:lnTo>
                  <a:lnTo>
                    <a:pt x="629393" y="0"/>
                  </a:lnTo>
                  <a:lnTo>
                    <a:pt x="0" y="11100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2"/>
            <p:cNvSpPr/>
            <p:nvPr/>
          </p:nvSpPr>
          <p:spPr>
            <a:xfrm>
              <a:off x="6316957" y="5716734"/>
              <a:ext cx="735035" cy="297656"/>
            </a:xfrm>
            <a:custGeom>
              <a:avLst/>
              <a:gdLst/>
              <a:ahLst/>
              <a:cxnLst/>
              <a:rect l="l" t="t" r="r" b="b"/>
              <a:pathLst>
                <a:path w="735035" h="297656" extrusionOk="0">
                  <a:moveTo>
                    <a:pt x="0" y="129638"/>
                  </a:moveTo>
                  <a:lnTo>
                    <a:pt x="0" y="297814"/>
                  </a:lnTo>
                  <a:lnTo>
                    <a:pt x="735036" y="168176"/>
                  </a:lnTo>
                  <a:lnTo>
                    <a:pt x="735036" y="0"/>
                  </a:lnTo>
                  <a:lnTo>
                    <a:pt x="0" y="129638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2"/>
            <p:cNvSpPr/>
            <p:nvPr/>
          </p:nvSpPr>
          <p:spPr>
            <a:xfrm>
              <a:off x="8703591" y="5342516"/>
              <a:ext cx="470184" cy="250031"/>
            </a:xfrm>
            <a:custGeom>
              <a:avLst/>
              <a:gdLst/>
              <a:ahLst/>
              <a:cxnLst/>
              <a:rect l="l" t="t" r="r" b="b"/>
              <a:pathLst>
                <a:path w="470184" h="250031" extrusionOk="0">
                  <a:moveTo>
                    <a:pt x="470185" y="0"/>
                  </a:moveTo>
                  <a:lnTo>
                    <a:pt x="0" y="82927"/>
                  </a:lnTo>
                  <a:lnTo>
                    <a:pt x="0" y="251103"/>
                  </a:lnTo>
                  <a:lnTo>
                    <a:pt x="470185" y="168176"/>
                  </a:lnTo>
                  <a:lnTo>
                    <a:pt x="4701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5" name="Google Shape;135;p12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buNone/>
              <a:defRPr>
                <a:solidFill>
                  <a:srgbClr val="FFFFFF"/>
                </a:solidFill>
              </a:defRPr>
            </a:lvl1pPr>
            <a:lvl2pPr lvl="1" rtl="0">
              <a:buNone/>
              <a:defRPr>
                <a:solidFill>
                  <a:srgbClr val="FFFFFF"/>
                </a:solidFill>
              </a:defRPr>
            </a:lvl2pPr>
            <a:lvl3pPr lvl="2" rtl="0">
              <a:buNone/>
              <a:defRPr>
                <a:solidFill>
                  <a:srgbClr val="FFFFFF"/>
                </a:solidFill>
              </a:defRPr>
            </a:lvl3pPr>
            <a:lvl4pPr lvl="3" rtl="0">
              <a:buNone/>
              <a:defRPr>
                <a:solidFill>
                  <a:srgbClr val="FFFFFF"/>
                </a:solidFill>
              </a:defRPr>
            </a:lvl4pPr>
            <a:lvl5pPr lvl="4" rtl="0">
              <a:buNone/>
              <a:defRPr>
                <a:solidFill>
                  <a:srgbClr val="FFFFFF"/>
                </a:solidFill>
              </a:defRPr>
            </a:lvl5pPr>
            <a:lvl6pPr lvl="5" rtl="0">
              <a:buNone/>
              <a:defRPr>
                <a:solidFill>
                  <a:srgbClr val="FFFFFF"/>
                </a:solidFill>
              </a:defRPr>
            </a:lvl6pPr>
            <a:lvl7pPr lvl="6" rtl="0">
              <a:buNone/>
              <a:defRPr>
                <a:solidFill>
                  <a:srgbClr val="FFFFFF"/>
                </a:solidFill>
              </a:defRPr>
            </a:lvl7pPr>
            <a:lvl8pPr lvl="7" rtl="0">
              <a:buNone/>
              <a:defRPr>
                <a:solidFill>
                  <a:srgbClr val="FFFFFF"/>
                </a:solidFill>
              </a:defRPr>
            </a:lvl8pPr>
            <a:lvl9pPr lvl="8" rtl="0">
              <a:buNone/>
              <a:defRPr>
                <a:solidFill>
                  <a:srgbClr val="FFFFFF"/>
                </a:solidFill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493607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oogle Shape;48;p5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49" name="Google Shape;49;p5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5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5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5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5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54;p5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5" name="Google Shape;55;p5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5"/>
          <p:cNvSpPr txBox="1">
            <a:spLocks noGrp="1"/>
          </p:cNvSpPr>
          <p:nvPr>
            <p:ph type="body" idx="1"/>
          </p:nvPr>
        </p:nvSpPr>
        <p:spPr>
          <a:xfrm>
            <a:off x="4267200" y="2545733"/>
            <a:ext cx="7315200" cy="3686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8099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378" lvl="1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2pPr>
            <a:lvl3pPr marL="1371566" lvl="2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3pPr>
            <a:lvl4pPr marL="1828754" lvl="3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4pPr>
            <a:lvl5pPr marL="2285943" lvl="4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5pPr>
            <a:lvl6pPr marL="2743132" lvl="5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6pPr>
            <a:lvl7pPr marL="3200320" lvl="6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7pPr>
            <a:lvl8pPr marL="3657509" lvl="7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8pPr>
            <a:lvl9pPr marL="4114697" lvl="8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9pPr>
          </a:lstStyle>
          <a:p>
            <a:endParaRPr/>
          </a:p>
        </p:txBody>
      </p:sp>
      <p:sp>
        <p:nvSpPr>
          <p:cNvPr id="57" name="Google Shape;57;p5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3759419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+ image">
  <p:cSld name="Title + 1 column + image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oogle Shape;59;p6"/>
          <p:cNvGrpSpPr/>
          <p:nvPr/>
        </p:nvGrpSpPr>
        <p:grpSpPr>
          <a:xfrm>
            <a:off x="-317" y="-141"/>
            <a:ext cx="12191761" cy="6857756"/>
            <a:chOff x="6361595" y="2777133"/>
            <a:chExt cx="2856819" cy="1606935"/>
          </a:xfrm>
        </p:grpSpPr>
        <p:sp>
          <p:nvSpPr>
            <p:cNvPr id="60" name="Google Shape;60;p6"/>
            <p:cNvSpPr/>
            <p:nvPr/>
          </p:nvSpPr>
          <p:spPr>
            <a:xfrm>
              <a:off x="6361595" y="3328877"/>
              <a:ext cx="2856819" cy="1055191"/>
            </a:xfrm>
            <a:custGeom>
              <a:avLst/>
              <a:gdLst/>
              <a:ahLst/>
              <a:cxnLst/>
              <a:rect l="l" t="t" r="r" b="b"/>
              <a:pathLst>
                <a:path w="2856819" h="1055191" extrusionOk="0">
                  <a:moveTo>
                    <a:pt x="0" y="1055599"/>
                  </a:moveTo>
                  <a:lnTo>
                    <a:pt x="2856819" y="1055599"/>
                  </a:lnTo>
                  <a:lnTo>
                    <a:pt x="2856819" y="0"/>
                  </a:lnTo>
                  <a:lnTo>
                    <a:pt x="0" y="503854"/>
                  </a:lnTo>
                  <a:lnTo>
                    <a:pt x="0" y="10555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6"/>
            <p:cNvSpPr/>
            <p:nvPr/>
          </p:nvSpPr>
          <p:spPr>
            <a:xfrm>
              <a:off x="6361595" y="3581367"/>
              <a:ext cx="471672" cy="250031"/>
            </a:xfrm>
            <a:custGeom>
              <a:avLst/>
              <a:gdLst/>
              <a:ahLst/>
              <a:cxnLst/>
              <a:rect l="l" t="t" r="r" b="b"/>
              <a:pathLst>
                <a:path w="471672" h="250031" extrusionOk="0">
                  <a:moveTo>
                    <a:pt x="0" y="83189"/>
                  </a:moveTo>
                  <a:lnTo>
                    <a:pt x="0" y="251365"/>
                  </a:lnTo>
                  <a:lnTo>
                    <a:pt x="471673" y="168176"/>
                  </a:lnTo>
                  <a:lnTo>
                    <a:pt x="471673" y="0"/>
                  </a:lnTo>
                  <a:lnTo>
                    <a:pt x="0" y="831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6"/>
            <p:cNvSpPr/>
            <p:nvPr/>
          </p:nvSpPr>
          <p:spPr>
            <a:xfrm>
              <a:off x="8188769" y="3160702"/>
              <a:ext cx="1029645" cy="349746"/>
            </a:xfrm>
            <a:custGeom>
              <a:avLst/>
              <a:gdLst/>
              <a:ahLst/>
              <a:cxnLst/>
              <a:rect l="l" t="t" r="r" b="b"/>
              <a:pathLst>
                <a:path w="1029645" h="349746" extrusionOk="0">
                  <a:moveTo>
                    <a:pt x="1029645" y="0"/>
                  </a:moveTo>
                  <a:lnTo>
                    <a:pt x="0" y="181597"/>
                  </a:lnTo>
                  <a:lnTo>
                    <a:pt x="0" y="349773"/>
                  </a:lnTo>
                  <a:lnTo>
                    <a:pt x="1029645" y="168176"/>
                  </a:lnTo>
                  <a:lnTo>
                    <a:pt x="1029645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6"/>
            <p:cNvSpPr/>
            <p:nvPr/>
          </p:nvSpPr>
          <p:spPr>
            <a:xfrm>
              <a:off x="6361595" y="3343125"/>
              <a:ext cx="868949" cy="319980"/>
            </a:xfrm>
            <a:custGeom>
              <a:avLst/>
              <a:gdLst/>
              <a:ahLst/>
              <a:cxnLst/>
              <a:rect l="l" t="t" r="r" b="b"/>
              <a:pathLst>
                <a:path w="868949" h="319980" extrusionOk="0">
                  <a:moveTo>
                    <a:pt x="0" y="153256"/>
                  </a:moveTo>
                  <a:lnTo>
                    <a:pt x="0" y="321431"/>
                  </a:lnTo>
                  <a:lnTo>
                    <a:pt x="868949" y="168176"/>
                  </a:lnTo>
                  <a:lnTo>
                    <a:pt x="868949" y="0"/>
                  </a:lnTo>
                  <a:lnTo>
                    <a:pt x="0" y="153256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6"/>
            <p:cNvSpPr/>
            <p:nvPr/>
          </p:nvSpPr>
          <p:spPr>
            <a:xfrm>
              <a:off x="6361595" y="3286479"/>
              <a:ext cx="236580" cy="209847"/>
            </a:xfrm>
            <a:custGeom>
              <a:avLst/>
              <a:gdLst/>
              <a:ahLst/>
              <a:cxnLst/>
              <a:rect l="l" t="t" r="r" b="b"/>
              <a:pathLst>
                <a:path w="236580" h="209847" extrusionOk="0">
                  <a:moveTo>
                    <a:pt x="0" y="41725"/>
                  </a:moveTo>
                  <a:lnTo>
                    <a:pt x="0" y="209901"/>
                  </a:lnTo>
                  <a:lnTo>
                    <a:pt x="236580" y="168176"/>
                  </a:lnTo>
                  <a:lnTo>
                    <a:pt x="236580" y="0"/>
                  </a:lnTo>
                  <a:lnTo>
                    <a:pt x="0" y="417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6"/>
            <p:cNvSpPr/>
            <p:nvPr/>
          </p:nvSpPr>
          <p:spPr>
            <a:xfrm>
              <a:off x="8331610" y="2824350"/>
              <a:ext cx="886804" cy="324445"/>
            </a:xfrm>
            <a:custGeom>
              <a:avLst/>
              <a:gdLst/>
              <a:ahLst/>
              <a:cxnLst/>
              <a:rect l="l" t="t" r="r" b="b"/>
              <a:pathLst>
                <a:path w="886804" h="324445" extrusionOk="0">
                  <a:moveTo>
                    <a:pt x="886804" y="0"/>
                  </a:moveTo>
                  <a:lnTo>
                    <a:pt x="0" y="156405"/>
                  </a:lnTo>
                  <a:lnTo>
                    <a:pt x="0" y="324581"/>
                  </a:lnTo>
                  <a:lnTo>
                    <a:pt x="886804" y="168176"/>
                  </a:lnTo>
                  <a:lnTo>
                    <a:pt x="886804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6"/>
            <p:cNvSpPr/>
            <p:nvPr/>
          </p:nvSpPr>
          <p:spPr>
            <a:xfrm>
              <a:off x="6868978" y="2954026"/>
              <a:ext cx="660639" cy="284261"/>
            </a:xfrm>
            <a:custGeom>
              <a:avLst/>
              <a:gdLst/>
              <a:ahLst/>
              <a:cxnLst/>
              <a:rect l="l" t="t" r="r" b="b"/>
              <a:pathLst>
                <a:path w="660639" h="284261" extrusionOk="0">
                  <a:moveTo>
                    <a:pt x="0" y="116516"/>
                  </a:moveTo>
                  <a:lnTo>
                    <a:pt x="0" y="284692"/>
                  </a:lnTo>
                  <a:lnTo>
                    <a:pt x="660639" y="168176"/>
                  </a:lnTo>
                  <a:lnTo>
                    <a:pt x="660639" y="0"/>
                  </a:lnTo>
                  <a:lnTo>
                    <a:pt x="0" y="116516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6"/>
            <p:cNvSpPr/>
            <p:nvPr/>
          </p:nvSpPr>
          <p:spPr>
            <a:xfrm>
              <a:off x="7093655" y="2777133"/>
              <a:ext cx="1438825" cy="253007"/>
            </a:xfrm>
            <a:custGeom>
              <a:avLst/>
              <a:gdLst/>
              <a:ahLst/>
              <a:cxnLst/>
              <a:rect l="l" t="t" r="r" b="b"/>
              <a:pathLst>
                <a:path w="1438825" h="253007" extrusionOk="0">
                  <a:moveTo>
                    <a:pt x="485388" y="0"/>
                  </a:moveTo>
                  <a:lnTo>
                    <a:pt x="0" y="85607"/>
                  </a:lnTo>
                  <a:lnTo>
                    <a:pt x="0" y="253783"/>
                  </a:lnTo>
                  <a:lnTo>
                    <a:pt x="1438932" y="0"/>
                  </a:lnTo>
                  <a:lnTo>
                    <a:pt x="48538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8" name="Google Shape;68;p6"/>
          <p:cNvSpPr txBox="1">
            <a:spLocks noGrp="1"/>
          </p:cNvSpPr>
          <p:nvPr>
            <p:ph type="title"/>
          </p:nvPr>
        </p:nvSpPr>
        <p:spPr>
          <a:xfrm>
            <a:off x="609600" y="3192600"/>
            <a:ext cx="5486400" cy="560800"/>
          </a:xfrm>
          <a:prstGeom prst="rect">
            <a:avLst/>
          </a:prstGeom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69" name="Google Shape;69;p6"/>
          <p:cNvSpPr txBox="1">
            <a:spLocks noGrp="1"/>
          </p:cNvSpPr>
          <p:nvPr>
            <p:ph type="body" idx="1"/>
          </p:nvPr>
        </p:nvSpPr>
        <p:spPr>
          <a:xfrm>
            <a:off x="4267200" y="3733567"/>
            <a:ext cx="7315200" cy="2825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marL="457189" lvl="0" indent="-355591" rtl="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8" lvl="1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2pPr>
            <a:lvl3pPr marL="1371566" lvl="2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3pPr>
            <a:lvl4pPr marL="1828754" lvl="3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4pPr>
            <a:lvl5pPr marL="2285943" lvl="4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5pPr>
            <a:lvl6pPr marL="2743132" lvl="5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6pPr>
            <a:lvl7pPr marL="3200320" lvl="6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7pPr>
            <a:lvl8pPr marL="3657509" lvl="7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8pPr>
            <a:lvl9pPr marL="4114697" lvl="8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9pPr>
          </a:lstStyle>
          <a:p>
            <a:endParaRPr/>
          </a:p>
        </p:txBody>
      </p:sp>
      <p:sp>
        <p:nvSpPr>
          <p:cNvPr id="70" name="Google Shape;70;p6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3393021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oogle Shape;72;p7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73" name="Google Shape;73;p7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7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7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7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7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7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9" name="Google Shape;79;p7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7"/>
          <p:cNvSpPr txBox="1">
            <a:spLocks noGrp="1"/>
          </p:cNvSpPr>
          <p:nvPr>
            <p:ph type="body" idx="1"/>
          </p:nvPr>
        </p:nvSpPr>
        <p:spPr>
          <a:xfrm>
            <a:off x="4267167" y="2545733"/>
            <a:ext cx="3324800" cy="4022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42892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378" lvl="1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2pPr>
            <a:lvl3pPr marL="1371566" lvl="2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3pPr>
            <a:lvl4pPr marL="1828754" lvl="3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4pPr>
            <a:lvl5pPr marL="2285943" lvl="4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5pPr>
            <a:lvl6pPr marL="2743132" lvl="5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6pPr>
            <a:lvl7pPr marL="3200320" lvl="6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7pPr>
            <a:lvl8pPr marL="3657509" lvl="7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8pPr>
            <a:lvl9pPr marL="4114697" lvl="8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9pPr>
          </a:lstStyle>
          <a:p>
            <a:endParaRPr/>
          </a:p>
        </p:txBody>
      </p:sp>
      <p:sp>
        <p:nvSpPr>
          <p:cNvPr id="81" name="Google Shape;81;p7"/>
          <p:cNvSpPr txBox="1">
            <a:spLocks noGrp="1"/>
          </p:cNvSpPr>
          <p:nvPr>
            <p:ph type="body" idx="2"/>
          </p:nvPr>
        </p:nvSpPr>
        <p:spPr>
          <a:xfrm>
            <a:off x="8257607" y="2545733"/>
            <a:ext cx="3324800" cy="4022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42892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378" lvl="1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2pPr>
            <a:lvl3pPr marL="1371566" lvl="2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3pPr>
            <a:lvl4pPr marL="1828754" lvl="3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4pPr>
            <a:lvl5pPr marL="2285943" lvl="4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5pPr>
            <a:lvl6pPr marL="2743132" lvl="5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6pPr>
            <a:lvl7pPr marL="3200320" lvl="6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7pPr>
            <a:lvl8pPr marL="3657509" lvl="7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8pPr>
            <a:lvl9pPr marL="4114697" lvl="8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9pPr>
          </a:lstStyle>
          <a:p>
            <a:endParaRPr/>
          </a:p>
        </p:txBody>
      </p:sp>
      <p:sp>
        <p:nvSpPr>
          <p:cNvPr id="82" name="Google Shape;82;p7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62177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8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85" name="Google Shape;85;p8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8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8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8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1" name="Google Shape;91;p8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8"/>
          <p:cNvSpPr txBox="1">
            <a:spLocks noGrp="1"/>
          </p:cNvSpPr>
          <p:nvPr>
            <p:ph type="body" idx="1"/>
          </p:nvPr>
        </p:nvSpPr>
        <p:spPr>
          <a:xfrm>
            <a:off x="609600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3" name="Google Shape;93;p8"/>
          <p:cNvSpPr txBox="1">
            <a:spLocks noGrp="1"/>
          </p:cNvSpPr>
          <p:nvPr>
            <p:ph type="body" idx="2"/>
          </p:nvPr>
        </p:nvSpPr>
        <p:spPr>
          <a:xfrm>
            <a:off x="4386984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4" name="Google Shape;94;p8"/>
          <p:cNvSpPr txBox="1">
            <a:spLocks noGrp="1"/>
          </p:cNvSpPr>
          <p:nvPr>
            <p:ph type="body" idx="3"/>
          </p:nvPr>
        </p:nvSpPr>
        <p:spPr>
          <a:xfrm>
            <a:off x="8164400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5" name="Google Shape;95;p8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2564955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oogle Shape;97;p9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98" name="Google Shape;98;p9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9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9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9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9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9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4" name="Google Shape;104;p9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896210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Google Shape;107;p10"/>
          <p:cNvGrpSpPr/>
          <p:nvPr/>
        </p:nvGrpSpPr>
        <p:grpSpPr>
          <a:xfrm>
            <a:off x="-157" y="2"/>
            <a:ext cx="12191761" cy="6859497"/>
            <a:chOff x="2973586" y="0"/>
            <a:chExt cx="2856819" cy="1607343"/>
          </a:xfrm>
        </p:grpSpPr>
        <p:sp>
          <p:nvSpPr>
            <p:cNvPr id="108" name="Google Shape;108;p10"/>
            <p:cNvSpPr/>
            <p:nvPr/>
          </p:nvSpPr>
          <p:spPr>
            <a:xfrm>
              <a:off x="2973586" y="0"/>
              <a:ext cx="2856819" cy="1607343"/>
            </a:xfrm>
            <a:custGeom>
              <a:avLst/>
              <a:gdLst/>
              <a:ahLst/>
              <a:cxnLst/>
              <a:rect l="l" t="t" r="r" b="b"/>
              <a:pathLst>
                <a:path w="2856819" h="1607343" extrusionOk="0">
                  <a:moveTo>
                    <a:pt x="0" y="1607344"/>
                  </a:moveTo>
                  <a:lnTo>
                    <a:pt x="2856819" y="1607344"/>
                  </a:lnTo>
                  <a:lnTo>
                    <a:pt x="2856819" y="0"/>
                  </a:lnTo>
                  <a:lnTo>
                    <a:pt x="2854505" y="0"/>
                  </a:lnTo>
                  <a:lnTo>
                    <a:pt x="0" y="503447"/>
                  </a:lnTo>
                  <a:lnTo>
                    <a:pt x="0" y="16073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0"/>
            <p:cNvSpPr/>
            <p:nvPr/>
          </p:nvSpPr>
          <p:spPr>
            <a:xfrm>
              <a:off x="2973586" y="278850"/>
              <a:ext cx="319904" cy="223242"/>
            </a:xfrm>
            <a:custGeom>
              <a:avLst/>
              <a:gdLst/>
              <a:ahLst/>
              <a:cxnLst/>
              <a:rect l="l" t="t" r="r" b="b"/>
              <a:pathLst>
                <a:path w="319904" h="223242" extrusionOk="0">
                  <a:moveTo>
                    <a:pt x="0" y="56421"/>
                  </a:moveTo>
                  <a:lnTo>
                    <a:pt x="0" y="224597"/>
                  </a:lnTo>
                  <a:lnTo>
                    <a:pt x="319904" y="168176"/>
                  </a:lnTo>
                  <a:lnTo>
                    <a:pt x="319904" y="0"/>
                  </a:lnTo>
                  <a:lnTo>
                    <a:pt x="0" y="56421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0"/>
            <p:cNvSpPr/>
            <p:nvPr/>
          </p:nvSpPr>
          <p:spPr>
            <a:xfrm>
              <a:off x="4446633" y="0"/>
              <a:ext cx="1380795" cy="242589"/>
            </a:xfrm>
            <a:custGeom>
              <a:avLst/>
              <a:gdLst/>
              <a:ahLst/>
              <a:cxnLst/>
              <a:rect l="l" t="t" r="r" b="b"/>
              <a:pathLst>
                <a:path w="1380795" h="242589" extrusionOk="0">
                  <a:moveTo>
                    <a:pt x="427914" y="0"/>
                  </a:moveTo>
                  <a:lnTo>
                    <a:pt x="0" y="75471"/>
                  </a:lnTo>
                  <a:lnTo>
                    <a:pt x="0" y="243647"/>
                  </a:lnTo>
                  <a:lnTo>
                    <a:pt x="1381458" y="0"/>
                  </a:lnTo>
                  <a:lnTo>
                    <a:pt x="427914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0"/>
            <p:cNvSpPr/>
            <p:nvPr/>
          </p:nvSpPr>
          <p:spPr>
            <a:xfrm>
              <a:off x="2973586" y="131406"/>
              <a:ext cx="202358" cy="202406"/>
            </a:xfrm>
            <a:custGeom>
              <a:avLst/>
              <a:gdLst/>
              <a:ahLst/>
              <a:cxnLst/>
              <a:rect l="l" t="t" r="r" b="b"/>
              <a:pathLst>
                <a:path w="202358" h="202406" extrusionOk="0">
                  <a:moveTo>
                    <a:pt x="0" y="35689"/>
                  </a:moveTo>
                  <a:lnTo>
                    <a:pt x="0" y="203865"/>
                  </a:lnTo>
                  <a:lnTo>
                    <a:pt x="202358" y="168176"/>
                  </a:lnTo>
                  <a:lnTo>
                    <a:pt x="202358" y="0"/>
                  </a:lnTo>
                  <a:lnTo>
                    <a:pt x="0" y="356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0"/>
            <p:cNvSpPr/>
            <p:nvPr/>
          </p:nvSpPr>
          <p:spPr>
            <a:xfrm>
              <a:off x="3669936" y="0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3" name="Google Shape;113;p10"/>
          <p:cNvSpPr txBox="1">
            <a:spLocks noGrp="1"/>
          </p:cNvSpPr>
          <p:nvPr>
            <p:ph type="body" idx="1"/>
          </p:nvPr>
        </p:nvSpPr>
        <p:spPr>
          <a:xfrm>
            <a:off x="609600" y="2459033"/>
            <a:ext cx="2920000" cy="3612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228594">
              <a:spcBef>
                <a:spcPts val="360"/>
              </a:spcBef>
              <a:spcAft>
                <a:spcPts val="0"/>
              </a:spcAft>
              <a:buSzPts val="1600"/>
              <a:buNone/>
              <a:defRPr sz="1600"/>
            </a:lvl1pPr>
          </a:lstStyle>
          <a:p>
            <a:endParaRPr/>
          </a:p>
        </p:txBody>
      </p:sp>
      <p:sp>
        <p:nvSpPr>
          <p:cNvPr id="114" name="Google Shape;114;p10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714928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oogle Shape;116;p11"/>
          <p:cNvGrpSpPr/>
          <p:nvPr/>
        </p:nvGrpSpPr>
        <p:grpSpPr>
          <a:xfrm>
            <a:off x="-157" y="2"/>
            <a:ext cx="12191761" cy="6859497"/>
            <a:chOff x="2973586" y="0"/>
            <a:chExt cx="2856819" cy="1607343"/>
          </a:xfrm>
        </p:grpSpPr>
        <p:sp>
          <p:nvSpPr>
            <p:cNvPr id="117" name="Google Shape;117;p11"/>
            <p:cNvSpPr/>
            <p:nvPr/>
          </p:nvSpPr>
          <p:spPr>
            <a:xfrm>
              <a:off x="2973586" y="0"/>
              <a:ext cx="2856819" cy="1607343"/>
            </a:xfrm>
            <a:custGeom>
              <a:avLst/>
              <a:gdLst/>
              <a:ahLst/>
              <a:cxnLst/>
              <a:rect l="l" t="t" r="r" b="b"/>
              <a:pathLst>
                <a:path w="2856819" h="1607343" extrusionOk="0">
                  <a:moveTo>
                    <a:pt x="0" y="1607344"/>
                  </a:moveTo>
                  <a:lnTo>
                    <a:pt x="2856819" y="1607344"/>
                  </a:lnTo>
                  <a:lnTo>
                    <a:pt x="2856819" y="0"/>
                  </a:lnTo>
                  <a:lnTo>
                    <a:pt x="2854505" y="0"/>
                  </a:lnTo>
                  <a:lnTo>
                    <a:pt x="0" y="503447"/>
                  </a:lnTo>
                  <a:lnTo>
                    <a:pt x="0" y="16073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2973586" y="278850"/>
              <a:ext cx="319904" cy="223242"/>
            </a:xfrm>
            <a:custGeom>
              <a:avLst/>
              <a:gdLst/>
              <a:ahLst/>
              <a:cxnLst/>
              <a:rect l="l" t="t" r="r" b="b"/>
              <a:pathLst>
                <a:path w="319904" h="223242" extrusionOk="0">
                  <a:moveTo>
                    <a:pt x="0" y="56421"/>
                  </a:moveTo>
                  <a:lnTo>
                    <a:pt x="0" y="224597"/>
                  </a:lnTo>
                  <a:lnTo>
                    <a:pt x="319904" y="168176"/>
                  </a:lnTo>
                  <a:lnTo>
                    <a:pt x="319904" y="0"/>
                  </a:lnTo>
                  <a:lnTo>
                    <a:pt x="0" y="56421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11"/>
            <p:cNvSpPr/>
            <p:nvPr/>
          </p:nvSpPr>
          <p:spPr>
            <a:xfrm>
              <a:off x="4446633" y="0"/>
              <a:ext cx="1380795" cy="242589"/>
            </a:xfrm>
            <a:custGeom>
              <a:avLst/>
              <a:gdLst/>
              <a:ahLst/>
              <a:cxnLst/>
              <a:rect l="l" t="t" r="r" b="b"/>
              <a:pathLst>
                <a:path w="1380795" h="242589" extrusionOk="0">
                  <a:moveTo>
                    <a:pt x="427914" y="0"/>
                  </a:moveTo>
                  <a:lnTo>
                    <a:pt x="0" y="75471"/>
                  </a:lnTo>
                  <a:lnTo>
                    <a:pt x="0" y="243647"/>
                  </a:lnTo>
                  <a:lnTo>
                    <a:pt x="1381458" y="0"/>
                  </a:lnTo>
                  <a:lnTo>
                    <a:pt x="427914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11"/>
            <p:cNvSpPr/>
            <p:nvPr/>
          </p:nvSpPr>
          <p:spPr>
            <a:xfrm>
              <a:off x="2973586" y="131406"/>
              <a:ext cx="202358" cy="202406"/>
            </a:xfrm>
            <a:custGeom>
              <a:avLst/>
              <a:gdLst/>
              <a:ahLst/>
              <a:cxnLst/>
              <a:rect l="l" t="t" r="r" b="b"/>
              <a:pathLst>
                <a:path w="202358" h="202406" extrusionOk="0">
                  <a:moveTo>
                    <a:pt x="0" y="35689"/>
                  </a:moveTo>
                  <a:lnTo>
                    <a:pt x="0" y="203865"/>
                  </a:lnTo>
                  <a:lnTo>
                    <a:pt x="202358" y="168176"/>
                  </a:lnTo>
                  <a:lnTo>
                    <a:pt x="202358" y="0"/>
                  </a:lnTo>
                  <a:lnTo>
                    <a:pt x="0" y="356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11"/>
            <p:cNvSpPr/>
            <p:nvPr/>
          </p:nvSpPr>
          <p:spPr>
            <a:xfrm>
              <a:off x="3669936" y="0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2" name="Google Shape;122;p11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322502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CA388"/>
            </a:gs>
            <a:gs pos="100000">
              <a:srgbClr val="A6D683"/>
            </a:gs>
          </a:gsLst>
          <a:lin ang="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  <a:noFill/>
          <a:ln>
            <a:noFill/>
          </a:ln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267200" y="2545733"/>
            <a:ext cx="7315200" cy="36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A6D683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1pPr>
            <a:lvl2pPr lvl="1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2pPr>
            <a:lvl3pPr lvl="2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3pPr>
            <a:lvl4pPr lvl="3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4pPr>
            <a:lvl5pPr lvl="4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5pPr>
            <a:lvl6pPr lvl="5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6pPr>
            <a:lvl7pPr lvl="6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7pPr>
            <a:lvl8pPr lvl="7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8pPr>
            <a:lvl9pPr lvl="8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260177832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CA388"/>
            </a:gs>
            <a:gs pos="100000">
              <a:srgbClr val="A6D683"/>
            </a:gs>
          </a:gsLst>
          <a:lin ang="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  <a:noFill/>
          <a:ln>
            <a:noFill/>
          </a:ln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267200" y="2545733"/>
            <a:ext cx="7315200" cy="36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A6D683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1pPr>
            <a:lvl2pPr lvl="1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2pPr>
            <a:lvl3pPr lvl="2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3pPr>
            <a:lvl4pPr lvl="3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4pPr>
            <a:lvl5pPr lvl="4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5pPr>
            <a:lvl6pPr lvl="5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6pPr>
            <a:lvl7pPr lvl="6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7pPr>
            <a:lvl8pPr lvl="7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8pPr>
            <a:lvl9pPr lvl="8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311843575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3"/>
          <p:cNvSpPr txBox="1">
            <a:spLocks noGrp="1"/>
          </p:cNvSpPr>
          <p:nvPr>
            <p:ph type="ctrTitle"/>
          </p:nvPr>
        </p:nvSpPr>
        <p:spPr>
          <a:xfrm>
            <a:off x="1663394" y="1112903"/>
            <a:ext cx="7111691" cy="3182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ctr"/>
            <a:r>
              <a:rPr lang="ka-GE" sz="2700" dirty="0">
                <a:solidFill>
                  <a:schemeClr val="bg1"/>
                </a:solidFill>
              </a:rPr>
              <a:t/>
            </a:r>
            <a:br>
              <a:rPr lang="ka-GE" sz="2700" dirty="0">
                <a:solidFill>
                  <a:schemeClr val="bg1"/>
                </a:solidFill>
              </a:rPr>
            </a:br>
            <a:r>
              <a:rPr lang="ka-GE" sz="2700" dirty="0">
                <a:solidFill>
                  <a:schemeClr val="bg1"/>
                </a:solidFill>
              </a:rPr>
              <a:t/>
            </a:r>
            <a:br>
              <a:rPr lang="ka-GE" sz="2700" dirty="0">
                <a:solidFill>
                  <a:schemeClr val="bg1"/>
                </a:solidFill>
              </a:rPr>
            </a:br>
            <a:r>
              <a:rPr lang="ka-GE" sz="1350" dirty="0">
                <a:solidFill>
                  <a:srgbClr val="B1CA78"/>
                </a:solidFill>
              </a:rPr>
              <a:t/>
            </a:r>
            <a:br>
              <a:rPr lang="ka-GE" sz="1350" dirty="0">
                <a:solidFill>
                  <a:srgbClr val="B1CA78"/>
                </a:solidFill>
              </a:rPr>
            </a:br>
            <a:endParaRPr sz="1350" dirty="0">
              <a:solidFill>
                <a:srgbClr val="B1CA78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038" y="5408410"/>
            <a:ext cx="3913746" cy="118774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530712" y="1384349"/>
            <a:ext cx="808701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200" b="1" dirty="0" smtClean="0">
                <a:solidFill>
                  <a:srgbClr val="002060"/>
                </a:solidFill>
                <a:latin typeface="Arial"/>
              </a:rPr>
              <a:t>ფარმაცევტულ სექტორში კარგი საწარმოო პრაქტიკის (</a:t>
            </a:r>
            <a:r>
              <a:rPr lang="en-US" sz="3200" b="1" dirty="0" smtClean="0">
                <a:solidFill>
                  <a:srgbClr val="002060"/>
                </a:solidFill>
                <a:latin typeface="Arial"/>
              </a:rPr>
              <a:t>Good Manufacturing Practice) </a:t>
            </a:r>
            <a:r>
              <a:rPr lang="ka-GE" sz="3200" b="1" dirty="0" smtClean="0">
                <a:solidFill>
                  <a:srgbClr val="002060"/>
                </a:solidFill>
                <a:latin typeface="Arial"/>
              </a:rPr>
              <a:t>და კარგი სადისტრიბუციო პრაქტიკის სტანდარტების დანერგვა</a:t>
            </a:r>
            <a:endParaRPr lang="en-US" sz="3200" b="1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26069" y="3919599"/>
            <a:ext cx="16962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2000" dirty="0">
                <a:solidFill>
                  <a:srgbClr val="002060"/>
                </a:solidFill>
                <a:latin typeface="Sylfaen" panose="010A0502050306030303" pitchFamily="18" charset="0"/>
              </a:rPr>
              <a:t>იანვარი 2020</a:t>
            </a:r>
            <a:endParaRPr lang="hu-HU" sz="2000" dirty="0">
              <a:solidFill>
                <a:srgbClr val="00206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9632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3"/>
          <p:cNvSpPr txBox="1">
            <a:spLocks noGrp="1"/>
          </p:cNvSpPr>
          <p:nvPr>
            <p:ph type="ctrTitle"/>
          </p:nvPr>
        </p:nvSpPr>
        <p:spPr>
          <a:xfrm>
            <a:off x="1663394" y="1112903"/>
            <a:ext cx="7111691" cy="3182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ctr"/>
            <a:r>
              <a:rPr lang="ka-GE" sz="2700" dirty="0">
                <a:solidFill>
                  <a:schemeClr val="bg1"/>
                </a:solidFill>
              </a:rPr>
              <a:t/>
            </a:r>
            <a:br>
              <a:rPr lang="ka-GE" sz="2700" dirty="0">
                <a:solidFill>
                  <a:schemeClr val="bg1"/>
                </a:solidFill>
              </a:rPr>
            </a:br>
            <a:r>
              <a:rPr lang="ka-GE" sz="2700" dirty="0">
                <a:solidFill>
                  <a:schemeClr val="bg1"/>
                </a:solidFill>
              </a:rPr>
              <a:t/>
            </a:r>
            <a:br>
              <a:rPr lang="ka-GE" sz="2700" dirty="0">
                <a:solidFill>
                  <a:schemeClr val="bg1"/>
                </a:solidFill>
              </a:rPr>
            </a:br>
            <a:r>
              <a:rPr lang="ka-GE" sz="1350" dirty="0">
                <a:solidFill>
                  <a:srgbClr val="B1CA78"/>
                </a:solidFill>
              </a:rPr>
              <a:t/>
            </a:r>
            <a:br>
              <a:rPr lang="ka-GE" sz="1350" dirty="0">
                <a:solidFill>
                  <a:srgbClr val="B1CA78"/>
                </a:solidFill>
              </a:rPr>
            </a:br>
            <a:endParaRPr sz="1350" dirty="0">
              <a:solidFill>
                <a:srgbClr val="B1CA78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038" y="5408410"/>
            <a:ext cx="3913746" cy="118774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90354" y="2307814"/>
            <a:ext cx="65847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a-GE" sz="2800" b="1" dirty="0">
                <a:solidFill>
                  <a:srgbClr val="002060"/>
                </a:solidFill>
                <a:latin typeface="Sylfaen" panose="010A0502050306030303" pitchFamily="18" charset="0"/>
              </a:rPr>
              <a:t>მადლობა ყურადღებისთვის</a:t>
            </a:r>
            <a:endParaRPr lang="en-US" sz="2800" b="1" dirty="0">
              <a:solidFill>
                <a:srgbClr val="00206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9334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GMP </a:t>
            </a:r>
            <a:r>
              <a:rPr lang="ka-GE" sz="4400" dirty="0" smtClean="0"/>
              <a:t>და G</a:t>
            </a:r>
            <a:r>
              <a:rPr lang="en-US" sz="4400" dirty="0" smtClean="0"/>
              <a:t>DP</a:t>
            </a:r>
            <a:r>
              <a:rPr lang="ka-GE" sz="4400" dirty="0" smtClean="0"/>
              <a:t>-ის დანერგვის მიზნები</a:t>
            </a:r>
            <a:endParaRPr lang="en-US" sz="4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a-GE" dirty="0" smtClean="0"/>
              <a:t>ქვეყანაში წარმოებული ფარმაცევტული პროდუქციის ხარისხის უზრუნველყოფა წარმოების პროცესის შესაფერისი სტანდარტების დანერგვის გზით</a:t>
            </a:r>
          </a:p>
          <a:p>
            <a:r>
              <a:rPr lang="ka-GE" dirty="0" smtClean="0"/>
              <a:t>ქვეყანში ფარმაცევტული პროდუქტის დისტრიბუციის პრაქტიკის გაუმჯობესება და ამ გზით პროდუქციის ხარისხის დაცვა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2</a:t>
            </a:fld>
            <a:endParaRPr lang="en" kern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641683896"/>
              </p:ext>
            </p:extLst>
          </p:nvPr>
        </p:nvGraphicFramePr>
        <p:xfrm>
          <a:off x="161636" y="2249400"/>
          <a:ext cx="3925455" cy="4309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088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GMP </a:t>
            </a:r>
            <a:r>
              <a:rPr lang="ka-GE" dirty="0" smtClean="0"/>
              <a:t>დანერგვის ეტაპზე: მთავრობის 2019 წლის 16 ივლისის 335 დადგენილება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633" y="2087546"/>
            <a:ext cx="11236767" cy="4476109"/>
          </a:xfrm>
        </p:spPr>
        <p:txBody>
          <a:bodyPr/>
          <a:lstStyle/>
          <a:p>
            <a:r>
              <a:rPr lang="ka-GE" dirty="0"/>
              <a:t>ფარმაცევტული წარმოების ნებართვის მფლობელებმა, რომელთაც ფარმაცევტული წარმოების ნებართვა მოპოვებული აქვთ </a:t>
            </a:r>
            <a:r>
              <a:rPr lang="ka-GE" dirty="0" smtClean="0"/>
              <a:t>დადგენილების (2019 წლის #335) </a:t>
            </a:r>
            <a:r>
              <a:rPr lang="ka-GE" dirty="0"/>
              <a:t>ამოქმედებამდე უზრუნველყონ საქართველოს ნაციონალური GMP-ის (კარგი საწარმოო პრაქტიკის) სტანდარტით წარმოება  2022 წლის 1 იანვრიდან.</a:t>
            </a:r>
            <a:endParaRPr lang="ka-GE" dirty="0" smtClean="0"/>
          </a:p>
          <a:p>
            <a:r>
              <a:rPr lang="ka-GE" dirty="0" smtClean="0"/>
              <a:t>2019 </a:t>
            </a:r>
            <a:r>
              <a:rPr lang="ka-GE" dirty="0"/>
              <a:t>წლის 1 ივლისიდან ადგილობრივი ფარმაცევტული წარმოების ნებართვა ან დამატებითი საქმიანობისთვის ნებართვა გაიცემა მხოლოდ საწარმოს საქართველოს ნაციონალური GMP-ის (კარგი საწარმოო პრაქტიკის) სტანდარტისადმი შესაბამისობის დადგენისა და შესაბამისობის დადასტურების შემთხვევაში</a:t>
            </a:r>
            <a:r>
              <a:rPr lang="ka-GE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3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245713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G</a:t>
            </a:r>
            <a:r>
              <a:rPr lang="en-US" dirty="0"/>
              <a:t>DP</a:t>
            </a:r>
            <a:r>
              <a:rPr lang="ka-GE" dirty="0"/>
              <a:t>-ის </a:t>
            </a:r>
            <a:r>
              <a:rPr lang="ka-GE" dirty="0" smtClean="0"/>
              <a:t>დანერგვის ეტაპები: </a:t>
            </a:r>
            <a:r>
              <a:rPr lang="ka-GE" dirty="0"/>
              <a:t>მთავრობის 2019 წლის 16 ივლისის 335 დადგენილება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633" y="2545733"/>
            <a:ext cx="11236767" cy="3686400"/>
          </a:xfrm>
        </p:spPr>
        <p:txBody>
          <a:bodyPr/>
          <a:lstStyle/>
          <a:p>
            <a:r>
              <a:rPr lang="ka-GE" dirty="0" smtClean="0"/>
              <a:t>ყველა </a:t>
            </a:r>
            <a:r>
              <a:rPr lang="ka-GE" dirty="0"/>
              <a:t>ავტორიზებული აფთიაქი, რომელთაც ავტორიზებული აფთიაქის ნებართვა მოპოვებული აქვთ </a:t>
            </a:r>
            <a:r>
              <a:rPr lang="ka-GE" dirty="0" smtClean="0"/>
              <a:t>მთავრობის 2019 წლის 16 ივლისის 335 დადგენილების ამოქმედებამდე</a:t>
            </a:r>
            <a:r>
              <a:rPr lang="ka-GE" dirty="0"/>
              <a:t>, ვალდებულია, 2020 წლის 1იანვრიდან  მოიპოვოს ნებართვა </a:t>
            </a:r>
            <a:r>
              <a:rPr lang="ka-GE" dirty="0" smtClean="0"/>
              <a:t>დადგენილების მოთხოვნების </a:t>
            </a:r>
            <a:r>
              <a:rPr lang="ka-GE" dirty="0"/>
              <a:t>შესაბამისად და აღნიშნულის თაობაზე სსიპ - წამლის სააგენტოს მიმართოს 2020 წლის იმ თვეში, რომელ თვეშიც მას მიენიჭა არსებული ავტორიზებული აფთიაქის ნებართვა.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4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60410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4800" dirty="0" smtClean="0"/>
              <a:t>შესაბამისობა ევროდირექტივებთან</a:t>
            </a:r>
            <a:endParaRPr lang="en-US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79418" y="2545733"/>
            <a:ext cx="10002982" cy="4013200"/>
          </a:xfrm>
        </p:spPr>
        <p:txBody>
          <a:bodyPr/>
          <a:lstStyle/>
          <a:p>
            <a:r>
              <a:rPr lang="ka-GE" sz="1800" dirty="0"/>
              <a:t>-DIRECTIVE 2001/83/EC OF THE EUROPEAN PARLIAMENT AND OF THE COUNCIL</a:t>
            </a:r>
            <a:endParaRPr lang="en-US" sz="1800" dirty="0"/>
          </a:p>
          <a:p>
            <a:r>
              <a:rPr lang="ka-GE" sz="1800" dirty="0"/>
              <a:t>of 6 November 2001 on the Community code relating to medicinal products for human use;</a:t>
            </a:r>
            <a:endParaRPr lang="en-US" sz="1800" dirty="0"/>
          </a:p>
          <a:p>
            <a:r>
              <a:rPr lang="ka-GE" sz="1800" dirty="0"/>
              <a:t>- COMMISSION DIRECTIVE 2003/94/EC of 8 October 2003 laying down the principles and guidelines of good manufacturing practice in respect of medicinal products for human use and investigational medicinal products for human use;</a:t>
            </a:r>
            <a:endParaRPr lang="en-US" sz="1800" dirty="0"/>
          </a:p>
          <a:p>
            <a:r>
              <a:rPr lang="ka-GE" sz="1800" dirty="0"/>
              <a:t>- Guidelines of 5 November 2013 on Good Distribution Practice of medicinal products for human use;</a:t>
            </a:r>
            <a:endParaRPr lang="en-US" sz="1800" dirty="0"/>
          </a:p>
          <a:p>
            <a:r>
              <a:rPr lang="ka-GE" sz="1800" dirty="0"/>
              <a:t>- Guidelines of 19 March 2015 on principles of Good Distribution Practice of active substances for medicinal products for human use;</a:t>
            </a:r>
            <a:endParaRPr lang="en-US" sz="1800" dirty="0"/>
          </a:p>
          <a:p>
            <a:r>
              <a:rPr lang="ka-GE" sz="1800" dirty="0"/>
              <a:t>- 3 October 2014, EMA/572454/2014 Rev 17. Compliance and Inspection Compilation of Community Procedures on Inspections and Exchange of Information,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5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334917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გამოწვევები დანერგვის პროცესში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GMP </a:t>
            </a:r>
            <a:r>
              <a:rPr lang="ka-GE" dirty="0" smtClean="0"/>
              <a:t>ის მოთხოვნების დაკმაყოფილება მცირე ზომის წარმოებებისთვის იქნება რთული</a:t>
            </a:r>
          </a:p>
          <a:p>
            <a:r>
              <a:rPr lang="ka-GE" dirty="0" smtClean="0"/>
              <a:t>ამას დასჭირდება გარკვეული ინვესტიცია</a:t>
            </a:r>
          </a:p>
          <a:p>
            <a:r>
              <a:rPr lang="ka-GE" dirty="0" smtClean="0"/>
              <a:t>წარმოებების დაბალი წარმადობის გათვალისწინებით კითხვის ნიშნის ქვეშ დგება ამ ინვესტიციის ფისკალური შედეგები საშუალო და გრძელვადიან პერსპექტივაში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6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403294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რატომ სავალდებულო </a:t>
            </a:r>
            <a:r>
              <a:rPr lang="en-US" dirty="0" smtClean="0"/>
              <a:t>GMP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2545733"/>
            <a:ext cx="10737273" cy="3686400"/>
          </a:xfrm>
        </p:spPr>
        <p:txBody>
          <a:bodyPr/>
          <a:lstStyle/>
          <a:p>
            <a:r>
              <a:rPr lang="en-US" dirty="0"/>
              <a:t>GMP </a:t>
            </a:r>
            <a:r>
              <a:rPr lang="ka-GE" dirty="0" smtClean="0"/>
              <a:t>ხელს უწყობს ფარმაცევტული პროდუქციის ექსპორტის პოტენციალის გაზრდას</a:t>
            </a:r>
          </a:p>
          <a:p>
            <a:r>
              <a:rPr lang="ka-GE" dirty="0" smtClean="0"/>
              <a:t>ქვეყნების უმეტესობა იმპორტის სახით იღებს მხოლოდ იმ მედიკამენტებს, რომელთა წარმოება საერთაშორისო აღიარების </a:t>
            </a:r>
            <a:r>
              <a:rPr lang="en-US" dirty="0" smtClean="0"/>
              <a:t>GMP</a:t>
            </a:r>
            <a:r>
              <a:rPr lang="ka-GE" dirty="0" smtClean="0"/>
              <a:t>-ის მიხედვით ხდება</a:t>
            </a:r>
            <a:endParaRPr lang="en-US" dirty="0"/>
          </a:p>
          <a:p>
            <a:r>
              <a:rPr lang="ka-GE" dirty="0" smtClean="0"/>
              <a:t>საერთაშორისო აღიარებისთვის ქვეყანაში </a:t>
            </a:r>
            <a:r>
              <a:rPr lang="en-US" dirty="0" smtClean="0"/>
              <a:t>GMP </a:t>
            </a:r>
            <a:r>
              <a:rPr lang="ka-GE" dirty="0" smtClean="0"/>
              <a:t>უნდა იყოს სავალდებულო ხასიათის და ფარმაცევტული საქმიანობის სააგენტოს უნდა ჰყავდეს ინსპექტორების მომზადებული გუნდი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7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44958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GMP </a:t>
            </a:r>
            <a:r>
              <a:rPr lang="ka-GE" dirty="0" smtClean="0"/>
              <a:t>საერთაშორისო აღიარების პროცესი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9309" y="2171660"/>
            <a:ext cx="9615054" cy="3686400"/>
          </a:xfrm>
        </p:spPr>
        <p:txBody>
          <a:bodyPr/>
          <a:lstStyle/>
          <a:p>
            <a:r>
              <a:rPr lang="ka-GE" dirty="0" smtClean="0"/>
              <a:t>ჯანმოსთან თანამშრომლობა ეროვნულ დონეზე ინსპექტორების შესაძლებლობების გაძლიერების მიზნით </a:t>
            </a:r>
          </a:p>
          <a:p>
            <a:r>
              <a:rPr lang="ka-GE" dirty="0" smtClean="0"/>
              <a:t>ადგილზე </a:t>
            </a:r>
            <a:r>
              <a:rPr lang="en-US" dirty="0" smtClean="0"/>
              <a:t>GMP </a:t>
            </a:r>
            <a:r>
              <a:rPr lang="ka-GE" dirty="0" smtClean="0"/>
              <a:t>პრაქტიკის დანერგვა</a:t>
            </a:r>
          </a:p>
          <a:p>
            <a:r>
              <a:rPr lang="ka-GE" dirty="0" smtClean="0"/>
              <a:t>ინსპექტორების გუნდის გაზრდა/ტრენინგის ფარმაცევტული საქმიანობის სააგენტოს ბაზაზე (დღეს ადგილზეა 3 ინსპექტორი)</a:t>
            </a:r>
          </a:p>
          <a:p>
            <a:r>
              <a:rPr lang="ka-GE" dirty="0" smtClean="0"/>
              <a:t>გაცვლითი ვიზიტები </a:t>
            </a:r>
          </a:p>
          <a:p>
            <a:r>
              <a:rPr lang="ka-GE" dirty="0" smtClean="0"/>
              <a:t>მუშაობა შესაბამის საერთაშორისო სტრუქტურებთან ეროვნული </a:t>
            </a:r>
            <a:r>
              <a:rPr lang="en-US" dirty="0" smtClean="0"/>
              <a:t>GMP </a:t>
            </a:r>
            <a:r>
              <a:rPr lang="ka-GE" dirty="0" smtClean="0"/>
              <a:t>-ის საერთაშორისო აღიარებისთვის (მოსალოდნელი პერიოდი 3-5- წელი ინტენსიური მუშაობის პირობებში)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8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295560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შეჯამება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634" y="1717964"/>
            <a:ext cx="11375312" cy="4840969"/>
          </a:xfrm>
        </p:spPr>
        <p:txBody>
          <a:bodyPr/>
          <a:lstStyle/>
          <a:p>
            <a:r>
              <a:rPr lang="en-US" dirty="0" smtClean="0"/>
              <a:t>GMP </a:t>
            </a:r>
            <a:r>
              <a:rPr lang="ka-GE" dirty="0" smtClean="0"/>
              <a:t>ის და </a:t>
            </a:r>
            <a:r>
              <a:rPr lang="en-US" dirty="0" smtClean="0"/>
              <a:t>GDP </a:t>
            </a:r>
            <a:r>
              <a:rPr lang="ka-GE" dirty="0" smtClean="0"/>
              <a:t>ის დანერგვისთვის გაკეთებული ინვესტიცია საშუალო და გრძელვადიან პერიოდში მოგვცემს ჯანდაცვაზე მნიშვნელოვანი დანახარჯების დაზოგვის საშუალებას. </a:t>
            </a:r>
          </a:p>
          <a:p>
            <a:r>
              <a:rPr lang="en-US" dirty="0" smtClean="0"/>
              <a:t>GMP </a:t>
            </a:r>
            <a:r>
              <a:rPr lang="ka-GE" dirty="0" smtClean="0"/>
              <a:t>-ის სავალდებულობა პირობაა საერთაშორისო აღაირებისა და ქართული მწარმოებლებისთვის საექსპორტო პოტენციალის გაზრდისთვის</a:t>
            </a:r>
          </a:p>
          <a:p>
            <a:r>
              <a:rPr lang="ka-GE" dirty="0" smtClean="0"/>
              <a:t>დადგენილების ამოქმედება მნიშვნელოვანია დათქმულ ვადებში - მცირე ზომის წარმოებებმა უმჯობესია ამ ეტაპზე მიიღონ სტრატეგიული გადაწყვეტილება სამომავლო საქმიანობის თაობაზე</a:t>
            </a:r>
          </a:p>
          <a:p>
            <a:r>
              <a:rPr lang="ka-GE" dirty="0" smtClean="0"/>
              <a:t>სამინისტრო გაარგძელებს თანამშრომლობას საერთაშორისო ორგანიზაციებთან </a:t>
            </a:r>
            <a:r>
              <a:rPr lang="en-US" dirty="0" smtClean="0"/>
              <a:t>GMP </a:t>
            </a:r>
            <a:r>
              <a:rPr lang="ka-GE" dirty="0" smtClean="0"/>
              <a:t>-ის საერთაშორისო აღიარებისთვის.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9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14954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acmorri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acmorri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13484</TotalTime>
  <Words>526</Words>
  <Application>Microsoft Office PowerPoint</Application>
  <PresentationFormat>Widescreen</PresentationFormat>
  <Paragraphs>51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Chivo</vt:lpstr>
      <vt:lpstr>Roboto Slab</vt:lpstr>
      <vt:lpstr>Sylfaen</vt:lpstr>
      <vt:lpstr>1_Macmorris template</vt:lpstr>
      <vt:lpstr>Macmorris template</vt:lpstr>
      <vt:lpstr>   </vt:lpstr>
      <vt:lpstr>GMP და GDP-ის დანერგვის მიზნები</vt:lpstr>
      <vt:lpstr>GMP დანერგვის ეტაპზე: მთავრობის 2019 წლის 16 ივლისის 335 დადგენილება </vt:lpstr>
      <vt:lpstr>GDP-ის დანერგვის ეტაპები: მთავრობის 2019 წლის 16 ივლისის 335 დადგენილება </vt:lpstr>
      <vt:lpstr>შესაბამისობა ევროდირექტივებთან</vt:lpstr>
      <vt:lpstr>გამოწვევები დანერგვის პროცესში </vt:lpstr>
      <vt:lpstr>რატომ სავალდებულო GMP</vt:lpstr>
      <vt:lpstr>GMP საერთაშორისო აღიარების პროცესი</vt:lpstr>
      <vt:lpstr>შეჯამება</vt:lpstr>
      <vt:lpstr>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lajos kovacs</dc:creator>
  <cp:lastModifiedBy>Tamar Gabunia</cp:lastModifiedBy>
  <cp:revision>217</cp:revision>
  <cp:lastPrinted>2019-12-17T14:16:01Z</cp:lastPrinted>
  <dcterms:created xsi:type="dcterms:W3CDTF">2019-12-11T11:53:11Z</dcterms:created>
  <dcterms:modified xsi:type="dcterms:W3CDTF">2020-02-01T14:06:31Z</dcterms:modified>
</cp:coreProperties>
</file>