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  <p:sldMasterId id="2147485443" r:id="rId3"/>
    <p:sldMasterId id="2147485456" r:id="rId4"/>
  </p:sldMasterIdLst>
  <p:notesMasterIdLst>
    <p:notesMasterId r:id="rId50"/>
  </p:notesMasterIdLst>
  <p:handoutMasterIdLst>
    <p:handoutMasterId r:id="rId51"/>
  </p:handoutMasterIdLst>
  <p:sldIdLst>
    <p:sldId id="265" r:id="rId5"/>
    <p:sldId id="406" r:id="rId6"/>
    <p:sldId id="701" r:id="rId7"/>
    <p:sldId id="708" r:id="rId8"/>
    <p:sldId id="407" r:id="rId9"/>
    <p:sldId id="408" r:id="rId10"/>
    <p:sldId id="699" r:id="rId11"/>
    <p:sldId id="409" r:id="rId12"/>
    <p:sldId id="411" r:id="rId13"/>
    <p:sldId id="700" r:id="rId14"/>
    <p:sldId id="448" r:id="rId15"/>
    <p:sldId id="707" r:id="rId16"/>
    <p:sldId id="449" r:id="rId17"/>
    <p:sldId id="414" r:id="rId18"/>
    <p:sldId id="681" r:id="rId19"/>
    <p:sldId id="415" r:id="rId20"/>
    <p:sldId id="721" r:id="rId21"/>
    <p:sldId id="682" r:id="rId22"/>
    <p:sldId id="416" r:id="rId23"/>
    <p:sldId id="417" r:id="rId24"/>
    <p:sldId id="418" r:id="rId25"/>
    <p:sldId id="419" r:id="rId26"/>
    <p:sldId id="717" r:id="rId27"/>
    <p:sldId id="709" r:id="rId28"/>
    <p:sldId id="422" r:id="rId29"/>
    <p:sldId id="423" r:id="rId30"/>
    <p:sldId id="424" r:id="rId31"/>
    <p:sldId id="425" r:id="rId32"/>
    <p:sldId id="716" r:id="rId33"/>
    <p:sldId id="710" r:id="rId34"/>
    <p:sldId id="712" r:id="rId35"/>
    <p:sldId id="680" r:id="rId36"/>
    <p:sldId id="711" r:id="rId37"/>
    <p:sldId id="718" r:id="rId38"/>
    <p:sldId id="719" r:id="rId39"/>
    <p:sldId id="720" r:id="rId40"/>
    <p:sldId id="432" r:id="rId41"/>
    <p:sldId id="713" r:id="rId42"/>
    <p:sldId id="441" r:id="rId43"/>
    <p:sldId id="715" r:id="rId44"/>
    <p:sldId id="440" r:id="rId45"/>
    <p:sldId id="444" r:id="rId46"/>
    <p:sldId id="445" r:id="rId47"/>
    <p:sldId id="446" r:id="rId48"/>
    <p:sldId id="679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Alkenbrack" initials="SA" lastIdx="31" clrIdx="0"/>
  <p:cmAuthor id="1" name="Ajay Tandon" initials="AT" lastIdx="0" clrIdx="1">
    <p:extLst>
      <p:ext uri="{19B8F6BF-5375-455C-9EA6-DF929625EA0E}">
        <p15:presenceInfo xmlns:p15="http://schemas.microsoft.com/office/powerpoint/2012/main" userId="S-1-5-21-88094858-919529-1617787245-286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CC00"/>
    <a:srgbClr val="FFFF99"/>
    <a:srgbClr val="FFFF66"/>
    <a:srgbClr val="DA0000"/>
    <a:srgbClr val="D3E9FF"/>
    <a:srgbClr val="FFE697"/>
    <a:srgbClr val="CCFFFF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51F57-AE06-40FB-B4A5-762EDFAE892D}" v="2414" dt="2019-05-03T13:52:10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1990" autoAdjust="0"/>
  </p:normalViewPr>
  <p:slideViewPr>
    <p:cSldViewPr snapToGrid="0" snapToObjects="1">
      <p:cViewPr varScale="1">
        <p:scale>
          <a:sx n="62" d="100"/>
          <a:sy n="62" d="100"/>
        </p:scale>
        <p:origin x="5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ay Tandon" userId="a480ed10-ee13-477c-b6ae-5e072d0fb18d" providerId="ADAL" clId="{EBBB5B62-C44E-4BAD-B211-9A26ED1AD146}"/>
  </pc:docChgLst>
  <pc:docChgLst>
    <pc:chgData name="Ajay Tandon" userId="a480ed10-ee13-477c-b6ae-5e072d0fb18d" providerId="ADAL" clId="{EBBCB0CE-2FFE-4F91-B522-FC2B5DC98746}"/>
  </pc:docChgLst>
  <pc:docChgLst>
    <pc:chgData name="Ajay Tandon" userId="a480ed10-ee13-477c-b6ae-5e072d0fb18d" providerId="ADAL" clId="{E5F78FF8-B071-46F4-9142-95AC8D908C90}"/>
    <pc:docChg chg="custSel modSld">
      <pc:chgData name="Ajay Tandon" userId="a480ed10-ee13-477c-b6ae-5e072d0fb18d" providerId="ADAL" clId="{E5F78FF8-B071-46F4-9142-95AC8D908C90}" dt="2019-04-20T15:11:08.457" v="129" actId="1076"/>
      <pc:docMkLst>
        <pc:docMk/>
      </pc:docMkLst>
    </pc:docChg>
  </pc:docChgLst>
  <pc:docChgLst>
    <pc:chgData name="Ajay Tandon" userId="a480ed10-ee13-477c-b6ae-5e072d0fb18d" providerId="ADAL" clId="{579D28C4-77C8-4083-BF97-871E70B851A6}"/>
    <pc:docChg chg="undo modSld">
      <pc:chgData name="Ajay Tandon" userId="a480ed10-ee13-477c-b6ae-5e072d0fb18d" providerId="ADAL" clId="{579D28C4-77C8-4083-BF97-871E70B851A6}" dt="2019-04-13T20:08:42.753" v="1" actId="1076"/>
      <pc:docMkLst>
        <pc:docMk/>
      </pc:docMkLst>
      <pc:sldChg chg="modSp">
        <pc:chgData name="Ajay Tandon" userId="a480ed10-ee13-477c-b6ae-5e072d0fb18d" providerId="ADAL" clId="{579D28C4-77C8-4083-BF97-871E70B851A6}" dt="2019-04-13T20:08:42.753" v="1" actId="1076"/>
        <pc:sldMkLst>
          <pc:docMk/>
          <pc:sldMk cId="4207636230" sldId="699"/>
        </pc:sldMkLst>
        <pc:spChg chg="mod">
          <ac:chgData name="Ajay Tandon" userId="a480ed10-ee13-477c-b6ae-5e072d0fb18d" providerId="ADAL" clId="{579D28C4-77C8-4083-BF97-871E70B851A6}" dt="2019-04-13T20:08:42.753" v="1" actId="1076"/>
          <ac:spMkLst>
            <pc:docMk/>
            <pc:sldMk cId="4207636230" sldId="699"/>
            <ac:spMk id="7" creationId="{6491D814-F2D7-4C7C-9473-9588475FCF0A}"/>
          </ac:spMkLst>
        </pc:spChg>
      </pc:sldChg>
    </pc:docChg>
  </pc:docChgLst>
  <pc:docChgLst>
    <pc:chgData name="Ajay Tandon" userId="a480ed10-ee13-477c-b6ae-5e072d0fb18d" providerId="ADAL" clId="{79951F57-AE06-40FB-B4A5-762EDFAE892D}"/>
    <pc:docChg chg="undo custSel addSld delSld modSld sldOrd">
      <pc:chgData name="Ajay Tandon" userId="a480ed10-ee13-477c-b6ae-5e072d0fb18d" providerId="ADAL" clId="{79951F57-AE06-40FB-B4A5-762EDFAE892D}" dt="2019-05-03T13:52:10.775" v="2399" actId="2696"/>
      <pc:docMkLst>
        <pc:docMk/>
      </pc:docMkLst>
      <pc:sldChg chg="modSp">
        <pc:chgData name="Ajay Tandon" userId="a480ed10-ee13-477c-b6ae-5e072d0fb18d" providerId="ADAL" clId="{79951F57-AE06-40FB-B4A5-762EDFAE892D}" dt="2019-05-03T05:17:29.756" v="2396" actId="1076"/>
        <pc:sldMkLst>
          <pc:docMk/>
          <pc:sldMk cId="0" sldId="265"/>
        </pc:sldMkLst>
        <pc:spChg chg="mod">
          <ac:chgData name="Ajay Tandon" userId="a480ed10-ee13-477c-b6ae-5e072d0fb18d" providerId="ADAL" clId="{79951F57-AE06-40FB-B4A5-762EDFAE892D}" dt="2019-05-03T05:17:24.439" v="2394" actId="1076"/>
          <ac:spMkLst>
            <pc:docMk/>
            <pc:sldMk cId="0" sldId="265"/>
            <ac:spMk id="2" creationId="{00000000-0000-0000-0000-000000000000}"/>
          </ac:spMkLst>
        </pc:spChg>
        <pc:picChg chg="mod">
          <ac:chgData name="Ajay Tandon" userId="a480ed10-ee13-477c-b6ae-5e072d0fb18d" providerId="ADAL" clId="{79951F57-AE06-40FB-B4A5-762EDFAE892D}" dt="2019-05-03T05:16:29.394" v="2351" actId="1076"/>
          <ac:picMkLst>
            <pc:docMk/>
            <pc:sldMk cId="0" sldId="265"/>
            <ac:picMk id="4" creationId="{C37537C7-ACF9-419A-BF01-153F3715232B}"/>
          </ac:picMkLst>
        </pc:picChg>
        <pc:picChg chg="mod">
          <ac:chgData name="Ajay Tandon" userId="a480ed10-ee13-477c-b6ae-5e072d0fb18d" providerId="ADAL" clId="{79951F57-AE06-40FB-B4A5-762EDFAE892D}" dt="2019-05-03T05:17:29.756" v="2396" actId="1076"/>
          <ac:picMkLst>
            <pc:docMk/>
            <pc:sldMk cId="0" sldId="265"/>
            <ac:picMk id="5" creationId="{FDCB727E-1814-4ED0-8D51-CB6DBCD8856B}"/>
          </ac:picMkLst>
        </pc:picChg>
        <pc:picChg chg="mod">
          <ac:chgData name="Ajay Tandon" userId="a480ed10-ee13-477c-b6ae-5e072d0fb18d" providerId="ADAL" clId="{79951F57-AE06-40FB-B4A5-762EDFAE892D}" dt="2019-05-03T05:17:28.170" v="2395" actId="1076"/>
          <ac:picMkLst>
            <pc:docMk/>
            <pc:sldMk cId="0" sldId="265"/>
            <ac:picMk id="6" creationId="{6CE60ABD-DE2D-4A2C-B67D-56D12DF34A91}"/>
          </ac:picMkLst>
        </pc:picChg>
        <pc:picChg chg="mod">
          <ac:chgData name="Ajay Tandon" userId="a480ed10-ee13-477c-b6ae-5e072d0fb18d" providerId="ADAL" clId="{79951F57-AE06-40FB-B4A5-762EDFAE892D}" dt="2019-05-03T05:16:24.116" v="2348" actId="1076"/>
          <ac:picMkLst>
            <pc:docMk/>
            <pc:sldMk cId="0" sldId="265"/>
            <ac:picMk id="7" creationId="{C0D39D7D-7AA6-458F-B626-4733390934E0}"/>
          </ac:picMkLst>
        </pc:picChg>
        <pc:picChg chg="mod ord">
          <ac:chgData name="Ajay Tandon" userId="a480ed10-ee13-477c-b6ae-5e072d0fb18d" providerId="ADAL" clId="{79951F57-AE06-40FB-B4A5-762EDFAE892D}" dt="2019-05-03T05:16:33.283" v="2352" actId="14100"/>
          <ac:picMkLst>
            <pc:docMk/>
            <pc:sldMk cId="0" sldId="265"/>
            <ac:picMk id="12" creationId="{68D77867-339E-41B3-A2E0-898D1EA27CD0}"/>
          </ac:picMkLst>
        </pc:picChg>
      </pc:sldChg>
      <pc:sldChg chg="modSp del">
        <pc:chgData name="Ajay Tandon" userId="a480ed10-ee13-477c-b6ae-5e072d0fb18d" providerId="ADAL" clId="{79951F57-AE06-40FB-B4A5-762EDFAE892D}" dt="2019-05-03T13:52:10.774" v="2398" actId="2696"/>
        <pc:sldMkLst>
          <pc:docMk/>
          <pc:sldMk cId="4108158875" sldId="405"/>
        </pc:sldMkLst>
        <pc:spChg chg="mod">
          <ac:chgData name="Ajay Tandon" userId="a480ed10-ee13-477c-b6ae-5e072d0fb18d" providerId="ADAL" clId="{79951F57-AE06-40FB-B4A5-762EDFAE892D}" dt="2019-04-24T02:46:38.992" v="1892" actId="313"/>
          <ac:spMkLst>
            <pc:docMk/>
            <pc:sldMk cId="4108158875" sldId="405"/>
            <ac:spMk id="6" creationId="{00000000-0000-0000-0000-000000000000}"/>
          </ac:spMkLst>
        </pc:spChg>
        <pc:spChg chg="mod">
          <ac:chgData name="Ajay Tandon" userId="a480ed10-ee13-477c-b6ae-5e072d0fb18d" providerId="ADAL" clId="{79951F57-AE06-40FB-B4A5-762EDFAE892D}" dt="2019-05-03T04:55:10.844" v="2197" actId="6549"/>
          <ac:spMkLst>
            <pc:docMk/>
            <pc:sldMk cId="4108158875" sldId="405"/>
            <ac:spMk id="22" creationId="{5FADF3A9-3F4D-45F9-B86F-60CF7C4392E9}"/>
          </ac:spMkLst>
        </pc:spChg>
      </pc:sldChg>
      <pc:sldChg chg="modSp">
        <pc:chgData name="Ajay Tandon" userId="a480ed10-ee13-477c-b6ae-5e072d0fb18d" providerId="ADAL" clId="{79951F57-AE06-40FB-B4A5-762EDFAE892D}" dt="2019-04-21T22:35:04.790" v="947" actId="20577"/>
        <pc:sldMkLst>
          <pc:docMk/>
          <pc:sldMk cId="587326962" sldId="406"/>
        </pc:sldMkLst>
        <pc:graphicFrameChg chg="mod">
          <ac:chgData name="Ajay Tandon" userId="a480ed10-ee13-477c-b6ae-5e072d0fb18d" providerId="ADAL" clId="{79951F57-AE06-40FB-B4A5-762EDFAE892D}" dt="2019-04-21T22:35:04.790" v="947" actId="20577"/>
          <ac:graphicFrameMkLst>
            <pc:docMk/>
            <pc:sldMk cId="587326962" sldId="406"/>
            <ac:graphicFrameMk id="3" creationId="{193609BE-3AE9-4CCC-97F4-100D6D7DFBD9}"/>
          </ac:graphicFrameMkLst>
        </pc:graphicFrameChg>
      </pc:sldChg>
      <pc:sldChg chg="modSp modNotesTx">
        <pc:chgData name="Ajay Tandon" userId="a480ed10-ee13-477c-b6ae-5e072d0fb18d" providerId="ADAL" clId="{79951F57-AE06-40FB-B4A5-762EDFAE892D}" dt="2019-04-25T06:22:14.822" v="1939" actId="313"/>
        <pc:sldMkLst>
          <pc:docMk/>
          <pc:sldMk cId="2137419242" sldId="414"/>
        </pc:sldMkLst>
        <pc:spChg chg="mod">
          <ac:chgData name="Ajay Tandon" userId="a480ed10-ee13-477c-b6ae-5e072d0fb18d" providerId="ADAL" clId="{79951F57-AE06-40FB-B4A5-762EDFAE892D}" dt="2019-04-25T06:22:14.822" v="1939" actId="313"/>
          <ac:spMkLst>
            <pc:docMk/>
            <pc:sldMk cId="2137419242" sldId="414"/>
            <ac:spMk id="2" creationId="{00000000-0000-0000-0000-000000000000}"/>
          </ac:spMkLst>
        </pc:spChg>
        <pc:spChg chg="mod">
          <ac:chgData name="Ajay Tandon" userId="a480ed10-ee13-477c-b6ae-5e072d0fb18d" providerId="ADAL" clId="{79951F57-AE06-40FB-B4A5-762EDFAE892D}" dt="2019-04-20T16:11:05.890" v="486" actId="1076"/>
          <ac:spMkLst>
            <pc:docMk/>
            <pc:sldMk cId="2137419242" sldId="414"/>
            <ac:spMk id="1172" creationId="{3962B3AC-0C3C-4885-B086-89763FDEF6F2}"/>
          </ac:spMkLst>
        </pc:spChg>
        <pc:spChg chg="mod">
          <ac:chgData name="Ajay Tandon" userId="a480ed10-ee13-477c-b6ae-5e072d0fb18d" providerId="ADAL" clId="{79951F57-AE06-40FB-B4A5-762EDFAE892D}" dt="2019-04-20T16:07:46.257" v="407"/>
          <ac:spMkLst>
            <pc:docMk/>
            <pc:sldMk cId="2137419242" sldId="414"/>
            <ac:spMk id="1174" creationId="{90C422F7-D4C5-4E99-95AD-61076D48183A}"/>
          </ac:spMkLst>
        </pc:spChg>
        <pc:picChg chg="mod">
          <ac:chgData name="Ajay Tandon" userId="a480ed10-ee13-477c-b6ae-5e072d0fb18d" providerId="ADAL" clId="{79951F57-AE06-40FB-B4A5-762EDFAE892D}" dt="2019-04-20T16:11:34.038" v="489" actId="1076"/>
          <ac:picMkLst>
            <pc:docMk/>
            <pc:sldMk cId="2137419242" sldId="414"/>
            <ac:picMk id="1173" creationId="{EB330A9B-FE4D-4B10-88C9-978F018C8DD0}"/>
          </ac:picMkLst>
        </pc:picChg>
      </pc:sldChg>
      <pc:sldChg chg="modSp modNotesTx">
        <pc:chgData name="Ajay Tandon" userId="a480ed10-ee13-477c-b6ae-5e072d0fb18d" providerId="ADAL" clId="{79951F57-AE06-40FB-B4A5-762EDFAE892D}" dt="2019-04-20T16:14:06.994" v="638" actId="20577"/>
        <pc:sldMkLst>
          <pc:docMk/>
          <pc:sldMk cId="3418678560" sldId="415"/>
        </pc:sldMkLst>
        <pc:spChg chg="mod">
          <ac:chgData name="Ajay Tandon" userId="a480ed10-ee13-477c-b6ae-5e072d0fb18d" providerId="ADAL" clId="{79951F57-AE06-40FB-B4A5-762EDFAE892D}" dt="2019-04-20T16:13:47.310" v="581" actId="6549"/>
          <ac:spMkLst>
            <pc:docMk/>
            <pc:sldMk cId="3418678560" sldId="415"/>
            <ac:spMk id="2" creationId="{00000000-0000-0000-0000-000000000000}"/>
          </ac:spMkLst>
        </pc:spChg>
      </pc:sldChg>
      <pc:sldChg chg="addSp delSp modSp">
        <pc:chgData name="Ajay Tandon" userId="a480ed10-ee13-477c-b6ae-5e072d0fb18d" providerId="ADAL" clId="{79951F57-AE06-40FB-B4A5-762EDFAE892D}" dt="2019-05-03T05:13:53.219" v="2244" actId="1076"/>
        <pc:sldMkLst>
          <pc:docMk/>
          <pc:sldMk cId="477366830" sldId="422"/>
        </pc:sldMkLst>
        <pc:spChg chg="mod">
          <ac:chgData name="Ajay Tandon" userId="a480ed10-ee13-477c-b6ae-5e072d0fb18d" providerId="ADAL" clId="{79951F57-AE06-40FB-B4A5-762EDFAE892D}" dt="2019-04-24T06:26:49.489" v="1896" actId="313"/>
          <ac:spMkLst>
            <pc:docMk/>
            <pc:sldMk cId="477366830" sldId="422"/>
            <ac:spMk id="2" creationId="{00000000-0000-0000-0000-000000000000}"/>
          </ac:spMkLst>
        </pc:spChg>
        <pc:spChg chg="add del">
          <ac:chgData name="Ajay Tandon" userId="a480ed10-ee13-477c-b6ae-5e072d0fb18d" providerId="ADAL" clId="{79951F57-AE06-40FB-B4A5-762EDFAE892D}" dt="2019-05-03T05:13:02.857" v="2236"/>
          <ac:spMkLst>
            <pc:docMk/>
            <pc:sldMk cId="477366830" sldId="422"/>
            <ac:spMk id="5" creationId="{9AD7C060-69C0-4F09-A06C-4D6D8EA78821}"/>
          </ac:spMkLst>
        </pc:spChg>
        <pc:spChg chg="add del">
          <ac:chgData name="Ajay Tandon" userId="a480ed10-ee13-477c-b6ae-5e072d0fb18d" providerId="ADAL" clId="{79951F57-AE06-40FB-B4A5-762EDFAE892D}" dt="2019-05-03T05:13:02.857" v="2236"/>
          <ac:spMkLst>
            <pc:docMk/>
            <pc:sldMk cId="477366830" sldId="422"/>
            <ac:spMk id="6" creationId="{F06B9E4B-13D3-44F7-BDB3-FDCBF2772AAA}"/>
          </ac:spMkLst>
        </pc:spChg>
        <pc:spChg chg="mod">
          <ac:chgData name="Ajay Tandon" userId="a480ed10-ee13-477c-b6ae-5e072d0fb18d" providerId="ADAL" clId="{79951F57-AE06-40FB-B4A5-762EDFAE892D}" dt="2019-05-03T05:13:53.219" v="2244" actId="1076"/>
          <ac:spMkLst>
            <pc:docMk/>
            <pc:sldMk cId="477366830" sldId="422"/>
            <ac:spMk id="8" creationId="{EE56D310-EF6A-4277-9870-4BE0740C7003}"/>
          </ac:spMkLst>
        </pc:spChg>
        <pc:spChg chg="add del">
          <ac:chgData name="Ajay Tandon" userId="a480ed10-ee13-477c-b6ae-5e072d0fb18d" providerId="ADAL" clId="{79951F57-AE06-40FB-B4A5-762EDFAE892D}" dt="2019-05-03T05:13:02.857" v="2236"/>
          <ac:spMkLst>
            <pc:docMk/>
            <pc:sldMk cId="477366830" sldId="422"/>
            <ac:spMk id="9" creationId="{B8697A25-83C9-4CDD-8FD2-599F7B591598}"/>
          </ac:spMkLst>
        </pc:spChg>
        <pc:spChg chg="add del">
          <ac:chgData name="Ajay Tandon" userId="a480ed10-ee13-477c-b6ae-5e072d0fb18d" providerId="ADAL" clId="{79951F57-AE06-40FB-B4A5-762EDFAE892D}" dt="2019-05-03T05:13:38.018" v="2240"/>
          <ac:spMkLst>
            <pc:docMk/>
            <pc:sldMk cId="477366830" sldId="422"/>
            <ac:spMk id="10" creationId="{A030F2FE-ABE5-41A2-9C1F-7598E8653CD2}"/>
          </ac:spMkLst>
        </pc:spChg>
        <pc:spChg chg="add del">
          <ac:chgData name="Ajay Tandon" userId="a480ed10-ee13-477c-b6ae-5e072d0fb18d" providerId="ADAL" clId="{79951F57-AE06-40FB-B4A5-762EDFAE892D}" dt="2019-05-03T05:13:38.018" v="2240"/>
          <ac:spMkLst>
            <pc:docMk/>
            <pc:sldMk cId="477366830" sldId="422"/>
            <ac:spMk id="11" creationId="{989161C3-BD3B-421D-88FE-038E88871F82}"/>
          </ac:spMkLst>
        </pc:spChg>
        <pc:spChg chg="add del">
          <ac:chgData name="Ajay Tandon" userId="a480ed10-ee13-477c-b6ae-5e072d0fb18d" providerId="ADAL" clId="{79951F57-AE06-40FB-B4A5-762EDFAE892D}" dt="2019-05-03T05:13:38.018" v="2240"/>
          <ac:spMkLst>
            <pc:docMk/>
            <pc:sldMk cId="477366830" sldId="422"/>
            <ac:spMk id="12" creationId="{75B35887-ADCF-44DF-A89E-671246212407}"/>
          </ac:spMkLst>
        </pc:spChg>
        <pc:spChg chg="add del">
          <ac:chgData name="Ajay Tandon" userId="a480ed10-ee13-477c-b6ae-5e072d0fb18d" providerId="ADAL" clId="{79951F57-AE06-40FB-B4A5-762EDFAE892D}" dt="2019-05-03T05:13:38.018" v="2240"/>
          <ac:spMkLst>
            <pc:docMk/>
            <pc:sldMk cId="477366830" sldId="422"/>
            <ac:spMk id="13" creationId="{E941EB6B-EBE6-4186-ADC0-D9368CA8790B}"/>
          </ac:spMkLst>
        </pc:spChg>
        <pc:spChg chg="add mod ord">
          <ac:chgData name="Ajay Tandon" userId="a480ed10-ee13-477c-b6ae-5e072d0fb18d" providerId="ADAL" clId="{79951F57-AE06-40FB-B4A5-762EDFAE892D}" dt="2019-05-03T05:13:49.896" v="2243" actId="1076"/>
          <ac:spMkLst>
            <pc:docMk/>
            <pc:sldMk cId="477366830" sldId="422"/>
            <ac:spMk id="17" creationId="{328B9F81-4D4E-49FE-B267-A0610C75123F}"/>
          </ac:spMkLst>
        </pc:spChg>
        <pc:spChg chg="add mod ord">
          <ac:chgData name="Ajay Tandon" userId="a480ed10-ee13-477c-b6ae-5e072d0fb18d" providerId="ADAL" clId="{79951F57-AE06-40FB-B4A5-762EDFAE892D}" dt="2019-05-03T05:13:49.896" v="2243" actId="1076"/>
          <ac:spMkLst>
            <pc:docMk/>
            <pc:sldMk cId="477366830" sldId="422"/>
            <ac:spMk id="18" creationId="{1D96CDC8-A7BD-4C21-95C5-F92B53044423}"/>
          </ac:spMkLst>
        </pc:spChg>
        <pc:spChg chg="add mod ord">
          <ac:chgData name="Ajay Tandon" userId="a480ed10-ee13-477c-b6ae-5e072d0fb18d" providerId="ADAL" clId="{79951F57-AE06-40FB-B4A5-762EDFAE892D}" dt="2019-05-03T05:13:49.896" v="2243" actId="1076"/>
          <ac:spMkLst>
            <pc:docMk/>
            <pc:sldMk cId="477366830" sldId="422"/>
            <ac:spMk id="19" creationId="{34D8BDC8-765E-4E2B-8038-4197F8B3F2FF}"/>
          </ac:spMkLst>
        </pc:spChg>
        <pc:spChg chg="add mod ord">
          <ac:chgData name="Ajay Tandon" userId="a480ed10-ee13-477c-b6ae-5e072d0fb18d" providerId="ADAL" clId="{79951F57-AE06-40FB-B4A5-762EDFAE892D}" dt="2019-05-03T05:13:49.896" v="2243" actId="1076"/>
          <ac:spMkLst>
            <pc:docMk/>
            <pc:sldMk cId="477366830" sldId="422"/>
            <ac:spMk id="20" creationId="{2CC58C00-30E8-466E-B084-23B19FAFF419}"/>
          </ac:spMkLst>
        </pc:spChg>
        <pc:grpChg chg="add del">
          <ac:chgData name="Ajay Tandon" userId="a480ed10-ee13-477c-b6ae-5e072d0fb18d" providerId="ADAL" clId="{79951F57-AE06-40FB-B4A5-762EDFAE892D}" dt="2019-05-03T05:13:38.018" v="2240"/>
          <ac:grpSpMkLst>
            <pc:docMk/>
            <pc:sldMk cId="477366830" sldId="422"/>
            <ac:grpSpMk id="14" creationId="{0E13F86D-7AD5-4829-8DB8-28078C2476FC}"/>
          </ac:grpSpMkLst>
        </pc:grpChg>
        <pc:grpChg chg="add mod ord">
          <ac:chgData name="Ajay Tandon" userId="a480ed10-ee13-477c-b6ae-5e072d0fb18d" providerId="ADAL" clId="{79951F57-AE06-40FB-B4A5-762EDFAE892D}" dt="2019-05-03T05:13:49.896" v="2243" actId="1076"/>
          <ac:grpSpMkLst>
            <pc:docMk/>
            <pc:sldMk cId="477366830" sldId="422"/>
            <ac:grpSpMk id="21" creationId="{D172C68D-9223-4756-ABAD-5684245A8A17}"/>
          </ac:grpSpMkLst>
        </pc:grpChg>
        <pc:picChg chg="add del">
          <ac:chgData name="Ajay Tandon" userId="a480ed10-ee13-477c-b6ae-5e072d0fb18d" providerId="ADAL" clId="{79951F57-AE06-40FB-B4A5-762EDFAE892D}" dt="2019-05-03T05:13:07.019" v="2238"/>
          <ac:picMkLst>
            <pc:docMk/>
            <pc:sldMk cId="477366830" sldId="422"/>
            <ac:picMk id="3" creationId="{71AF4A66-0FF4-49BD-9734-3A1E3ACFAB9B}"/>
          </ac:picMkLst>
        </pc:picChg>
        <pc:picChg chg="del">
          <ac:chgData name="Ajay Tandon" userId="a480ed10-ee13-477c-b6ae-5e072d0fb18d" providerId="ADAL" clId="{79951F57-AE06-40FB-B4A5-762EDFAE892D}" dt="2019-05-03T05:12:58.135" v="2234" actId="478"/>
          <ac:picMkLst>
            <pc:docMk/>
            <pc:sldMk cId="477366830" sldId="422"/>
            <ac:picMk id="7" creationId="{421D3846-220F-4A3F-871F-23927FBF9333}"/>
          </ac:picMkLst>
        </pc:picChg>
      </pc:sldChg>
      <pc:sldChg chg="addSp delSp modSp">
        <pc:chgData name="Ajay Tandon" userId="a480ed10-ee13-477c-b6ae-5e072d0fb18d" providerId="ADAL" clId="{79951F57-AE06-40FB-B4A5-762EDFAE892D}" dt="2019-04-20T19:14:38.843" v="666" actId="1035"/>
        <pc:sldMkLst>
          <pc:docMk/>
          <pc:sldMk cId="1431284210" sldId="423"/>
        </pc:sldMkLst>
        <pc:picChg chg="del">
          <ac:chgData name="Ajay Tandon" userId="a480ed10-ee13-477c-b6ae-5e072d0fb18d" providerId="ADAL" clId="{79951F57-AE06-40FB-B4A5-762EDFAE892D}" dt="2019-04-20T19:13:42.738" v="644" actId="478"/>
          <ac:picMkLst>
            <pc:docMk/>
            <pc:sldMk cId="1431284210" sldId="423"/>
            <ac:picMk id="3" creationId="{7FB591CE-79CF-41EB-A4E8-5100EAD45B07}"/>
          </ac:picMkLst>
        </pc:picChg>
        <pc:picChg chg="mod">
          <ac:chgData name="Ajay Tandon" userId="a480ed10-ee13-477c-b6ae-5e072d0fb18d" providerId="ADAL" clId="{79951F57-AE06-40FB-B4A5-762EDFAE892D}" dt="2019-04-20T19:13:50.406" v="647" actId="1076"/>
          <ac:picMkLst>
            <pc:docMk/>
            <pc:sldMk cId="1431284210" sldId="423"/>
            <ac:picMk id="5" creationId="{211632A5-75D3-44F0-B208-23C0C417B638}"/>
          </ac:picMkLst>
        </pc:picChg>
        <pc:picChg chg="add mod">
          <ac:chgData name="Ajay Tandon" userId="a480ed10-ee13-477c-b6ae-5e072d0fb18d" providerId="ADAL" clId="{79951F57-AE06-40FB-B4A5-762EDFAE892D}" dt="2019-04-20T19:14:38.843" v="666" actId="1035"/>
          <ac:picMkLst>
            <pc:docMk/>
            <pc:sldMk cId="1431284210" sldId="423"/>
            <ac:picMk id="9" creationId="{ADF5A06E-6384-4732-8AA6-FB3363ABA5BE}"/>
          </ac:picMkLst>
        </pc:picChg>
        <pc:picChg chg="add mod">
          <ac:chgData name="Ajay Tandon" userId="a480ed10-ee13-477c-b6ae-5e072d0fb18d" providerId="ADAL" clId="{79951F57-AE06-40FB-B4A5-762EDFAE892D}" dt="2019-04-20T19:14:29.752" v="662" actId="1076"/>
          <ac:picMkLst>
            <pc:docMk/>
            <pc:sldMk cId="1431284210" sldId="423"/>
            <ac:picMk id="10" creationId="{FB5560F9-49F3-40EB-A5D9-B477A8AD9D7C}"/>
          </ac:picMkLst>
        </pc:picChg>
        <pc:picChg chg="del">
          <ac:chgData name="Ajay Tandon" userId="a480ed10-ee13-477c-b6ae-5e072d0fb18d" providerId="ADAL" clId="{79951F57-AE06-40FB-B4A5-762EDFAE892D}" dt="2019-04-20T19:13:52.472" v="648" actId="478"/>
          <ac:picMkLst>
            <pc:docMk/>
            <pc:sldMk cId="1431284210" sldId="423"/>
            <ac:picMk id="12" creationId="{CB2C0F40-C2F4-4070-B977-47F93B8C5D98}"/>
          </ac:picMkLst>
        </pc:picChg>
        <pc:picChg chg="del">
          <ac:chgData name="Ajay Tandon" userId="a480ed10-ee13-477c-b6ae-5e072d0fb18d" providerId="ADAL" clId="{79951F57-AE06-40FB-B4A5-762EDFAE892D}" dt="2019-04-20T19:13:54.092" v="649" actId="478"/>
          <ac:picMkLst>
            <pc:docMk/>
            <pc:sldMk cId="1431284210" sldId="423"/>
            <ac:picMk id="13" creationId="{7A84E8BF-46C6-41E3-BE54-16B8FC9494C8}"/>
          </ac:picMkLst>
        </pc:picChg>
        <pc:picChg chg="add mod">
          <ac:chgData name="Ajay Tandon" userId="a480ed10-ee13-477c-b6ae-5e072d0fb18d" providerId="ADAL" clId="{79951F57-AE06-40FB-B4A5-762EDFAE892D}" dt="2019-04-20T19:14:33.693" v="664" actId="1076"/>
          <ac:picMkLst>
            <pc:docMk/>
            <pc:sldMk cId="1431284210" sldId="423"/>
            <ac:picMk id="1026" creationId="{D110E1BF-B9B7-48A3-A99C-9DD79FCD040A}"/>
          </ac:picMkLst>
        </pc:picChg>
      </pc:sldChg>
      <pc:sldChg chg="addSp delSp modSp">
        <pc:chgData name="Ajay Tandon" userId="a480ed10-ee13-477c-b6ae-5e072d0fb18d" providerId="ADAL" clId="{79951F57-AE06-40FB-B4A5-762EDFAE892D}" dt="2019-05-03T05:00:56.947" v="2223" actId="1076"/>
        <pc:sldMkLst>
          <pc:docMk/>
          <pc:sldMk cId="2369478825" sldId="424"/>
        </pc:sldMkLst>
        <pc:spChg chg="add del mod">
          <ac:chgData name="Ajay Tandon" userId="a480ed10-ee13-477c-b6ae-5e072d0fb18d" providerId="ADAL" clId="{79951F57-AE06-40FB-B4A5-762EDFAE892D}" dt="2019-05-03T04:59:44.941" v="2210" actId="478"/>
          <ac:spMkLst>
            <pc:docMk/>
            <pc:sldMk cId="2369478825" sldId="424"/>
            <ac:spMk id="3" creationId="{E985FC64-2A48-47EB-80A5-6F7995528F2D}"/>
          </ac:spMkLst>
        </pc:spChg>
        <pc:spChg chg="add mod">
          <ac:chgData name="Ajay Tandon" userId="a480ed10-ee13-477c-b6ae-5e072d0fb18d" providerId="ADAL" clId="{79951F57-AE06-40FB-B4A5-762EDFAE892D}" dt="2019-05-03T05:00:56.947" v="2223" actId="1076"/>
          <ac:spMkLst>
            <pc:docMk/>
            <pc:sldMk cId="2369478825" sldId="424"/>
            <ac:spMk id="4" creationId="{55F7B60F-30AF-41BF-87D2-84A9AAA5DC1A}"/>
          </ac:spMkLst>
        </pc:spChg>
        <pc:spChg chg="add mod">
          <ac:chgData name="Ajay Tandon" userId="a480ed10-ee13-477c-b6ae-5e072d0fb18d" providerId="ADAL" clId="{79951F57-AE06-40FB-B4A5-762EDFAE892D}" dt="2019-05-03T04:59:26.979" v="2207" actId="1076"/>
          <ac:spMkLst>
            <pc:docMk/>
            <pc:sldMk cId="2369478825" sldId="424"/>
            <ac:spMk id="38" creationId="{F0E86D46-B4ED-41B6-ABF2-BBC2C2A6FF1B}"/>
          </ac:spMkLst>
        </pc:spChg>
        <pc:picChg chg="add mod">
          <ac:chgData name="Ajay Tandon" userId="a480ed10-ee13-477c-b6ae-5e072d0fb18d" providerId="ADAL" clId="{79951F57-AE06-40FB-B4A5-762EDFAE892D}" dt="2019-04-20T19:15:44.936" v="680" actId="1076"/>
          <ac:picMkLst>
            <pc:docMk/>
            <pc:sldMk cId="2369478825" sldId="424"/>
            <ac:picMk id="30" creationId="{CB906A0A-6BFF-4D4B-8A3C-FB6C4DA9382C}"/>
          </ac:picMkLst>
        </pc:picChg>
        <pc:picChg chg="add mod">
          <ac:chgData name="Ajay Tandon" userId="a480ed10-ee13-477c-b6ae-5e072d0fb18d" providerId="ADAL" clId="{79951F57-AE06-40FB-B4A5-762EDFAE892D}" dt="2019-04-20T19:15:38.376" v="679" actId="1076"/>
          <ac:picMkLst>
            <pc:docMk/>
            <pc:sldMk cId="2369478825" sldId="424"/>
            <ac:picMk id="31" creationId="{5BB7AC43-6985-4190-A586-A1231117FA47}"/>
          </ac:picMkLst>
        </pc:picChg>
        <pc:picChg chg="add mod">
          <ac:chgData name="Ajay Tandon" userId="a480ed10-ee13-477c-b6ae-5e072d0fb18d" providerId="ADAL" clId="{79951F57-AE06-40FB-B4A5-762EDFAE892D}" dt="2019-04-20T19:15:29.539" v="678" actId="1076"/>
          <ac:picMkLst>
            <pc:docMk/>
            <pc:sldMk cId="2369478825" sldId="424"/>
            <ac:picMk id="32" creationId="{1CB6F96A-3ADF-49FF-93D6-89F6226F09D3}"/>
          </ac:picMkLst>
        </pc:picChg>
        <pc:picChg chg="add mod">
          <ac:chgData name="Ajay Tandon" userId="a480ed10-ee13-477c-b6ae-5e072d0fb18d" providerId="ADAL" clId="{79951F57-AE06-40FB-B4A5-762EDFAE892D}" dt="2019-04-20T19:15:59.597" v="683" actId="1076"/>
          <ac:picMkLst>
            <pc:docMk/>
            <pc:sldMk cId="2369478825" sldId="424"/>
            <ac:picMk id="33" creationId="{174B183D-224A-42C8-9599-0D9A832CAFDC}"/>
          </ac:picMkLst>
        </pc:picChg>
        <pc:picChg chg="add mod">
          <ac:chgData name="Ajay Tandon" userId="a480ed10-ee13-477c-b6ae-5e072d0fb18d" providerId="ADAL" clId="{79951F57-AE06-40FB-B4A5-762EDFAE892D}" dt="2019-04-20T19:16:44.868" v="701" actId="1076"/>
          <ac:picMkLst>
            <pc:docMk/>
            <pc:sldMk cId="2369478825" sldId="424"/>
            <ac:picMk id="34" creationId="{BCC0DE80-6C32-4F5B-9E9F-D56392CE7EB7}"/>
          </ac:picMkLst>
        </pc:picChg>
        <pc:picChg chg="add mod">
          <ac:chgData name="Ajay Tandon" userId="a480ed10-ee13-477c-b6ae-5e072d0fb18d" providerId="ADAL" clId="{79951F57-AE06-40FB-B4A5-762EDFAE892D}" dt="2019-04-20T19:16:39.986" v="700" actId="1076"/>
          <ac:picMkLst>
            <pc:docMk/>
            <pc:sldMk cId="2369478825" sldId="424"/>
            <ac:picMk id="35" creationId="{09483B14-135C-462B-AF3F-6E639D587EF1}"/>
          </ac:picMkLst>
        </pc:picChg>
        <pc:picChg chg="add mod">
          <ac:chgData name="Ajay Tandon" userId="a480ed10-ee13-477c-b6ae-5e072d0fb18d" providerId="ADAL" clId="{79951F57-AE06-40FB-B4A5-762EDFAE892D}" dt="2019-04-20T19:16:34.414" v="699" actId="1036"/>
          <ac:picMkLst>
            <pc:docMk/>
            <pc:sldMk cId="2369478825" sldId="424"/>
            <ac:picMk id="36" creationId="{2879EE50-2738-489D-B92E-902D702B2287}"/>
          </ac:picMkLst>
        </pc:picChg>
        <pc:picChg chg="add mod">
          <ac:chgData name="Ajay Tandon" userId="a480ed10-ee13-477c-b6ae-5e072d0fb18d" providerId="ADAL" clId="{79951F57-AE06-40FB-B4A5-762EDFAE892D}" dt="2019-04-20T19:17:14.012" v="710" actId="1076"/>
          <ac:picMkLst>
            <pc:docMk/>
            <pc:sldMk cId="2369478825" sldId="424"/>
            <ac:picMk id="37" creationId="{CFDB0B8F-7862-4E42-90ED-419FB1EF674D}"/>
          </ac:picMkLst>
        </pc:picChg>
        <pc:picChg chg="del">
          <ac:chgData name="Ajay Tandon" userId="a480ed10-ee13-477c-b6ae-5e072d0fb18d" providerId="ADAL" clId="{79951F57-AE06-40FB-B4A5-762EDFAE892D}" dt="2019-04-20T19:15:02.887" v="669" actId="478"/>
          <ac:picMkLst>
            <pc:docMk/>
            <pc:sldMk cId="2369478825" sldId="424"/>
            <ac:picMk id="39" creationId="{03FB4DD7-25E9-4A12-ACB7-2DCCE9B410AE}"/>
          </ac:picMkLst>
        </pc:picChg>
        <pc:picChg chg="del">
          <ac:chgData name="Ajay Tandon" userId="a480ed10-ee13-477c-b6ae-5e072d0fb18d" providerId="ADAL" clId="{79951F57-AE06-40FB-B4A5-762EDFAE892D}" dt="2019-04-20T19:15:04.811" v="670" actId="478"/>
          <ac:picMkLst>
            <pc:docMk/>
            <pc:sldMk cId="2369478825" sldId="424"/>
            <ac:picMk id="40" creationId="{DDC6568A-1B06-4FC6-8559-3135F65B9C04}"/>
          </ac:picMkLst>
        </pc:picChg>
        <pc:picChg chg="del">
          <ac:chgData name="Ajay Tandon" userId="a480ed10-ee13-477c-b6ae-5e072d0fb18d" providerId="ADAL" clId="{79951F57-AE06-40FB-B4A5-762EDFAE892D}" dt="2019-04-20T19:15:06.530" v="671" actId="478"/>
          <ac:picMkLst>
            <pc:docMk/>
            <pc:sldMk cId="2369478825" sldId="424"/>
            <ac:picMk id="41" creationId="{E664055E-4100-423D-B4D8-F1FE56024F6D}"/>
          </ac:picMkLst>
        </pc:picChg>
        <pc:picChg chg="del">
          <ac:chgData name="Ajay Tandon" userId="a480ed10-ee13-477c-b6ae-5e072d0fb18d" providerId="ADAL" clId="{79951F57-AE06-40FB-B4A5-762EDFAE892D}" dt="2019-04-20T19:15:50.957" v="681" actId="478"/>
          <ac:picMkLst>
            <pc:docMk/>
            <pc:sldMk cId="2369478825" sldId="424"/>
            <ac:picMk id="42" creationId="{232A3A6D-1F28-49E2-AB06-847D28BE2537}"/>
          </ac:picMkLst>
        </pc:picChg>
        <pc:picChg chg="del">
          <ac:chgData name="Ajay Tandon" userId="a480ed10-ee13-477c-b6ae-5e072d0fb18d" providerId="ADAL" clId="{79951F57-AE06-40FB-B4A5-762EDFAE892D}" dt="2019-04-20T19:16:02.637" v="684" actId="478"/>
          <ac:picMkLst>
            <pc:docMk/>
            <pc:sldMk cId="2369478825" sldId="424"/>
            <ac:picMk id="43" creationId="{2D50F403-C178-4D76-8ADD-09D0CD0A89A4}"/>
          </ac:picMkLst>
        </pc:picChg>
        <pc:picChg chg="del">
          <ac:chgData name="Ajay Tandon" userId="a480ed10-ee13-477c-b6ae-5e072d0fb18d" providerId="ADAL" clId="{79951F57-AE06-40FB-B4A5-762EDFAE892D}" dt="2019-04-20T19:16:04.928" v="685" actId="478"/>
          <ac:picMkLst>
            <pc:docMk/>
            <pc:sldMk cId="2369478825" sldId="424"/>
            <ac:picMk id="44" creationId="{CA662257-1B00-4BB1-A8DE-76F546029AD9}"/>
          </ac:picMkLst>
        </pc:picChg>
        <pc:picChg chg="del">
          <ac:chgData name="Ajay Tandon" userId="a480ed10-ee13-477c-b6ae-5e072d0fb18d" providerId="ADAL" clId="{79951F57-AE06-40FB-B4A5-762EDFAE892D}" dt="2019-04-20T19:16:06.834" v="686" actId="478"/>
          <ac:picMkLst>
            <pc:docMk/>
            <pc:sldMk cId="2369478825" sldId="424"/>
            <ac:picMk id="45" creationId="{77C1C93E-1CB2-4F84-8BA0-CDBAB5C02587}"/>
          </ac:picMkLst>
        </pc:picChg>
        <pc:picChg chg="del">
          <ac:chgData name="Ajay Tandon" userId="a480ed10-ee13-477c-b6ae-5e072d0fb18d" providerId="ADAL" clId="{79951F57-AE06-40FB-B4A5-762EDFAE892D}" dt="2019-04-20T19:16:50.789" v="704" actId="478"/>
          <ac:picMkLst>
            <pc:docMk/>
            <pc:sldMk cId="2369478825" sldId="424"/>
            <ac:picMk id="46" creationId="{DD3EFD6F-AED3-43F3-90C4-0B05A54A65A1}"/>
          </ac:picMkLst>
        </pc:picChg>
      </pc:sldChg>
      <pc:sldChg chg="addSp delSp modSp">
        <pc:chgData name="Ajay Tandon" userId="a480ed10-ee13-477c-b6ae-5e072d0fb18d" providerId="ADAL" clId="{79951F57-AE06-40FB-B4A5-762EDFAE892D}" dt="2019-05-03T05:01:41.116" v="2233" actId="1076"/>
        <pc:sldMkLst>
          <pc:docMk/>
          <pc:sldMk cId="286136236" sldId="425"/>
        </pc:sldMkLst>
        <pc:spChg chg="add mod">
          <ac:chgData name="Ajay Tandon" userId="a480ed10-ee13-477c-b6ae-5e072d0fb18d" providerId="ADAL" clId="{79951F57-AE06-40FB-B4A5-762EDFAE892D}" dt="2019-05-03T05:01:41.116" v="2233" actId="1076"/>
          <ac:spMkLst>
            <pc:docMk/>
            <pc:sldMk cId="286136236" sldId="425"/>
            <ac:spMk id="43" creationId="{BFDDD377-4D47-4F50-9081-79ED984E9F34}"/>
          </ac:spMkLst>
        </pc:spChg>
        <pc:spChg chg="add mod">
          <ac:chgData name="Ajay Tandon" userId="a480ed10-ee13-477c-b6ae-5e072d0fb18d" providerId="ADAL" clId="{79951F57-AE06-40FB-B4A5-762EDFAE892D}" dt="2019-05-03T05:01:38.634" v="2232" actId="14100"/>
          <ac:spMkLst>
            <pc:docMk/>
            <pc:sldMk cId="286136236" sldId="425"/>
            <ac:spMk id="44" creationId="{0083E42C-F36E-4C0C-9D5B-7B47671462E9}"/>
          </ac:spMkLst>
        </pc:spChg>
        <pc:spChg chg="mod">
          <ac:chgData name="Ajay Tandon" userId="a480ed10-ee13-477c-b6ae-5e072d0fb18d" providerId="ADAL" clId="{79951F57-AE06-40FB-B4A5-762EDFAE892D}" dt="2019-04-20T19:21:50.331" v="897" actId="1076"/>
          <ac:spMkLst>
            <pc:docMk/>
            <pc:sldMk cId="286136236" sldId="425"/>
            <ac:spMk id="49" creationId="{1B6A05E3-4954-44F3-8CE2-DE07A97F0CED}"/>
          </ac:spMkLst>
        </pc:spChg>
        <pc:spChg chg="mod">
          <ac:chgData name="Ajay Tandon" userId="a480ed10-ee13-477c-b6ae-5e072d0fb18d" providerId="ADAL" clId="{79951F57-AE06-40FB-B4A5-762EDFAE892D}" dt="2019-04-20T19:21:56.191" v="898" actId="1076"/>
          <ac:spMkLst>
            <pc:docMk/>
            <pc:sldMk cId="286136236" sldId="425"/>
            <ac:spMk id="50" creationId="{99999AF1-40AC-446F-9D61-2A0848BAD6C5}"/>
          </ac:spMkLst>
        </pc:spChg>
        <pc:spChg chg="mod">
          <ac:chgData name="Ajay Tandon" userId="a480ed10-ee13-477c-b6ae-5e072d0fb18d" providerId="ADAL" clId="{79951F57-AE06-40FB-B4A5-762EDFAE892D}" dt="2019-04-20T19:17:58.114" v="720" actId="404"/>
          <ac:spMkLst>
            <pc:docMk/>
            <pc:sldMk cId="286136236" sldId="425"/>
            <ac:spMk id="70" creationId="{970AEFDF-04C9-4312-B008-A80710E149ED}"/>
          </ac:spMkLst>
        </pc:spChg>
        <pc:spChg chg="mod">
          <ac:chgData name="Ajay Tandon" userId="a480ed10-ee13-477c-b6ae-5e072d0fb18d" providerId="ADAL" clId="{79951F57-AE06-40FB-B4A5-762EDFAE892D}" dt="2019-04-20T19:18:16.719" v="734" actId="404"/>
          <ac:spMkLst>
            <pc:docMk/>
            <pc:sldMk cId="286136236" sldId="425"/>
            <ac:spMk id="71" creationId="{D7A71ADA-803E-4591-8EBE-64610A7D2130}"/>
          </ac:spMkLst>
        </pc:spChg>
        <pc:spChg chg="mod">
          <ac:chgData name="Ajay Tandon" userId="a480ed10-ee13-477c-b6ae-5e072d0fb18d" providerId="ADAL" clId="{79951F57-AE06-40FB-B4A5-762EDFAE892D}" dt="2019-04-20T19:18:11.273" v="730" actId="404"/>
          <ac:spMkLst>
            <pc:docMk/>
            <pc:sldMk cId="286136236" sldId="425"/>
            <ac:spMk id="72" creationId="{B19E7A9D-9956-483D-A4AF-37957462516A}"/>
          </ac:spMkLst>
        </pc:spChg>
        <pc:spChg chg="mod">
          <ac:chgData name="Ajay Tandon" userId="a480ed10-ee13-477c-b6ae-5e072d0fb18d" providerId="ADAL" clId="{79951F57-AE06-40FB-B4A5-762EDFAE892D}" dt="2019-04-20T19:18:03.962" v="725" actId="403"/>
          <ac:spMkLst>
            <pc:docMk/>
            <pc:sldMk cId="286136236" sldId="425"/>
            <ac:spMk id="73" creationId="{20A4F241-8E46-485B-B8C7-6A3E69BE22E1}"/>
          </ac:spMkLst>
        </pc:spChg>
        <pc:spChg chg="mod">
          <ac:chgData name="Ajay Tandon" userId="a480ed10-ee13-477c-b6ae-5e072d0fb18d" providerId="ADAL" clId="{79951F57-AE06-40FB-B4A5-762EDFAE892D}" dt="2019-04-20T19:21:27.350" v="892" actId="14100"/>
          <ac:spMkLst>
            <pc:docMk/>
            <pc:sldMk cId="286136236" sldId="425"/>
            <ac:spMk id="97" creationId="{BE13731F-7589-44D6-9D5F-9F9BEFD58053}"/>
          </ac:spMkLst>
        </pc:spChg>
        <pc:spChg chg="mod">
          <ac:chgData name="Ajay Tandon" userId="a480ed10-ee13-477c-b6ae-5e072d0fb18d" providerId="ADAL" clId="{79951F57-AE06-40FB-B4A5-762EDFAE892D}" dt="2019-04-20T19:20:49.332" v="871" actId="404"/>
          <ac:spMkLst>
            <pc:docMk/>
            <pc:sldMk cId="286136236" sldId="425"/>
            <ac:spMk id="98" creationId="{BC9486A5-A007-428B-891B-136748FD9F21}"/>
          </ac:spMkLst>
        </pc:spChg>
        <pc:spChg chg="mod">
          <ac:chgData name="Ajay Tandon" userId="a480ed10-ee13-477c-b6ae-5e072d0fb18d" providerId="ADAL" clId="{79951F57-AE06-40FB-B4A5-762EDFAE892D}" dt="2019-04-20T19:21:17.992" v="886" actId="404"/>
          <ac:spMkLst>
            <pc:docMk/>
            <pc:sldMk cId="286136236" sldId="425"/>
            <ac:spMk id="99" creationId="{03ED5280-1433-4097-A3ED-438168AC4040}"/>
          </ac:spMkLst>
        </pc:spChg>
        <pc:spChg chg="mod">
          <ac:chgData name="Ajay Tandon" userId="a480ed10-ee13-477c-b6ae-5e072d0fb18d" providerId="ADAL" clId="{79951F57-AE06-40FB-B4A5-762EDFAE892D}" dt="2019-04-20T19:21:30.985" v="895" actId="404"/>
          <ac:spMkLst>
            <pc:docMk/>
            <pc:sldMk cId="286136236" sldId="425"/>
            <ac:spMk id="100" creationId="{8DD583C1-318B-4E67-AE57-C5BFE4ACCB43}"/>
          </ac:spMkLst>
        </pc:spChg>
        <pc:grpChg chg="del">
          <ac:chgData name="Ajay Tandon" userId="a480ed10-ee13-477c-b6ae-5e072d0fb18d" providerId="ADAL" clId="{79951F57-AE06-40FB-B4A5-762EDFAE892D}" dt="2019-04-20T19:17:32.332" v="711" actId="478"/>
          <ac:grpSpMkLst>
            <pc:docMk/>
            <pc:sldMk cId="286136236" sldId="425"/>
            <ac:grpSpMk id="3" creationId="{586DC457-FEC7-4013-8FA1-1FD630D96B57}"/>
          </ac:grpSpMkLst>
        </pc:grpChg>
        <pc:grpChg chg="add mod">
          <ac:chgData name="Ajay Tandon" userId="a480ed10-ee13-477c-b6ae-5e072d0fb18d" providerId="ADAL" clId="{79951F57-AE06-40FB-B4A5-762EDFAE892D}" dt="2019-04-20T19:22:47.602" v="902" actId="1076"/>
          <ac:grpSpMkLst>
            <pc:docMk/>
            <pc:sldMk cId="286136236" sldId="425"/>
            <ac:grpSpMk id="4" creationId="{9D6A9BBE-C83C-476A-BB8B-0977EEC2EC2B}"/>
          </ac:grpSpMkLst>
        </pc:grpChg>
        <pc:grpChg chg="del">
          <ac:chgData name="Ajay Tandon" userId="a480ed10-ee13-477c-b6ae-5e072d0fb18d" providerId="ADAL" clId="{79951F57-AE06-40FB-B4A5-762EDFAE892D}" dt="2019-04-20T19:22:25.908" v="899" actId="478"/>
          <ac:grpSpMkLst>
            <pc:docMk/>
            <pc:sldMk cId="286136236" sldId="425"/>
            <ac:grpSpMk id="39" creationId="{B0B7D817-9270-4B22-8F66-F49198CF6658}"/>
          </ac:grpSpMkLst>
        </pc:grpChg>
        <pc:grpChg chg="add del mod">
          <ac:chgData name="Ajay Tandon" userId="a480ed10-ee13-477c-b6ae-5e072d0fb18d" providerId="ADAL" clId="{79951F57-AE06-40FB-B4A5-762EDFAE892D}" dt="2019-04-20T19:19:49.182" v="739" actId="478"/>
          <ac:grpSpMkLst>
            <pc:docMk/>
            <pc:sldMk cId="286136236" sldId="425"/>
            <ac:grpSpMk id="51" creationId="{B9382819-A352-476A-A986-FE5F653D230C}"/>
          </ac:grpSpMkLst>
        </pc:grpChg>
        <pc:grpChg chg="add del mod">
          <ac:chgData name="Ajay Tandon" userId="a480ed10-ee13-477c-b6ae-5e072d0fb18d" providerId="ADAL" clId="{79951F57-AE06-40FB-B4A5-762EDFAE892D}" dt="2019-04-20T19:20:31.125" v="864" actId="164"/>
          <ac:grpSpMkLst>
            <pc:docMk/>
            <pc:sldMk cId="286136236" sldId="425"/>
            <ac:grpSpMk id="82" creationId="{9048D76A-0CE3-4A3B-8C0E-53BE68DD3CA4}"/>
          </ac:grpSpMkLst>
        </pc:grpChg>
        <pc:grpChg chg="add mod">
          <ac:chgData name="Ajay Tandon" userId="a480ed10-ee13-477c-b6ae-5e072d0fb18d" providerId="ADAL" clId="{79951F57-AE06-40FB-B4A5-762EDFAE892D}" dt="2019-04-20T19:22:51.663" v="903" actId="1076"/>
          <ac:grpSpMkLst>
            <pc:docMk/>
            <pc:sldMk cId="286136236" sldId="425"/>
            <ac:grpSpMk id="109" creationId="{CC472F6C-57D0-4AF7-8F33-74AF73D91F84}"/>
          </ac:grpSpMkLst>
        </pc:grp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4" creationId="{E3B3CAD7-5E66-4EE8-A6AF-03486EE469F6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5" creationId="{D4E00DC5-ED25-40FB-9AC4-C368EDE673EA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6" creationId="{B8A6F47B-7B82-44E5-9FE2-6DB6416094B7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7" creationId="{7E83764F-0E17-4A3D-8E52-372005FBC434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8" creationId="{704E8BFC-9485-4185-9579-8EEE5A54F8B2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79" creationId="{8C661B73-29EC-4C0E-BC6B-14ADA56C1C77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80" creationId="{E65CA1D4-E92B-4333-A49A-E19AFBD8754E}"/>
          </ac:picMkLst>
        </pc:picChg>
        <pc:picChg chg="add del mod">
          <ac:chgData name="Ajay Tandon" userId="a480ed10-ee13-477c-b6ae-5e072d0fb18d" providerId="ADAL" clId="{79951F57-AE06-40FB-B4A5-762EDFAE892D}" dt="2019-04-20T19:19:47.321" v="738"/>
          <ac:picMkLst>
            <pc:docMk/>
            <pc:sldMk cId="286136236" sldId="425"/>
            <ac:picMk id="81" creationId="{5A500110-1CFC-4AFB-A198-C79749B0B1CA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1" creationId="{44401C40-AE49-4748-93A1-1EFAB1EB5A57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2" creationId="{ED31DB2E-F093-4971-B31F-45C29356D1BF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3" creationId="{5DC26080-AE33-44FA-A9AB-2A3F4EB869DD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4" creationId="{32931B0F-88C4-4F74-8720-E79A7FD59D3B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5" creationId="{EE6E3D6F-5722-4E94-A25C-B354076A7464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6" creationId="{2DDF0AC3-4FFA-4631-A761-6DDC94C037CC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7" creationId="{89F0CB3C-4C46-412E-820F-0C8A533DE2E3}"/>
          </ac:picMkLst>
        </pc:picChg>
        <pc:picChg chg="add del mod">
          <ac:chgData name="Ajay Tandon" userId="a480ed10-ee13-477c-b6ae-5e072d0fb18d" providerId="ADAL" clId="{79951F57-AE06-40FB-B4A5-762EDFAE892D}" dt="2019-04-20T19:20:31.125" v="864" actId="164"/>
          <ac:picMkLst>
            <pc:docMk/>
            <pc:sldMk cId="286136236" sldId="425"/>
            <ac:picMk id="108" creationId="{AEEDF00D-EDB3-4C1D-9490-4ED142EC63E0}"/>
          </ac:picMkLst>
        </pc:picChg>
      </pc:sldChg>
      <pc:sldChg chg="addSp delSp modSp">
        <pc:chgData name="Ajay Tandon" userId="a480ed10-ee13-477c-b6ae-5e072d0fb18d" providerId="ADAL" clId="{79951F57-AE06-40FB-B4A5-762EDFAE892D}" dt="2019-04-21T23:38:12.106" v="1332" actId="1076"/>
        <pc:sldMkLst>
          <pc:docMk/>
          <pc:sldMk cId="1151401447" sldId="441"/>
        </pc:sldMkLst>
        <pc:picChg chg="del">
          <ac:chgData name="Ajay Tandon" userId="a480ed10-ee13-477c-b6ae-5e072d0fb18d" providerId="ADAL" clId="{79951F57-AE06-40FB-B4A5-762EDFAE892D}" dt="2019-04-21T23:34:18.446" v="1136" actId="478"/>
          <ac:picMkLst>
            <pc:docMk/>
            <pc:sldMk cId="1151401447" sldId="441"/>
            <ac:picMk id="4" creationId="{D848DC13-3AD8-4579-9CFA-E63F6963417E}"/>
          </ac:picMkLst>
        </pc:picChg>
        <pc:picChg chg="add mod">
          <ac:chgData name="Ajay Tandon" userId="a480ed10-ee13-477c-b6ae-5e072d0fb18d" providerId="ADAL" clId="{79951F57-AE06-40FB-B4A5-762EDFAE892D}" dt="2019-04-21T23:38:12.106" v="1332" actId="1076"/>
          <ac:picMkLst>
            <pc:docMk/>
            <pc:sldMk cId="1151401447" sldId="441"/>
            <ac:picMk id="5" creationId="{56DCBB91-68C9-427D-A6BE-B9634C3715CA}"/>
          </ac:picMkLst>
        </pc:picChg>
        <pc:picChg chg="add del mod">
          <ac:chgData name="Ajay Tandon" userId="a480ed10-ee13-477c-b6ae-5e072d0fb18d" providerId="ADAL" clId="{79951F57-AE06-40FB-B4A5-762EDFAE892D}" dt="2019-04-21T23:36:15.666" v="1210" actId="478"/>
          <ac:picMkLst>
            <pc:docMk/>
            <pc:sldMk cId="1151401447" sldId="441"/>
            <ac:picMk id="7" creationId="{D6155BDC-D601-4548-8FDA-45C02F4EF5DC}"/>
          </ac:picMkLst>
        </pc:picChg>
        <pc:picChg chg="del">
          <ac:chgData name="Ajay Tandon" userId="a480ed10-ee13-477c-b6ae-5e072d0fb18d" providerId="ADAL" clId="{79951F57-AE06-40FB-B4A5-762EDFAE892D}" dt="2019-04-21T23:34:33.817" v="1144" actId="478"/>
          <ac:picMkLst>
            <pc:docMk/>
            <pc:sldMk cId="1151401447" sldId="441"/>
            <ac:picMk id="8" creationId="{8755EEB7-18BC-4A04-8EEE-C6DCDAE8A659}"/>
          </ac:picMkLst>
        </pc:picChg>
        <pc:picChg chg="add del mod">
          <ac:chgData name="Ajay Tandon" userId="a480ed10-ee13-477c-b6ae-5e072d0fb18d" providerId="ADAL" clId="{79951F57-AE06-40FB-B4A5-762EDFAE892D}" dt="2019-04-21T23:35:47.970" v="1209" actId="478"/>
          <ac:picMkLst>
            <pc:docMk/>
            <pc:sldMk cId="1151401447" sldId="441"/>
            <ac:picMk id="10" creationId="{0A81827A-C24E-4433-9191-00F95ADA5590}"/>
          </ac:picMkLst>
        </pc:picChg>
        <pc:picChg chg="del">
          <ac:chgData name="Ajay Tandon" userId="a480ed10-ee13-477c-b6ae-5e072d0fb18d" providerId="ADAL" clId="{79951F57-AE06-40FB-B4A5-762EDFAE892D}" dt="2019-04-21T23:34:37.238" v="1146" actId="478"/>
          <ac:picMkLst>
            <pc:docMk/>
            <pc:sldMk cId="1151401447" sldId="441"/>
            <ac:picMk id="12" creationId="{11EF53A3-3750-4C16-BB80-E0028C8B00B8}"/>
          </ac:picMkLst>
        </pc:picChg>
        <pc:picChg chg="add mod">
          <ac:chgData name="Ajay Tandon" userId="a480ed10-ee13-477c-b6ae-5e072d0fb18d" providerId="ADAL" clId="{79951F57-AE06-40FB-B4A5-762EDFAE892D}" dt="2019-04-21T23:36:36.505" v="1239" actId="14100"/>
          <ac:picMkLst>
            <pc:docMk/>
            <pc:sldMk cId="1151401447" sldId="441"/>
            <ac:picMk id="13" creationId="{C9E4E27E-BE92-48B0-820B-2125AD8FD463}"/>
          </ac:picMkLst>
        </pc:picChg>
        <pc:picChg chg="add mod">
          <ac:chgData name="Ajay Tandon" userId="a480ed10-ee13-477c-b6ae-5e072d0fb18d" providerId="ADAL" clId="{79951F57-AE06-40FB-B4A5-762EDFAE892D}" dt="2019-04-21T23:37:07.044" v="1266" actId="1076"/>
          <ac:picMkLst>
            <pc:docMk/>
            <pc:sldMk cId="1151401447" sldId="441"/>
            <ac:picMk id="15" creationId="{8CEE10C3-4FF9-4AE6-8E6D-99C1A3F1E770}"/>
          </ac:picMkLst>
        </pc:picChg>
        <pc:picChg chg="del">
          <ac:chgData name="Ajay Tandon" userId="a480ed10-ee13-477c-b6ae-5e072d0fb18d" providerId="ADAL" clId="{79951F57-AE06-40FB-B4A5-762EDFAE892D}" dt="2019-04-21T23:34:20.025" v="1137" actId="478"/>
          <ac:picMkLst>
            <pc:docMk/>
            <pc:sldMk cId="1151401447" sldId="441"/>
            <ac:picMk id="16" creationId="{4C279B4E-8F14-41F8-9507-6F0E13597B81}"/>
          </ac:picMkLst>
        </pc:picChg>
        <pc:picChg chg="add mod">
          <ac:chgData name="Ajay Tandon" userId="a480ed10-ee13-477c-b6ae-5e072d0fb18d" providerId="ADAL" clId="{79951F57-AE06-40FB-B4A5-762EDFAE892D}" dt="2019-04-21T23:37:28.023" v="1293" actId="1076"/>
          <ac:picMkLst>
            <pc:docMk/>
            <pc:sldMk cId="1151401447" sldId="441"/>
            <ac:picMk id="18" creationId="{FCE2A12F-06BE-44BE-A669-7E36B5D43F68}"/>
          </ac:picMkLst>
        </pc:picChg>
        <pc:picChg chg="del">
          <ac:chgData name="Ajay Tandon" userId="a480ed10-ee13-477c-b6ae-5e072d0fb18d" providerId="ADAL" clId="{79951F57-AE06-40FB-B4A5-762EDFAE892D}" dt="2019-04-21T23:34:25.023" v="1139" actId="478"/>
          <ac:picMkLst>
            <pc:docMk/>
            <pc:sldMk cId="1151401447" sldId="441"/>
            <ac:picMk id="20" creationId="{47CA437C-B9C3-488C-917A-4AE53A3A9DE1}"/>
          </ac:picMkLst>
        </pc:picChg>
        <pc:picChg chg="add mod">
          <ac:chgData name="Ajay Tandon" userId="a480ed10-ee13-477c-b6ae-5e072d0fb18d" providerId="ADAL" clId="{79951F57-AE06-40FB-B4A5-762EDFAE892D}" dt="2019-04-21T23:37:52.110" v="1320" actId="1076"/>
          <ac:picMkLst>
            <pc:docMk/>
            <pc:sldMk cId="1151401447" sldId="441"/>
            <ac:picMk id="21" creationId="{BD0A76AD-1486-4D1D-A76F-95E16FA84EE9}"/>
          </ac:picMkLst>
        </pc:picChg>
        <pc:picChg chg="del">
          <ac:chgData name="Ajay Tandon" userId="a480ed10-ee13-477c-b6ae-5e072d0fb18d" providerId="ADAL" clId="{79951F57-AE06-40FB-B4A5-762EDFAE892D}" dt="2019-04-21T23:34:26.522" v="1140" actId="478"/>
          <ac:picMkLst>
            <pc:docMk/>
            <pc:sldMk cId="1151401447" sldId="441"/>
            <ac:picMk id="24" creationId="{639ADE2A-8712-4394-893E-D1B1FAD36C53}"/>
          </ac:picMkLst>
        </pc:picChg>
        <pc:picChg chg="del">
          <ac:chgData name="Ajay Tandon" userId="a480ed10-ee13-477c-b6ae-5e072d0fb18d" providerId="ADAL" clId="{79951F57-AE06-40FB-B4A5-762EDFAE892D}" dt="2019-04-21T23:34:28.194" v="1141" actId="478"/>
          <ac:picMkLst>
            <pc:docMk/>
            <pc:sldMk cId="1151401447" sldId="441"/>
            <ac:picMk id="29" creationId="{0657C3EB-19E9-42B5-902F-6E442C52B659}"/>
          </ac:picMkLst>
        </pc:picChg>
        <pc:picChg chg="del">
          <ac:chgData name="Ajay Tandon" userId="a480ed10-ee13-477c-b6ae-5e072d0fb18d" providerId="ADAL" clId="{79951F57-AE06-40FB-B4A5-762EDFAE892D}" dt="2019-04-21T23:34:35.442" v="1145" actId="478"/>
          <ac:picMkLst>
            <pc:docMk/>
            <pc:sldMk cId="1151401447" sldId="441"/>
            <ac:picMk id="33" creationId="{2C6A7C81-6904-4960-A2DE-CB4321E7159F}"/>
          </ac:picMkLst>
        </pc:picChg>
        <pc:picChg chg="del">
          <ac:chgData name="Ajay Tandon" userId="a480ed10-ee13-477c-b6ae-5e072d0fb18d" providerId="ADAL" clId="{79951F57-AE06-40FB-B4A5-762EDFAE892D}" dt="2019-04-21T23:34:23.040" v="1138" actId="478"/>
          <ac:picMkLst>
            <pc:docMk/>
            <pc:sldMk cId="1151401447" sldId="441"/>
            <ac:picMk id="36" creationId="{EBA1D3C3-7223-4A6F-9BFB-EDF68471CC80}"/>
          </ac:picMkLst>
        </pc:picChg>
        <pc:picChg chg="del">
          <ac:chgData name="Ajay Tandon" userId="a480ed10-ee13-477c-b6ae-5e072d0fb18d" providerId="ADAL" clId="{79951F57-AE06-40FB-B4A5-762EDFAE892D}" dt="2019-04-21T23:34:30.490" v="1142" actId="478"/>
          <ac:picMkLst>
            <pc:docMk/>
            <pc:sldMk cId="1151401447" sldId="441"/>
            <ac:picMk id="38" creationId="{EE9C4E27-C617-4B1E-BB34-7304F6D81E71}"/>
          </ac:picMkLst>
        </pc:picChg>
        <pc:picChg chg="del">
          <ac:chgData name="Ajay Tandon" userId="a480ed10-ee13-477c-b6ae-5e072d0fb18d" providerId="ADAL" clId="{79951F57-AE06-40FB-B4A5-762EDFAE892D}" dt="2019-04-21T23:34:32.021" v="1143" actId="478"/>
          <ac:picMkLst>
            <pc:docMk/>
            <pc:sldMk cId="1151401447" sldId="441"/>
            <ac:picMk id="40" creationId="{7B2E8255-5C89-475E-806C-B148CC6936FC}"/>
          </ac:picMkLst>
        </pc:picChg>
        <pc:picChg chg="del">
          <ac:chgData name="Ajay Tandon" userId="a480ed10-ee13-477c-b6ae-5e072d0fb18d" providerId="ADAL" clId="{79951F57-AE06-40FB-B4A5-762EDFAE892D}" dt="2019-04-21T23:34:38.660" v="1147" actId="478"/>
          <ac:picMkLst>
            <pc:docMk/>
            <pc:sldMk cId="1151401447" sldId="441"/>
            <ac:picMk id="42" creationId="{74F84121-518B-4E60-A117-7DE7418FD7C1}"/>
          </ac:picMkLst>
        </pc:picChg>
        <pc:picChg chg="del">
          <ac:chgData name="Ajay Tandon" userId="a480ed10-ee13-477c-b6ae-5e072d0fb18d" providerId="ADAL" clId="{79951F57-AE06-40FB-B4A5-762EDFAE892D}" dt="2019-04-21T23:34:40.784" v="1148" actId="478"/>
          <ac:picMkLst>
            <pc:docMk/>
            <pc:sldMk cId="1151401447" sldId="441"/>
            <ac:picMk id="44" creationId="{0258BB01-F054-4452-B389-00A02235BB07}"/>
          </ac:picMkLst>
        </pc:picChg>
        <pc:picChg chg="del">
          <ac:chgData name="Ajay Tandon" userId="a480ed10-ee13-477c-b6ae-5e072d0fb18d" providerId="ADAL" clId="{79951F57-AE06-40FB-B4A5-762EDFAE892D}" dt="2019-04-21T23:34:42.425" v="1149" actId="478"/>
          <ac:picMkLst>
            <pc:docMk/>
            <pc:sldMk cId="1151401447" sldId="441"/>
            <ac:picMk id="46" creationId="{67BC0800-5089-4184-BDFC-90CF978B9753}"/>
          </ac:picMkLst>
        </pc:picChg>
        <pc:picChg chg="del">
          <ac:chgData name="Ajay Tandon" userId="a480ed10-ee13-477c-b6ae-5e072d0fb18d" providerId="ADAL" clId="{79951F57-AE06-40FB-B4A5-762EDFAE892D}" dt="2019-04-21T23:34:44.549" v="1150" actId="478"/>
          <ac:picMkLst>
            <pc:docMk/>
            <pc:sldMk cId="1151401447" sldId="441"/>
            <ac:picMk id="48" creationId="{A059D41E-316F-48E5-9A18-A660E66DC4A6}"/>
          </ac:picMkLst>
        </pc:picChg>
      </pc:sldChg>
      <pc:sldChg chg="modSp">
        <pc:chgData name="Ajay Tandon" userId="a480ed10-ee13-477c-b6ae-5e072d0fb18d" providerId="ADAL" clId="{79951F57-AE06-40FB-B4A5-762EDFAE892D}" dt="2019-04-25T07:05:50.101" v="2184" actId="313"/>
        <pc:sldMkLst>
          <pc:docMk/>
          <pc:sldMk cId="1231943147" sldId="444"/>
        </pc:sldMkLst>
        <pc:spChg chg="mod">
          <ac:chgData name="Ajay Tandon" userId="a480ed10-ee13-477c-b6ae-5e072d0fb18d" providerId="ADAL" clId="{79951F57-AE06-40FB-B4A5-762EDFAE892D}" dt="2019-04-25T07:05:50.101" v="2184" actId="313"/>
          <ac:spMkLst>
            <pc:docMk/>
            <pc:sldMk cId="1231943147" sldId="444"/>
            <ac:spMk id="2" creationId="{00000000-0000-0000-0000-000000000000}"/>
          </ac:spMkLst>
        </pc:spChg>
      </pc:sldChg>
      <pc:sldChg chg="modSp">
        <pc:chgData name="Ajay Tandon" userId="a480ed10-ee13-477c-b6ae-5e072d0fb18d" providerId="ADAL" clId="{79951F57-AE06-40FB-B4A5-762EDFAE892D}" dt="2019-04-25T07:05:59.661" v="2189" actId="6549"/>
        <pc:sldMkLst>
          <pc:docMk/>
          <pc:sldMk cId="1663016775" sldId="445"/>
        </pc:sldMkLst>
        <pc:spChg chg="mod">
          <ac:chgData name="Ajay Tandon" userId="a480ed10-ee13-477c-b6ae-5e072d0fb18d" providerId="ADAL" clId="{79951F57-AE06-40FB-B4A5-762EDFAE892D}" dt="2019-04-25T07:05:59.661" v="2189" actId="6549"/>
          <ac:spMkLst>
            <pc:docMk/>
            <pc:sldMk cId="1663016775" sldId="445"/>
            <ac:spMk id="2" creationId="{00000000-0000-0000-0000-000000000000}"/>
          </ac:spMkLst>
        </pc:spChg>
      </pc:sldChg>
      <pc:sldChg chg="modSp">
        <pc:chgData name="Ajay Tandon" userId="a480ed10-ee13-477c-b6ae-5e072d0fb18d" providerId="ADAL" clId="{79951F57-AE06-40FB-B4A5-762EDFAE892D}" dt="2019-04-25T07:06:06.691" v="2193" actId="313"/>
        <pc:sldMkLst>
          <pc:docMk/>
          <pc:sldMk cId="3203618857" sldId="446"/>
        </pc:sldMkLst>
        <pc:spChg chg="mod">
          <ac:chgData name="Ajay Tandon" userId="a480ed10-ee13-477c-b6ae-5e072d0fb18d" providerId="ADAL" clId="{79951F57-AE06-40FB-B4A5-762EDFAE892D}" dt="2019-04-25T07:06:06.691" v="2193" actId="313"/>
          <ac:spMkLst>
            <pc:docMk/>
            <pc:sldMk cId="3203618857" sldId="446"/>
            <ac:spMk id="2" creationId="{00000000-0000-0000-0000-000000000000}"/>
          </ac:spMkLst>
        </pc:spChg>
      </pc:sldChg>
      <pc:sldChg chg="modSp">
        <pc:chgData name="Ajay Tandon" userId="a480ed10-ee13-477c-b6ae-5e072d0fb18d" providerId="ADAL" clId="{79951F57-AE06-40FB-B4A5-762EDFAE892D}" dt="2019-05-03T04:57:21.894" v="2201" actId="1076"/>
        <pc:sldMkLst>
          <pc:docMk/>
          <pc:sldMk cId="3010150342" sldId="448"/>
        </pc:sldMkLst>
        <pc:spChg chg="mod">
          <ac:chgData name="Ajay Tandon" userId="a480ed10-ee13-477c-b6ae-5e072d0fb18d" providerId="ADAL" clId="{79951F57-AE06-40FB-B4A5-762EDFAE892D}" dt="2019-04-20T19:12:07.731" v="640" actId="207"/>
          <ac:spMkLst>
            <pc:docMk/>
            <pc:sldMk cId="3010150342" sldId="448"/>
            <ac:spMk id="2" creationId="{00000000-0000-0000-0000-000000000000}"/>
          </ac:spMkLst>
        </pc:spChg>
        <pc:spChg chg="mod">
          <ac:chgData name="Ajay Tandon" userId="a480ed10-ee13-477c-b6ae-5e072d0fb18d" providerId="ADAL" clId="{79951F57-AE06-40FB-B4A5-762EDFAE892D}" dt="2019-05-03T04:57:21.894" v="2201" actId="1076"/>
          <ac:spMkLst>
            <pc:docMk/>
            <pc:sldMk cId="3010150342" sldId="448"/>
            <ac:spMk id="6" creationId="{D49C7048-758B-44CF-AD77-EB9ABE73B85E}"/>
          </ac:spMkLst>
        </pc:spChg>
      </pc:sldChg>
      <pc:sldChg chg="modSp">
        <pc:chgData name="Ajay Tandon" userId="a480ed10-ee13-477c-b6ae-5e072d0fb18d" providerId="ADAL" clId="{79951F57-AE06-40FB-B4A5-762EDFAE892D}" dt="2019-04-20T19:12:16.360" v="642" actId="207"/>
        <pc:sldMkLst>
          <pc:docMk/>
          <pc:sldMk cId="2556715818" sldId="449"/>
        </pc:sldMkLst>
        <pc:spChg chg="mod">
          <ac:chgData name="Ajay Tandon" userId="a480ed10-ee13-477c-b6ae-5e072d0fb18d" providerId="ADAL" clId="{79951F57-AE06-40FB-B4A5-762EDFAE892D}" dt="2019-04-20T19:12:16.360" v="642" actId="207"/>
          <ac:spMkLst>
            <pc:docMk/>
            <pc:sldMk cId="2556715818" sldId="449"/>
            <ac:spMk id="2" creationId="{00000000-0000-0000-0000-000000000000}"/>
          </ac:spMkLst>
        </pc:spChg>
      </pc:sldChg>
      <pc:sldChg chg="modSp">
        <pc:chgData name="Ajay Tandon" userId="a480ed10-ee13-477c-b6ae-5e072d0fb18d" providerId="ADAL" clId="{79951F57-AE06-40FB-B4A5-762EDFAE892D}" dt="2019-04-21T23:39:30.743" v="1352" actId="20577"/>
        <pc:sldMkLst>
          <pc:docMk/>
          <pc:sldMk cId="1104363968" sldId="679"/>
        </pc:sldMkLst>
        <pc:graphicFrameChg chg="mod">
          <ac:chgData name="Ajay Tandon" userId="a480ed10-ee13-477c-b6ae-5e072d0fb18d" providerId="ADAL" clId="{79951F57-AE06-40FB-B4A5-762EDFAE892D}" dt="2019-04-21T23:39:30.743" v="1352" actId="20577"/>
          <ac:graphicFrameMkLst>
            <pc:docMk/>
            <pc:sldMk cId="1104363968" sldId="679"/>
            <ac:graphicFrameMk id="7" creationId="{9C83C54F-8193-43E2-AB14-CF2A1BA3D4EB}"/>
          </ac:graphicFrameMkLst>
        </pc:graphicFrameChg>
      </pc:sldChg>
      <pc:sldChg chg="ord">
        <pc:chgData name="Ajay Tandon" userId="a480ed10-ee13-477c-b6ae-5e072d0fb18d" providerId="ADAL" clId="{79951F57-AE06-40FB-B4A5-762EDFAE892D}" dt="2019-04-20T16:14:27.024" v="639"/>
        <pc:sldMkLst>
          <pc:docMk/>
          <pc:sldMk cId="2420525631" sldId="681"/>
        </pc:sldMkLst>
      </pc:sldChg>
      <pc:sldChg chg="modSp modNotesTx">
        <pc:chgData name="Ajay Tandon" userId="a480ed10-ee13-477c-b6ae-5e072d0fb18d" providerId="ADAL" clId="{79951F57-AE06-40FB-B4A5-762EDFAE892D}" dt="2019-04-25T06:22:02.560" v="1935" actId="313"/>
        <pc:sldMkLst>
          <pc:docMk/>
          <pc:sldMk cId="3104220508" sldId="700"/>
        </pc:sldMkLst>
        <pc:spChg chg="mod">
          <ac:chgData name="Ajay Tandon" userId="a480ed10-ee13-477c-b6ae-5e072d0fb18d" providerId="ADAL" clId="{79951F57-AE06-40FB-B4A5-762EDFAE892D}" dt="2019-04-25T06:22:02.560" v="1935" actId="313"/>
          <ac:spMkLst>
            <pc:docMk/>
            <pc:sldMk cId="3104220508" sldId="700"/>
            <ac:spMk id="2" creationId="{00000000-0000-0000-0000-000000000000}"/>
          </ac:spMkLst>
        </pc:spChg>
      </pc:sldChg>
      <pc:sldChg chg="addSp delSp modSp">
        <pc:chgData name="Ajay Tandon" userId="a480ed10-ee13-477c-b6ae-5e072d0fb18d" providerId="ADAL" clId="{79951F57-AE06-40FB-B4A5-762EDFAE892D}" dt="2019-04-21T22:57:24.755" v="996" actId="1035"/>
        <pc:sldMkLst>
          <pc:docMk/>
          <pc:sldMk cId="4149689006" sldId="701"/>
        </pc:sldMkLst>
        <pc:spChg chg="mod">
          <ac:chgData name="Ajay Tandon" userId="a480ed10-ee13-477c-b6ae-5e072d0fb18d" providerId="ADAL" clId="{79951F57-AE06-40FB-B4A5-762EDFAE892D}" dt="2019-04-20T15:48:17.176" v="89" actId="20577"/>
          <ac:spMkLst>
            <pc:docMk/>
            <pc:sldMk cId="4149689006" sldId="701"/>
            <ac:spMk id="2" creationId="{00000000-0000-0000-0000-000000000000}"/>
          </ac:spMkLst>
        </pc:spChg>
        <pc:picChg chg="add mod">
          <ac:chgData name="Ajay Tandon" userId="a480ed10-ee13-477c-b6ae-5e072d0fb18d" providerId="ADAL" clId="{79951F57-AE06-40FB-B4A5-762EDFAE892D}" dt="2019-04-20T15:47:24.827" v="80" actId="1037"/>
          <ac:picMkLst>
            <pc:docMk/>
            <pc:sldMk cId="4149689006" sldId="701"/>
            <ac:picMk id="3" creationId="{5C306C6C-512C-469A-9D8F-B18DBB7B6BCA}"/>
          </ac:picMkLst>
        </pc:picChg>
        <pc:picChg chg="del">
          <ac:chgData name="Ajay Tandon" userId="a480ed10-ee13-477c-b6ae-5e072d0fb18d" providerId="ADAL" clId="{79951F57-AE06-40FB-B4A5-762EDFAE892D}" dt="2019-04-20T15:43:24.945" v="0" actId="478"/>
          <ac:picMkLst>
            <pc:docMk/>
            <pc:sldMk cId="4149689006" sldId="701"/>
            <ac:picMk id="4" creationId="{23E35D45-4BEA-45C5-9FBC-79E3AC482600}"/>
          </ac:picMkLst>
        </pc:picChg>
        <pc:picChg chg="add mod">
          <ac:chgData name="Ajay Tandon" userId="a480ed10-ee13-477c-b6ae-5e072d0fb18d" providerId="ADAL" clId="{79951F57-AE06-40FB-B4A5-762EDFAE892D}" dt="2019-04-20T15:46:53.885" v="78" actId="1076"/>
          <ac:picMkLst>
            <pc:docMk/>
            <pc:sldMk cId="4149689006" sldId="701"/>
            <ac:picMk id="5" creationId="{861987A1-6A7A-4370-866B-5A8D3929048D}"/>
          </ac:picMkLst>
        </pc:picChg>
        <pc:picChg chg="del">
          <ac:chgData name="Ajay Tandon" userId="a480ed10-ee13-477c-b6ae-5e072d0fb18d" providerId="ADAL" clId="{79951F57-AE06-40FB-B4A5-762EDFAE892D}" dt="2019-04-20T15:44:01.742" v="18" actId="478"/>
          <ac:picMkLst>
            <pc:docMk/>
            <pc:sldMk cId="4149689006" sldId="701"/>
            <ac:picMk id="6" creationId="{7C0E9944-63F2-4AA9-A1C8-0EA20CF5D409}"/>
          </ac:picMkLst>
        </pc:picChg>
        <pc:picChg chg="add mod">
          <ac:chgData name="Ajay Tandon" userId="a480ed10-ee13-477c-b6ae-5e072d0fb18d" providerId="ADAL" clId="{79951F57-AE06-40FB-B4A5-762EDFAE892D}" dt="2019-04-21T22:57:24.755" v="996" actId="1035"/>
          <ac:picMkLst>
            <pc:docMk/>
            <pc:sldMk cId="4149689006" sldId="701"/>
            <ac:picMk id="6" creationId="{B0E71659-241E-4AEB-A6FC-E0C3FA351A57}"/>
          </ac:picMkLst>
        </pc:picChg>
        <pc:picChg chg="add del mod">
          <ac:chgData name="Ajay Tandon" userId="a480ed10-ee13-477c-b6ae-5e072d0fb18d" providerId="ADAL" clId="{79951F57-AE06-40FB-B4A5-762EDFAE892D}" dt="2019-04-21T22:56:43.671" v="966" actId="478"/>
          <ac:picMkLst>
            <pc:docMk/>
            <pc:sldMk cId="4149689006" sldId="701"/>
            <ac:picMk id="8" creationId="{2CC15A8A-33A6-440F-8635-AB3C789A67ED}"/>
          </ac:picMkLst>
        </pc:picChg>
      </pc:sldChg>
      <pc:sldChg chg="modSp">
        <pc:chgData name="Ajay Tandon" userId="a480ed10-ee13-477c-b6ae-5e072d0fb18d" providerId="ADAL" clId="{79951F57-AE06-40FB-B4A5-762EDFAE892D}" dt="2019-04-20T19:12:11.885" v="641" actId="207"/>
        <pc:sldMkLst>
          <pc:docMk/>
          <pc:sldMk cId="2512057617" sldId="707"/>
        </pc:sldMkLst>
        <pc:spChg chg="mod">
          <ac:chgData name="Ajay Tandon" userId="a480ed10-ee13-477c-b6ae-5e072d0fb18d" providerId="ADAL" clId="{79951F57-AE06-40FB-B4A5-762EDFAE892D}" dt="2019-04-20T19:12:11.885" v="641" actId="207"/>
          <ac:spMkLst>
            <pc:docMk/>
            <pc:sldMk cId="2512057617" sldId="707"/>
            <ac:spMk id="2" creationId="{00000000-0000-0000-0000-000000000000}"/>
          </ac:spMkLst>
        </pc:spChg>
      </pc:sldChg>
      <pc:sldChg chg="modSp">
        <pc:chgData name="Ajay Tandon" userId="a480ed10-ee13-477c-b6ae-5e072d0fb18d" providerId="ADAL" clId="{79951F57-AE06-40FB-B4A5-762EDFAE892D}" dt="2019-04-21T22:35:54.966" v="951" actId="207"/>
        <pc:sldMkLst>
          <pc:docMk/>
          <pc:sldMk cId="1412308153" sldId="708"/>
        </pc:sldMkLst>
        <pc:graphicFrameChg chg="mod">
          <ac:chgData name="Ajay Tandon" userId="a480ed10-ee13-477c-b6ae-5e072d0fb18d" providerId="ADAL" clId="{79951F57-AE06-40FB-B4A5-762EDFAE892D}" dt="2019-04-21T22:35:54.966" v="951" actId="207"/>
          <ac:graphicFrameMkLst>
            <pc:docMk/>
            <pc:sldMk cId="1412308153" sldId="708"/>
            <ac:graphicFrameMk id="3" creationId="{193609BE-3AE9-4CCC-97F4-100D6D7DFBD9}"/>
          </ac:graphicFrameMkLst>
        </pc:graphicFrameChg>
      </pc:sldChg>
      <pc:sldChg chg="modSp">
        <pc:chgData name="Ajay Tandon" userId="a480ed10-ee13-477c-b6ae-5e072d0fb18d" providerId="ADAL" clId="{79951F57-AE06-40FB-B4A5-762EDFAE892D}" dt="2019-04-21T22:36:18.241" v="955" actId="207"/>
        <pc:sldMkLst>
          <pc:docMk/>
          <pc:sldMk cId="1924408489" sldId="709"/>
        </pc:sldMkLst>
        <pc:graphicFrameChg chg="mod">
          <ac:chgData name="Ajay Tandon" userId="a480ed10-ee13-477c-b6ae-5e072d0fb18d" providerId="ADAL" clId="{79951F57-AE06-40FB-B4A5-762EDFAE892D}" dt="2019-04-21T22:36:18.241" v="955" actId="207"/>
          <ac:graphicFrameMkLst>
            <pc:docMk/>
            <pc:sldMk cId="1924408489" sldId="709"/>
            <ac:graphicFrameMk id="3" creationId="{193609BE-3AE9-4CCC-97F4-100D6D7DFBD9}"/>
          </ac:graphicFrameMkLst>
        </pc:graphicFrameChg>
      </pc:sldChg>
      <pc:sldChg chg="modSp">
        <pc:chgData name="Ajay Tandon" userId="a480ed10-ee13-477c-b6ae-5e072d0fb18d" providerId="ADAL" clId="{79951F57-AE06-40FB-B4A5-762EDFAE892D}" dt="2019-04-21T22:36:49.355" v="961" actId="207"/>
        <pc:sldMkLst>
          <pc:docMk/>
          <pc:sldMk cId="104241701" sldId="710"/>
        </pc:sldMkLst>
        <pc:graphicFrameChg chg="mod">
          <ac:chgData name="Ajay Tandon" userId="a480ed10-ee13-477c-b6ae-5e072d0fb18d" providerId="ADAL" clId="{79951F57-AE06-40FB-B4A5-762EDFAE892D}" dt="2019-04-21T22:36:49.355" v="961" actId="207"/>
          <ac:graphicFrameMkLst>
            <pc:docMk/>
            <pc:sldMk cId="104241701" sldId="710"/>
            <ac:graphicFrameMk id="3" creationId="{193609BE-3AE9-4CCC-97F4-100D6D7DFBD9}"/>
          </ac:graphicFrameMkLst>
        </pc:graphicFrameChg>
      </pc:sldChg>
      <pc:sldChg chg="modSp">
        <pc:chgData name="Ajay Tandon" userId="a480ed10-ee13-477c-b6ae-5e072d0fb18d" providerId="ADAL" clId="{79951F57-AE06-40FB-B4A5-762EDFAE892D}" dt="2019-04-21T22:37:04.380" v="965" actId="207"/>
        <pc:sldMkLst>
          <pc:docMk/>
          <pc:sldMk cId="840648701" sldId="711"/>
        </pc:sldMkLst>
        <pc:graphicFrameChg chg="mod">
          <ac:chgData name="Ajay Tandon" userId="a480ed10-ee13-477c-b6ae-5e072d0fb18d" providerId="ADAL" clId="{79951F57-AE06-40FB-B4A5-762EDFAE892D}" dt="2019-04-21T22:37:04.380" v="965" actId="207"/>
          <ac:graphicFrameMkLst>
            <pc:docMk/>
            <pc:sldMk cId="840648701" sldId="711"/>
            <ac:graphicFrameMk id="3" creationId="{193609BE-3AE9-4CCC-97F4-100D6D7DFBD9}"/>
          </ac:graphicFrameMkLst>
        </pc:graphicFrameChg>
      </pc:sldChg>
      <pc:sldChg chg="addSp delSp modSp add">
        <pc:chgData name="Ajay Tandon" userId="a480ed10-ee13-477c-b6ae-5e072d0fb18d" providerId="ADAL" clId="{79951F57-AE06-40FB-B4A5-762EDFAE892D}" dt="2019-04-22T00:24:08.390" v="1711" actId="1076"/>
        <pc:sldMkLst>
          <pc:docMk/>
          <pc:sldMk cId="1181504253" sldId="713"/>
        </pc:sldMkLst>
        <pc:picChg chg="add mod">
          <ac:chgData name="Ajay Tandon" userId="a480ed10-ee13-477c-b6ae-5e072d0fb18d" providerId="ADAL" clId="{79951F57-AE06-40FB-B4A5-762EDFAE892D}" dt="2019-04-22T00:22:30.069" v="1626" actId="14100"/>
          <ac:picMkLst>
            <pc:docMk/>
            <pc:sldMk cId="1181504253" sldId="713"/>
            <ac:picMk id="4" creationId="{A6932D5C-C96D-40D3-83C6-3AF922F6D429}"/>
          </ac:picMkLst>
        </pc:picChg>
        <pc:picChg chg="del">
          <ac:chgData name="Ajay Tandon" userId="a480ed10-ee13-477c-b6ae-5e072d0fb18d" providerId="ADAL" clId="{79951F57-AE06-40FB-B4A5-762EDFAE892D}" dt="2019-04-22T00:18:51.215" v="1354" actId="478"/>
          <ac:picMkLst>
            <pc:docMk/>
            <pc:sldMk cId="1181504253" sldId="713"/>
            <ac:picMk id="5" creationId="{56DCBB91-68C9-427D-A6BE-B9634C3715CA}"/>
          </ac:picMkLst>
        </pc:picChg>
        <pc:picChg chg="add mod">
          <ac:chgData name="Ajay Tandon" userId="a480ed10-ee13-477c-b6ae-5e072d0fb18d" providerId="ADAL" clId="{79951F57-AE06-40FB-B4A5-762EDFAE892D}" dt="2019-04-22T00:23:01.078" v="1652" actId="1076"/>
          <ac:picMkLst>
            <pc:docMk/>
            <pc:sldMk cId="1181504253" sldId="713"/>
            <ac:picMk id="7" creationId="{4AA3918A-5A94-4E76-997C-38A51450CEC6}"/>
          </ac:picMkLst>
        </pc:picChg>
        <pc:picChg chg="add mod">
          <ac:chgData name="Ajay Tandon" userId="a480ed10-ee13-477c-b6ae-5e072d0fb18d" providerId="ADAL" clId="{79951F57-AE06-40FB-B4A5-762EDFAE892D}" dt="2019-04-22T00:22:55.533" v="1650" actId="1076"/>
          <ac:picMkLst>
            <pc:docMk/>
            <pc:sldMk cId="1181504253" sldId="713"/>
            <ac:picMk id="9" creationId="{78B121E2-59CA-40A2-9EE8-B8ACC447F357}"/>
          </ac:picMkLst>
        </pc:picChg>
        <pc:picChg chg="add mod">
          <ac:chgData name="Ajay Tandon" userId="a480ed10-ee13-477c-b6ae-5e072d0fb18d" providerId="ADAL" clId="{79951F57-AE06-40FB-B4A5-762EDFAE892D}" dt="2019-04-22T00:23:02.797" v="1653" actId="1076"/>
          <ac:picMkLst>
            <pc:docMk/>
            <pc:sldMk cId="1181504253" sldId="713"/>
            <ac:picMk id="11" creationId="{FAADFF07-7331-48B6-9307-A6E4071BB080}"/>
          </ac:picMkLst>
        </pc:picChg>
        <pc:picChg chg="del">
          <ac:chgData name="Ajay Tandon" userId="a480ed10-ee13-477c-b6ae-5e072d0fb18d" providerId="ADAL" clId="{79951F57-AE06-40FB-B4A5-762EDFAE892D}" dt="2019-04-22T00:18:53.683" v="1355" actId="478"/>
          <ac:picMkLst>
            <pc:docMk/>
            <pc:sldMk cId="1181504253" sldId="713"/>
            <ac:picMk id="13" creationId="{C9E4E27E-BE92-48B0-820B-2125AD8FD463}"/>
          </ac:picMkLst>
        </pc:picChg>
        <pc:picChg chg="add mod">
          <ac:chgData name="Ajay Tandon" userId="a480ed10-ee13-477c-b6ae-5e072d0fb18d" providerId="ADAL" clId="{79951F57-AE06-40FB-B4A5-762EDFAE892D}" dt="2019-04-22T00:22:51.237" v="1648" actId="1076"/>
          <ac:picMkLst>
            <pc:docMk/>
            <pc:sldMk cId="1181504253" sldId="713"/>
            <ac:picMk id="14" creationId="{A45769AB-86ED-4A1F-A39C-466B1BB640FB}"/>
          </ac:picMkLst>
        </pc:picChg>
        <pc:picChg chg="del">
          <ac:chgData name="Ajay Tandon" userId="a480ed10-ee13-477c-b6ae-5e072d0fb18d" providerId="ADAL" clId="{79951F57-AE06-40FB-B4A5-762EDFAE892D}" dt="2019-04-22T00:18:56.917" v="1357" actId="478"/>
          <ac:picMkLst>
            <pc:docMk/>
            <pc:sldMk cId="1181504253" sldId="713"/>
            <ac:picMk id="15" creationId="{8CEE10C3-4FF9-4AE6-8E6D-99C1A3F1E770}"/>
          </ac:picMkLst>
        </pc:picChg>
        <pc:picChg chg="add mod">
          <ac:chgData name="Ajay Tandon" userId="a480ed10-ee13-477c-b6ae-5e072d0fb18d" providerId="ADAL" clId="{79951F57-AE06-40FB-B4A5-762EDFAE892D}" dt="2019-04-22T00:24:08.390" v="1711" actId="1076"/>
          <ac:picMkLst>
            <pc:docMk/>
            <pc:sldMk cId="1181504253" sldId="713"/>
            <ac:picMk id="17" creationId="{02159E5B-ABA1-4200-84D7-C00522A10262}"/>
          </ac:picMkLst>
        </pc:picChg>
        <pc:picChg chg="del">
          <ac:chgData name="Ajay Tandon" userId="a480ed10-ee13-477c-b6ae-5e072d0fb18d" providerId="ADAL" clId="{79951F57-AE06-40FB-B4A5-762EDFAE892D}" dt="2019-04-22T00:18:55.293" v="1356" actId="478"/>
          <ac:picMkLst>
            <pc:docMk/>
            <pc:sldMk cId="1181504253" sldId="713"/>
            <ac:picMk id="18" creationId="{FCE2A12F-06BE-44BE-A669-7E36B5D43F68}"/>
          </ac:picMkLst>
        </pc:picChg>
        <pc:picChg chg="del">
          <ac:chgData name="Ajay Tandon" userId="a480ed10-ee13-477c-b6ae-5e072d0fb18d" providerId="ADAL" clId="{79951F57-AE06-40FB-B4A5-762EDFAE892D}" dt="2019-04-22T00:18:58.651" v="1358" actId="478"/>
          <ac:picMkLst>
            <pc:docMk/>
            <pc:sldMk cId="1181504253" sldId="713"/>
            <ac:picMk id="21" creationId="{BD0A76AD-1486-4D1D-A76F-95E16FA84EE9}"/>
          </ac:picMkLst>
        </pc:picChg>
      </pc:sldChg>
      <pc:sldChg chg="modSp modNotesTx">
        <pc:chgData name="Ajay Tandon" userId="a480ed10-ee13-477c-b6ae-5e072d0fb18d" providerId="ADAL" clId="{79951F57-AE06-40FB-B4A5-762EDFAE892D}" dt="2019-05-03T05:18:10.702" v="2397" actId="6549"/>
        <pc:sldMkLst>
          <pc:docMk/>
          <pc:sldMk cId="3679754218" sldId="715"/>
        </pc:sldMkLst>
        <pc:spChg chg="mod">
          <ac:chgData name="Ajay Tandon" userId="a480ed10-ee13-477c-b6ae-5e072d0fb18d" providerId="ADAL" clId="{79951F57-AE06-40FB-B4A5-762EDFAE892D}" dt="2019-04-25T06:13:34.440" v="1927" actId="1076"/>
          <ac:spMkLst>
            <pc:docMk/>
            <pc:sldMk cId="3679754218" sldId="715"/>
            <ac:spMk id="6" creationId="{D49C7048-758B-44CF-AD77-EB9ABE73B85E}"/>
          </ac:spMkLst>
        </pc:spChg>
      </pc:sldChg>
      <pc:sldChg chg="modSp">
        <pc:chgData name="Ajay Tandon" userId="a480ed10-ee13-477c-b6ae-5e072d0fb18d" providerId="ADAL" clId="{79951F57-AE06-40FB-B4A5-762EDFAE892D}" dt="2019-04-25T06:12:42.987" v="1925" actId="20577"/>
        <pc:sldMkLst>
          <pc:docMk/>
          <pc:sldMk cId="42708527" sldId="717"/>
        </pc:sldMkLst>
        <pc:spChg chg="mod">
          <ac:chgData name="Ajay Tandon" userId="a480ed10-ee13-477c-b6ae-5e072d0fb18d" providerId="ADAL" clId="{79951F57-AE06-40FB-B4A5-762EDFAE892D}" dt="2019-04-25T06:12:25.665" v="1900" actId="207"/>
          <ac:spMkLst>
            <pc:docMk/>
            <pc:sldMk cId="42708527" sldId="717"/>
            <ac:spMk id="2" creationId="{00000000-0000-0000-0000-000000000000}"/>
          </ac:spMkLst>
        </pc:spChg>
        <pc:graphicFrameChg chg="modGraphic">
          <ac:chgData name="Ajay Tandon" userId="a480ed10-ee13-477c-b6ae-5e072d0fb18d" providerId="ADAL" clId="{79951F57-AE06-40FB-B4A5-762EDFAE892D}" dt="2019-04-25T06:12:42.987" v="1925" actId="20577"/>
          <ac:graphicFrameMkLst>
            <pc:docMk/>
            <pc:sldMk cId="42708527" sldId="717"/>
            <ac:graphicFrameMk id="7" creationId="{11593A19-7D68-4E98-BA89-43C6DC9D2C42}"/>
          </ac:graphicFrameMkLst>
        </pc:graphicFrameChg>
      </pc:sldChg>
      <pc:sldChg chg="addSp delSp modSp">
        <pc:chgData name="Ajay Tandon" userId="a480ed10-ee13-477c-b6ae-5e072d0fb18d" providerId="ADAL" clId="{79951F57-AE06-40FB-B4A5-762EDFAE892D}" dt="2019-04-25T06:46:26.805" v="2005" actId="1076"/>
        <pc:sldMkLst>
          <pc:docMk/>
          <pc:sldMk cId="2336536965" sldId="718"/>
        </pc:sldMkLst>
        <pc:picChg chg="del">
          <ac:chgData name="Ajay Tandon" userId="a480ed10-ee13-477c-b6ae-5e072d0fb18d" providerId="ADAL" clId="{79951F57-AE06-40FB-B4A5-762EDFAE892D}" dt="2019-04-25T06:38:01.336" v="1940" actId="478"/>
          <ac:picMkLst>
            <pc:docMk/>
            <pc:sldMk cId="2336536965" sldId="718"/>
            <ac:picMk id="4" creationId="{F9C5AB01-4E85-4021-8A97-A50C2D334E59}"/>
          </ac:picMkLst>
        </pc:picChg>
        <pc:picChg chg="add mod">
          <ac:chgData name="Ajay Tandon" userId="a480ed10-ee13-477c-b6ae-5e072d0fb18d" providerId="ADAL" clId="{79951F57-AE06-40FB-B4A5-762EDFAE892D}" dt="2019-04-25T06:46:26.805" v="2005" actId="1076"/>
          <ac:picMkLst>
            <pc:docMk/>
            <pc:sldMk cId="2336536965" sldId="718"/>
            <ac:picMk id="5" creationId="{6E445EDA-D18C-46B1-9D67-5B03E35FC8D9}"/>
          </ac:picMkLst>
        </pc:picChg>
        <pc:picChg chg="add mod">
          <ac:chgData name="Ajay Tandon" userId="a480ed10-ee13-477c-b6ae-5e072d0fb18d" providerId="ADAL" clId="{79951F57-AE06-40FB-B4A5-762EDFAE892D}" dt="2019-04-25T06:46:19.978" v="2004" actId="1076"/>
          <ac:picMkLst>
            <pc:docMk/>
            <pc:sldMk cId="2336536965" sldId="718"/>
            <ac:picMk id="7" creationId="{91B320C5-A969-46D3-A15A-A127034811A9}"/>
          </ac:picMkLst>
        </pc:picChg>
        <pc:picChg chg="del">
          <ac:chgData name="Ajay Tandon" userId="a480ed10-ee13-477c-b6ae-5e072d0fb18d" providerId="ADAL" clId="{79951F57-AE06-40FB-B4A5-762EDFAE892D}" dt="2019-04-25T06:38:48.918" v="1970" actId="478"/>
          <ac:picMkLst>
            <pc:docMk/>
            <pc:sldMk cId="2336536965" sldId="718"/>
            <ac:picMk id="9" creationId="{D3E41CD5-4B2B-4EDD-86DC-4539B9837A71}"/>
          </ac:picMkLst>
        </pc:picChg>
      </pc:sldChg>
      <pc:sldChg chg="addSp delSp modSp">
        <pc:chgData name="Ajay Tandon" userId="a480ed10-ee13-477c-b6ae-5e072d0fb18d" providerId="ADAL" clId="{79951F57-AE06-40FB-B4A5-762EDFAE892D}" dt="2019-04-25T06:48:32.302" v="2070" actId="1076"/>
        <pc:sldMkLst>
          <pc:docMk/>
          <pc:sldMk cId="2876199357" sldId="719"/>
        </pc:sldMkLst>
        <pc:picChg chg="del">
          <ac:chgData name="Ajay Tandon" userId="a480ed10-ee13-477c-b6ae-5e072d0fb18d" providerId="ADAL" clId="{79951F57-AE06-40FB-B4A5-762EDFAE892D}" dt="2019-04-25T06:46:33.708" v="2006" actId="478"/>
          <ac:picMkLst>
            <pc:docMk/>
            <pc:sldMk cId="2876199357" sldId="719"/>
            <ac:picMk id="4" creationId="{98B15FB2-7741-44FC-A7BF-69D454890785}"/>
          </ac:picMkLst>
        </pc:picChg>
        <pc:picChg chg="add mod">
          <ac:chgData name="Ajay Tandon" userId="a480ed10-ee13-477c-b6ae-5e072d0fb18d" providerId="ADAL" clId="{79951F57-AE06-40FB-B4A5-762EDFAE892D}" dt="2019-04-25T06:48:29.506" v="2069" actId="1076"/>
          <ac:picMkLst>
            <pc:docMk/>
            <pc:sldMk cId="2876199357" sldId="719"/>
            <ac:picMk id="5" creationId="{B745563C-07B6-4E44-9AEC-4C8105ECAF3F}"/>
          </ac:picMkLst>
        </pc:picChg>
        <pc:picChg chg="add mod">
          <ac:chgData name="Ajay Tandon" userId="a480ed10-ee13-477c-b6ae-5e072d0fb18d" providerId="ADAL" clId="{79951F57-AE06-40FB-B4A5-762EDFAE892D}" dt="2019-04-25T06:48:32.302" v="2070" actId="1076"/>
          <ac:picMkLst>
            <pc:docMk/>
            <pc:sldMk cId="2876199357" sldId="719"/>
            <ac:picMk id="7" creationId="{1AE14A83-5F10-4AB0-94F8-D420BE9DD7B2}"/>
          </ac:picMkLst>
        </pc:picChg>
        <pc:picChg chg="del">
          <ac:chgData name="Ajay Tandon" userId="a480ed10-ee13-477c-b6ae-5e072d0fb18d" providerId="ADAL" clId="{79951F57-AE06-40FB-B4A5-762EDFAE892D}" dt="2019-04-25T06:46:35.505" v="2007" actId="478"/>
          <ac:picMkLst>
            <pc:docMk/>
            <pc:sldMk cId="2876199357" sldId="719"/>
            <ac:picMk id="9" creationId="{256EEDAF-F21E-4F18-857D-0F78D93361A1}"/>
          </ac:picMkLst>
        </pc:picChg>
      </pc:sldChg>
      <pc:sldChg chg="addSp delSp modSp add modAnim">
        <pc:chgData name="Ajay Tandon" userId="a480ed10-ee13-477c-b6ae-5e072d0fb18d" providerId="ADAL" clId="{79951F57-AE06-40FB-B4A5-762EDFAE892D}" dt="2019-04-25T07:01:10.490" v="2179" actId="1038"/>
        <pc:sldMkLst>
          <pc:docMk/>
          <pc:sldMk cId="1325752196" sldId="721"/>
        </pc:sldMkLst>
        <pc:spChg chg="mod">
          <ac:chgData name="Ajay Tandon" userId="a480ed10-ee13-477c-b6ae-5e072d0fb18d" providerId="ADAL" clId="{79951F57-AE06-40FB-B4A5-762EDFAE892D}" dt="2019-04-25T06:58:10.190" v="2118" actId="20577"/>
          <ac:spMkLst>
            <pc:docMk/>
            <pc:sldMk cId="1325752196" sldId="721"/>
            <ac:spMk id="2" creationId="{00000000-0000-0000-0000-000000000000}"/>
          </ac:spMkLst>
        </pc:spChg>
        <pc:spChg chg="add mod">
          <ac:chgData name="Ajay Tandon" userId="a480ed10-ee13-477c-b6ae-5e072d0fb18d" providerId="ADAL" clId="{79951F57-AE06-40FB-B4A5-762EDFAE892D}" dt="2019-04-25T07:00:20.861" v="2164" actId="1076"/>
          <ac:spMkLst>
            <pc:docMk/>
            <pc:sldMk cId="1325752196" sldId="721"/>
            <ac:spMk id="5" creationId="{9E2FF5EA-B624-4F83-9F4F-1AC6128B4C8F}"/>
          </ac:spMkLst>
        </pc:spChg>
        <pc:spChg chg="mod">
          <ac:chgData name="Ajay Tandon" userId="a480ed10-ee13-477c-b6ae-5e072d0fb18d" providerId="ADAL" clId="{79951F57-AE06-40FB-B4A5-762EDFAE892D}" dt="2019-04-25T06:58:12.830" v="2119" actId="6549"/>
          <ac:spMkLst>
            <pc:docMk/>
            <pc:sldMk cId="1325752196" sldId="721"/>
            <ac:spMk id="20" creationId="{2968DEE0-8BC1-4527-AEAD-04D7F487C604}"/>
          </ac:spMkLst>
        </pc:spChg>
        <pc:spChg chg="add del">
          <ac:chgData name="Ajay Tandon" userId="a480ed10-ee13-477c-b6ae-5e072d0fb18d" providerId="ADAL" clId="{79951F57-AE06-40FB-B4A5-762EDFAE892D}" dt="2019-04-25T06:58:25.967" v="2122"/>
          <ac:spMkLst>
            <pc:docMk/>
            <pc:sldMk cId="1325752196" sldId="721"/>
            <ac:spMk id="58" creationId="{D17A6B96-5CC3-458F-9A53-C9703187E76B}"/>
          </ac:spMkLst>
        </pc:spChg>
        <pc:spChg chg="add mod">
          <ac:chgData name="Ajay Tandon" userId="a480ed10-ee13-477c-b6ae-5e072d0fb18d" providerId="ADAL" clId="{79951F57-AE06-40FB-B4A5-762EDFAE892D}" dt="2019-04-25T06:59:01.334" v="2130" actId="164"/>
          <ac:spMkLst>
            <pc:docMk/>
            <pc:sldMk cId="1325752196" sldId="721"/>
            <ac:spMk id="59" creationId="{3410B145-4AFE-4CAE-8A28-0037C738BE68}"/>
          </ac:spMkLst>
        </pc:spChg>
        <pc:spChg chg="add mod">
          <ac:chgData name="Ajay Tandon" userId="a480ed10-ee13-477c-b6ae-5e072d0fb18d" providerId="ADAL" clId="{79951F57-AE06-40FB-B4A5-762EDFAE892D}" dt="2019-04-25T06:59:01.334" v="2130" actId="164"/>
          <ac:spMkLst>
            <pc:docMk/>
            <pc:sldMk cId="1325752196" sldId="721"/>
            <ac:spMk id="60" creationId="{13A51B3A-36DE-49A3-B369-FDFFCE9EBBD3}"/>
          </ac:spMkLst>
        </pc:spChg>
        <pc:grpChg chg="del">
          <ac:chgData name="Ajay Tandon" userId="a480ed10-ee13-477c-b6ae-5e072d0fb18d" providerId="ADAL" clId="{79951F57-AE06-40FB-B4A5-762EDFAE892D}" dt="2019-04-25T06:58:16.548" v="2120" actId="478"/>
          <ac:grpSpMkLst>
            <pc:docMk/>
            <pc:sldMk cId="1325752196" sldId="721"/>
            <ac:grpSpMk id="3" creationId="{889A4434-A7BD-4CE7-AEF6-E2979EB2CDDF}"/>
          </ac:grpSpMkLst>
        </pc:grpChg>
        <pc:grpChg chg="add mod">
          <ac:chgData name="Ajay Tandon" userId="a480ed10-ee13-477c-b6ae-5e072d0fb18d" providerId="ADAL" clId="{79951F57-AE06-40FB-B4A5-762EDFAE892D}" dt="2019-04-25T07:00:17.628" v="2163" actId="1076"/>
          <ac:grpSpMkLst>
            <pc:docMk/>
            <pc:sldMk cId="1325752196" sldId="721"/>
            <ac:grpSpMk id="4" creationId="{0FA118C0-63CF-41FC-8120-766DBC9749A7}"/>
          </ac:grpSpMkLst>
        </pc:grpChg>
        <pc:grpChg chg="add mod">
          <ac:chgData name="Ajay Tandon" userId="a480ed10-ee13-477c-b6ae-5e072d0fb18d" providerId="ADAL" clId="{79951F57-AE06-40FB-B4A5-762EDFAE892D}" dt="2019-04-25T06:59:01.334" v="2130" actId="164"/>
          <ac:grpSpMkLst>
            <pc:docMk/>
            <pc:sldMk cId="1325752196" sldId="721"/>
            <ac:grpSpMk id="61" creationId="{CD98CB00-5617-4BE0-8E05-8F0FFC3E0F25}"/>
          </ac:grpSpMkLst>
        </pc:grpChg>
        <pc:graphicFrameChg chg="add mod">
          <ac:chgData name="Ajay Tandon" userId="a480ed10-ee13-477c-b6ae-5e072d0fb18d" providerId="ADAL" clId="{79951F57-AE06-40FB-B4A5-762EDFAE892D}" dt="2019-04-25T07:01:10.490" v="2179" actId="1038"/>
          <ac:graphicFrameMkLst>
            <pc:docMk/>
            <pc:sldMk cId="1325752196" sldId="721"/>
            <ac:graphicFrameMk id="70" creationId="{DD73E9F7-B26B-4E8C-9818-8A39F51FCB57}"/>
          </ac:graphicFrameMkLst>
        </pc:graphicFrameChg>
        <pc:cxnChg chg="mod">
          <ac:chgData name="Ajay Tandon" userId="a480ed10-ee13-477c-b6ae-5e072d0fb18d" providerId="ADAL" clId="{79951F57-AE06-40FB-B4A5-762EDFAE892D}" dt="2019-04-25T06:58:57.444" v="2129" actId="1076"/>
          <ac:cxnSpMkLst>
            <pc:docMk/>
            <pc:sldMk cId="1325752196" sldId="721"/>
            <ac:cxnSpMk id="68" creationId="{FACFCCBF-F8E1-430F-B30B-4BF0E10FD20B}"/>
          </ac:cxnSpMkLst>
        </pc:cxnChg>
      </pc:sldChg>
      <pc:sldMasterChg chg="delSldLayout">
        <pc:chgData name="Ajay Tandon" userId="a480ed10-ee13-477c-b6ae-5e072d0fb18d" providerId="ADAL" clId="{79951F57-AE06-40FB-B4A5-762EDFAE892D}" dt="2019-05-03T13:52:10.775" v="2399" actId="2696"/>
        <pc:sldMasterMkLst>
          <pc:docMk/>
          <pc:sldMasterMk cId="0" sldId="2147485265"/>
        </pc:sldMasterMkLst>
        <pc:sldLayoutChg chg="del">
          <pc:chgData name="Ajay Tandon" userId="a480ed10-ee13-477c-b6ae-5e072d0fb18d" providerId="ADAL" clId="{79951F57-AE06-40FB-B4A5-762EDFAE892D}" dt="2019-05-03T13:52:10.775" v="2399" actId="2696"/>
          <pc:sldLayoutMkLst>
            <pc:docMk/>
            <pc:sldMasterMk cId="0" sldId="2147485265"/>
            <pc:sldLayoutMk cId="484217978" sldId="214748544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522E9-2F6B-49A7-AE56-7A01BDF1D7C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387E-FC44-4417-87DC-53DE879B41E9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gm:t>
    </dgm:pt>
    <dgm:pt modelId="{CAAE108C-0C6E-437C-BA99-F1AE739C4B1F}" type="par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CC8EA50-157F-48C6-9386-BB1CEE2ECC6B}" type="sib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327A51-A833-417F-874D-396BAF4A3300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gm:t>
    </dgm:pt>
    <dgm:pt modelId="{DBD84094-9377-4612-9500-DA64A5BEAED5}" type="par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4B51204-C110-43E2-9D80-CD93ED47BEDD}" type="sib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729568-6092-4314-8623-9145E2F83405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gm:t>
    </dgm:pt>
    <dgm:pt modelId="{D1A574DB-A1A2-4CD2-BBE7-E3F5D181C05D}" type="par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A7B9B7E-1D4F-46CF-B7DD-F9EB0EB03BCB}" type="sib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EDB7DD-793C-459D-8A7A-57D2E6BBF0F0}">
      <dgm:prSet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gm:t>
    </dgm:pt>
    <dgm:pt modelId="{5796AF3B-88FE-463E-944D-7ED95AC6F425}" type="parTrans" cxnId="{0E66FF80-6105-4E45-BA72-319D9CFA8310}">
      <dgm:prSet/>
      <dgm:spPr/>
      <dgm:t>
        <a:bodyPr/>
        <a:lstStyle/>
        <a:p>
          <a:endParaRPr lang="en-US"/>
        </a:p>
      </dgm:t>
    </dgm:pt>
    <dgm:pt modelId="{FEDFF645-A514-45FE-9B94-0E54379024CA}" type="sibTrans" cxnId="{0E66FF80-6105-4E45-BA72-319D9CFA8310}">
      <dgm:prSet/>
      <dgm:spPr/>
      <dgm:t>
        <a:bodyPr/>
        <a:lstStyle/>
        <a:p>
          <a:endParaRPr lang="en-US"/>
        </a:p>
      </dgm:t>
    </dgm:pt>
    <dgm:pt modelId="{157D7756-0187-4112-A93A-A627AC958541}" type="pres">
      <dgm:prSet presAssocID="{1D1522E9-2F6B-49A7-AE56-7A01BDF1D7CD}" presName="diagram" presStyleCnt="0">
        <dgm:presLayoutVars>
          <dgm:dir/>
          <dgm:resizeHandles val="exact"/>
        </dgm:presLayoutVars>
      </dgm:prSet>
      <dgm:spPr/>
    </dgm:pt>
    <dgm:pt modelId="{80507818-BC58-4BCA-9FD0-00575B1967A8}" type="pres">
      <dgm:prSet presAssocID="{00DE387E-FC44-4417-87DC-53DE879B41E9}" presName="node" presStyleLbl="node1" presStyleIdx="0" presStyleCnt="4">
        <dgm:presLayoutVars>
          <dgm:bulletEnabled val="1"/>
        </dgm:presLayoutVars>
      </dgm:prSet>
      <dgm:spPr/>
    </dgm:pt>
    <dgm:pt modelId="{59740C62-E016-438F-A036-2EDB75CB352F}" type="pres">
      <dgm:prSet presAssocID="{ECC8EA50-157F-48C6-9386-BB1CEE2ECC6B}" presName="sibTrans" presStyleCnt="0"/>
      <dgm:spPr/>
    </dgm:pt>
    <dgm:pt modelId="{102C89C7-BF3E-4B67-BB4D-9552FD3DB828}" type="pres">
      <dgm:prSet presAssocID="{AE327A51-A833-417F-874D-396BAF4A3300}" presName="node" presStyleLbl="node1" presStyleIdx="1" presStyleCnt="4">
        <dgm:presLayoutVars>
          <dgm:bulletEnabled val="1"/>
        </dgm:presLayoutVars>
      </dgm:prSet>
      <dgm:spPr/>
    </dgm:pt>
    <dgm:pt modelId="{A5F34D2D-802B-48C0-897F-4FE924ED29D7}" type="pres">
      <dgm:prSet presAssocID="{B4B51204-C110-43E2-9D80-CD93ED47BEDD}" presName="sibTrans" presStyleCnt="0"/>
      <dgm:spPr/>
    </dgm:pt>
    <dgm:pt modelId="{D7A8766B-DAC5-4F52-A477-03F8ABEA990A}" type="pres">
      <dgm:prSet presAssocID="{27729568-6092-4314-8623-9145E2F83405}" presName="node" presStyleLbl="node1" presStyleIdx="2" presStyleCnt="4" custLinFactX="10676" custLinFactNeighborX="100000" custLinFactNeighborY="51">
        <dgm:presLayoutVars>
          <dgm:bulletEnabled val="1"/>
        </dgm:presLayoutVars>
      </dgm:prSet>
      <dgm:spPr/>
    </dgm:pt>
    <dgm:pt modelId="{72F64752-129B-4F57-9041-A385CB0C49D6}" type="pres">
      <dgm:prSet presAssocID="{DA7B9B7E-1D4F-46CF-B7DD-F9EB0EB03BCB}" presName="sibTrans" presStyleCnt="0"/>
      <dgm:spPr/>
    </dgm:pt>
    <dgm:pt modelId="{16DD0C0D-CA2B-4CCD-A5DF-20803FEC113D}" type="pres">
      <dgm:prSet presAssocID="{EDEDB7DD-793C-459D-8A7A-57D2E6BBF0F0}" presName="node" presStyleLbl="node1" presStyleIdx="3" presStyleCnt="4" custLinFactX="-10676" custLinFactNeighborX="-100000" custLinFactNeighborY="51">
        <dgm:presLayoutVars>
          <dgm:bulletEnabled val="1"/>
        </dgm:presLayoutVars>
      </dgm:prSet>
      <dgm:spPr/>
    </dgm:pt>
  </dgm:ptLst>
  <dgm:cxnLst>
    <dgm:cxn modelId="{50258A02-1F51-45BF-BF33-B8F8B5F9D816}" type="presOf" srcId="{EDEDB7DD-793C-459D-8A7A-57D2E6BBF0F0}" destId="{16DD0C0D-CA2B-4CCD-A5DF-20803FEC113D}" srcOrd="0" destOrd="0" presId="urn:microsoft.com/office/officeart/2005/8/layout/default"/>
    <dgm:cxn modelId="{978E9228-1AC6-433C-B6E9-C39672AD859E}" type="presOf" srcId="{1D1522E9-2F6B-49A7-AE56-7A01BDF1D7CD}" destId="{157D7756-0187-4112-A93A-A627AC958541}" srcOrd="0" destOrd="0" presId="urn:microsoft.com/office/officeart/2005/8/layout/default"/>
    <dgm:cxn modelId="{D7044139-CB9A-43D3-ABB0-457CD332A2BC}" type="presOf" srcId="{27729568-6092-4314-8623-9145E2F83405}" destId="{D7A8766B-DAC5-4F52-A477-03F8ABEA990A}" srcOrd="0" destOrd="0" presId="urn:microsoft.com/office/officeart/2005/8/layout/default"/>
    <dgm:cxn modelId="{0D49F975-7470-45A9-A9D7-31FC5F57F08A}" srcId="{1D1522E9-2F6B-49A7-AE56-7A01BDF1D7CD}" destId="{00DE387E-FC44-4417-87DC-53DE879B41E9}" srcOrd="0" destOrd="0" parTransId="{CAAE108C-0C6E-437C-BA99-F1AE739C4B1F}" sibTransId="{ECC8EA50-157F-48C6-9386-BB1CEE2ECC6B}"/>
    <dgm:cxn modelId="{8B7A7F56-4AF5-44B7-81DA-8EDA845D8EA4}" srcId="{1D1522E9-2F6B-49A7-AE56-7A01BDF1D7CD}" destId="{AE327A51-A833-417F-874D-396BAF4A3300}" srcOrd="1" destOrd="0" parTransId="{DBD84094-9377-4612-9500-DA64A5BEAED5}" sibTransId="{B4B51204-C110-43E2-9D80-CD93ED47BEDD}"/>
    <dgm:cxn modelId="{A4FDCE77-45B2-4A7A-8F09-853421636217}" type="presOf" srcId="{00DE387E-FC44-4417-87DC-53DE879B41E9}" destId="{80507818-BC58-4BCA-9FD0-00575B1967A8}" srcOrd="0" destOrd="0" presId="urn:microsoft.com/office/officeart/2005/8/layout/default"/>
    <dgm:cxn modelId="{0E66FF80-6105-4E45-BA72-319D9CFA8310}" srcId="{1D1522E9-2F6B-49A7-AE56-7A01BDF1D7CD}" destId="{EDEDB7DD-793C-459D-8A7A-57D2E6BBF0F0}" srcOrd="3" destOrd="0" parTransId="{5796AF3B-88FE-463E-944D-7ED95AC6F425}" sibTransId="{FEDFF645-A514-45FE-9B94-0E54379024CA}"/>
    <dgm:cxn modelId="{DE77D2C4-A593-4B97-858D-86978317B5E3}" type="presOf" srcId="{AE327A51-A833-417F-874D-396BAF4A3300}" destId="{102C89C7-BF3E-4B67-BB4D-9552FD3DB828}" srcOrd="0" destOrd="0" presId="urn:microsoft.com/office/officeart/2005/8/layout/default"/>
    <dgm:cxn modelId="{7DF319F4-B3D0-4B6F-B2F8-6F453E51896B}" srcId="{1D1522E9-2F6B-49A7-AE56-7A01BDF1D7CD}" destId="{27729568-6092-4314-8623-9145E2F83405}" srcOrd="2" destOrd="0" parTransId="{D1A574DB-A1A2-4CD2-BBE7-E3F5D181C05D}" sibTransId="{DA7B9B7E-1D4F-46CF-B7DD-F9EB0EB03BCB}"/>
    <dgm:cxn modelId="{19F20871-DFFE-486C-AF91-009EA60283C3}" type="presParOf" srcId="{157D7756-0187-4112-A93A-A627AC958541}" destId="{80507818-BC58-4BCA-9FD0-00575B1967A8}" srcOrd="0" destOrd="0" presId="urn:microsoft.com/office/officeart/2005/8/layout/default"/>
    <dgm:cxn modelId="{7E3BEB3C-85C8-473A-977B-D0EE21F499E4}" type="presParOf" srcId="{157D7756-0187-4112-A93A-A627AC958541}" destId="{59740C62-E016-438F-A036-2EDB75CB352F}" srcOrd="1" destOrd="0" presId="urn:microsoft.com/office/officeart/2005/8/layout/default"/>
    <dgm:cxn modelId="{864F3AF7-A2D9-4972-A730-18089FCFAC8E}" type="presParOf" srcId="{157D7756-0187-4112-A93A-A627AC958541}" destId="{102C89C7-BF3E-4B67-BB4D-9552FD3DB828}" srcOrd="2" destOrd="0" presId="urn:microsoft.com/office/officeart/2005/8/layout/default"/>
    <dgm:cxn modelId="{2E5422BB-DDA5-4633-AB10-0C71E473AA51}" type="presParOf" srcId="{157D7756-0187-4112-A93A-A627AC958541}" destId="{A5F34D2D-802B-48C0-897F-4FE924ED29D7}" srcOrd="3" destOrd="0" presId="urn:microsoft.com/office/officeart/2005/8/layout/default"/>
    <dgm:cxn modelId="{29B0A0EF-1D56-4A71-92D9-B4CE897BA7FC}" type="presParOf" srcId="{157D7756-0187-4112-A93A-A627AC958541}" destId="{D7A8766B-DAC5-4F52-A477-03F8ABEA990A}" srcOrd="4" destOrd="0" presId="urn:microsoft.com/office/officeart/2005/8/layout/default"/>
    <dgm:cxn modelId="{169682DE-9333-427B-9EA3-6B5B8F50CDCA}" type="presParOf" srcId="{157D7756-0187-4112-A93A-A627AC958541}" destId="{72F64752-129B-4F57-9041-A385CB0C49D6}" srcOrd="5" destOrd="0" presId="urn:microsoft.com/office/officeart/2005/8/layout/default"/>
    <dgm:cxn modelId="{C2B8ED3B-B13A-4D51-9221-FE66142E5FA9}" type="presParOf" srcId="{157D7756-0187-4112-A93A-A627AC958541}" destId="{16DD0C0D-CA2B-4CCD-A5DF-20803FEC11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522E9-2F6B-49A7-AE56-7A01BDF1D7C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387E-FC44-4417-87DC-53DE879B41E9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gm:t>
    </dgm:pt>
    <dgm:pt modelId="{CAAE108C-0C6E-437C-BA99-F1AE739C4B1F}" type="par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CC8EA50-157F-48C6-9386-BB1CEE2ECC6B}" type="sib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327A51-A833-417F-874D-396BAF4A33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gm:t>
    </dgm:pt>
    <dgm:pt modelId="{DBD84094-9377-4612-9500-DA64A5BEAED5}" type="par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4B51204-C110-43E2-9D80-CD93ED47BEDD}" type="sib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729568-6092-4314-8623-9145E2F834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gm:t>
    </dgm:pt>
    <dgm:pt modelId="{D1A574DB-A1A2-4CD2-BBE7-E3F5D181C05D}" type="par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A7B9B7E-1D4F-46CF-B7DD-F9EB0EB03BCB}" type="sib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EDB7DD-793C-459D-8A7A-57D2E6BBF0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gm:t>
    </dgm:pt>
    <dgm:pt modelId="{5796AF3B-88FE-463E-944D-7ED95AC6F425}" type="parTrans" cxnId="{0E66FF80-6105-4E45-BA72-319D9CFA8310}">
      <dgm:prSet/>
      <dgm:spPr/>
      <dgm:t>
        <a:bodyPr/>
        <a:lstStyle/>
        <a:p>
          <a:endParaRPr lang="en-US"/>
        </a:p>
      </dgm:t>
    </dgm:pt>
    <dgm:pt modelId="{FEDFF645-A514-45FE-9B94-0E54379024CA}" type="sibTrans" cxnId="{0E66FF80-6105-4E45-BA72-319D9CFA8310}">
      <dgm:prSet/>
      <dgm:spPr/>
      <dgm:t>
        <a:bodyPr/>
        <a:lstStyle/>
        <a:p>
          <a:endParaRPr lang="en-US"/>
        </a:p>
      </dgm:t>
    </dgm:pt>
    <dgm:pt modelId="{157D7756-0187-4112-A93A-A627AC958541}" type="pres">
      <dgm:prSet presAssocID="{1D1522E9-2F6B-49A7-AE56-7A01BDF1D7CD}" presName="diagram" presStyleCnt="0">
        <dgm:presLayoutVars>
          <dgm:dir/>
          <dgm:resizeHandles val="exact"/>
        </dgm:presLayoutVars>
      </dgm:prSet>
      <dgm:spPr/>
    </dgm:pt>
    <dgm:pt modelId="{80507818-BC58-4BCA-9FD0-00575B1967A8}" type="pres">
      <dgm:prSet presAssocID="{00DE387E-FC44-4417-87DC-53DE879B41E9}" presName="node" presStyleLbl="node1" presStyleIdx="0" presStyleCnt="4">
        <dgm:presLayoutVars>
          <dgm:bulletEnabled val="1"/>
        </dgm:presLayoutVars>
      </dgm:prSet>
      <dgm:spPr/>
    </dgm:pt>
    <dgm:pt modelId="{59740C62-E016-438F-A036-2EDB75CB352F}" type="pres">
      <dgm:prSet presAssocID="{ECC8EA50-157F-48C6-9386-BB1CEE2ECC6B}" presName="sibTrans" presStyleCnt="0"/>
      <dgm:spPr/>
    </dgm:pt>
    <dgm:pt modelId="{102C89C7-BF3E-4B67-BB4D-9552FD3DB828}" type="pres">
      <dgm:prSet presAssocID="{AE327A51-A833-417F-874D-396BAF4A3300}" presName="node" presStyleLbl="node1" presStyleIdx="1" presStyleCnt="4">
        <dgm:presLayoutVars>
          <dgm:bulletEnabled val="1"/>
        </dgm:presLayoutVars>
      </dgm:prSet>
      <dgm:spPr/>
    </dgm:pt>
    <dgm:pt modelId="{A5F34D2D-802B-48C0-897F-4FE924ED29D7}" type="pres">
      <dgm:prSet presAssocID="{B4B51204-C110-43E2-9D80-CD93ED47BEDD}" presName="sibTrans" presStyleCnt="0"/>
      <dgm:spPr/>
    </dgm:pt>
    <dgm:pt modelId="{D7A8766B-DAC5-4F52-A477-03F8ABEA990A}" type="pres">
      <dgm:prSet presAssocID="{27729568-6092-4314-8623-9145E2F83405}" presName="node" presStyleLbl="node1" presStyleIdx="2" presStyleCnt="4" custLinFactX="10676" custLinFactNeighborX="100000" custLinFactNeighborY="51">
        <dgm:presLayoutVars>
          <dgm:bulletEnabled val="1"/>
        </dgm:presLayoutVars>
      </dgm:prSet>
      <dgm:spPr/>
    </dgm:pt>
    <dgm:pt modelId="{72F64752-129B-4F57-9041-A385CB0C49D6}" type="pres">
      <dgm:prSet presAssocID="{DA7B9B7E-1D4F-46CF-B7DD-F9EB0EB03BCB}" presName="sibTrans" presStyleCnt="0"/>
      <dgm:spPr/>
    </dgm:pt>
    <dgm:pt modelId="{16DD0C0D-CA2B-4CCD-A5DF-20803FEC113D}" type="pres">
      <dgm:prSet presAssocID="{EDEDB7DD-793C-459D-8A7A-57D2E6BBF0F0}" presName="node" presStyleLbl="node1" presStyleIdx="3" presStyleCnt="4" custLinFactX="-10676" custLinFactNeighborX="-100000" custLinFactNeighborY="51">
        <dgm:presLayoutVars>
          <dgm:bulletEnabled val="1"/>
        </dgm:presLayoutVars>
      </dgm:prSet>
      <dgm:spPr/>
    </dgm:pt>
  </dgm:ptLst>
  <dgm:cxnLst>
    <dgm:cxn modelId="{50258A02-1F51-45BF-BF33-B8F8B5F9D816}" type="presOf" srcId="{EDEDB7DD-793C-459D-8A7A-57D2E6BBF0F0}" destId="{16DD0C0D-CA2B-4CCD-A5DF-20803FEC113D}" srcOrd="0" destOrd="0" presId="urn:microsoft.com/office/officeart/2005/8/layout/default"/>
    <dgm:cxn modelId="{978E9228-1AC6-433C-B6E9-C39672AD859E}" type="presOf" srcId="{1D1522E9-2F6B-49A7-AE56-7A01BDF1D7CD}" destId="{157D7756-0187-4112-A93A-A627AC958541}" srcOrd="0" destOrd="0" presId="urn:microsoft.com/office/officeart/2005/8/layout/default"/>
    <dgm:cxn modelId="{D7044139-CB9A-43D3-ABB0-457CD332A2BC}" type="presOf" srcId="{27729568-6092-4314-8623-9145E2F83405}" destId="{D7A8766B-DAC5-4F52-A477-03F8ABEA990A}" srcOrd="0" destOrd="0" presId="urn:microsoft.com/office/officeart/2005/8/layout/default"/>
    <dgm:cxn modelId="{0D49F975-7470-45A9-A9D7-31FC5F57F08A}" srcId="{1D1522E9-2F6B-49A7-AE56-7A01BDF1D7CD}" destId="{00DE387E-FC44-4417-87DC-53DE879B41E9}" srcOrd="0" destOrd="0" parTransId="{CAAE108C-0C6E-437C-BA99-F1AE739C4B1F}" sibTransId="{ECC8EA50-157F-48C6-9386-BB1CEE2ECC6B}"/>
    <dgm:cxn modelId="{8B7A7F56-4AF5-44B7-81DA-8EDA845D8EA4}" srcId="{1D1522E9-2F6B-49A7-AE56-7A01BDF1D7CD}" destId="{AE327A51-A833-417F-874D-396BAF4A3300}" srcOrd="1" destOrd="0" parTransId="{DBD84094-9377-4612-9500-DA64A5BEAED5}" sibTransId="{B4B51204-C110-43E2-9D80-CD93ED47BEDD}"/>
    <dgm:cxn modelId="{A4FDCE77-45B2-4A7A-8F09-853421636217}" type="presOf" srcId="{00DE387E-FC44-4417-87DC-53DE879B41E9}" destId="{80507818-BC58-4BCA-9FD0-00575B1967A8}" srcOrd="0" destOrd="0" presId="urn:microsoft.com/office/officeart/2005/8/layout/default"/>
    <dgm:cxn modelId="{0E66FF80-6105-4E45-BA72-319D9CFA8310}" srcId="{1D1522E9-2F6B-49A7-AE56-7A01BDF1D7CD}" destId="{EDEDB7DD-793C-459D-8A7A-57D2E6BBF0F0}" srcOrd="3" destOrd="0" parTransId="{5796AF3B-88FE-463E-944D-7ED95AC6F425}" sibTransId="{FEDFF645-A514-45FE-9B94-0E54379024CA}"/>
    <dgm:cxn modelId="{DE77D2C4-A593-4B97-858D-86978317B5E3}" type="presOf" srcId="{AE327A51-A833-417F-874D-396BAF4A3300}" destId="{102C89C7-BF3E-4B67-BB4D-9552FD3DB828}" srcOrd="0" destOrd="0" presId="urn:microsoft.com/office/officeart/2005/8/layout/default"/>
    <dgm:cxn modelId="{7DF319F4-B3D0-4B6F-B2F8-6F453E51896B}" srcId="{1D1522E9-2F6B-49A7-AE56-7A01BDF1D7CD}" destId="{27729568-6092-4314-8623-9145E2F83405}" srcOrd="2" destOrd="0" parTransId="{D1A574DB-A1A2-4CD2-BBE7-E3F5D181C05D}" sibTransId="{DA7B9B7E-1D4F-46CF-B7DD-F9EB0EB03BCB}"/>
    <dgm:cxn modelId="{19F20871-DFFE-486C-AF91-009EA60283C3}" type="presParOf" srcId="{157D7756-0187-4112-A93A-A627AC958541}" destId="{80507818-BC58-4BCA-9FD0-00575B1967A8}" srcOrd="0" destOrd="0" presId="urn:microsoft.com/office/officeart/2005/8/layout/default"/>
    <dgm:cxn modelId="{7E3BEB3C-85C8-473A-977B-D0EE21F499E4}" type="presParOf" srcId="{157D7756-0187-4112-A93A-A627AC958541}" destId="{59740C62-E016-438F-A036-2EDB75CB352F}" srcOrd="1" destOrd="0" presId="urn:microsoft.com/office/officeart/2005/8/layout/default"/>
    <dgm:cxn modelId="{864F3AF7-A2D9-4972-A730-18089FCFAC8E}" type="presParOf" srcId="{157D7756-0187-4112-A93A-A627AC958541}" destId="{102C89C7-BF3E-4B67-BB4D-9552FD3DB828}" srcOrd="2" destOrd="0" presId="urn:microsoft.com/office/officeart/2005/8/layout/default"/>
    <dgm:cxn modelId="{2E5422BB-DDA5-4633-AB10-0C71E473AA51}" type="presParOf" srcId="{157D7756-0187-4112-A93A-A627AC958541}" destId="{A5F34D2D-802B-48C0-897F-4FE924ED29D7}" srcOrd="3" destOrd="0" presId="urn:microsoft.com/office/officeart/2005/8/layout/default"/>
    <dgm:cxn modelId="{29B0A0EF-1D56-4A71-92D9-B4CE897BA7FC}" type="presParOf" srcId="{157D7756-0187-4112-A93A-A627AC958541}" destId="{D7A8766B-DAC5-4F52-A477-03F8ABEA990A}" srcOrd="4" destOrd="0" presId="urn:microsoft.com/office/officeart/2005/8/layout/default"/>
    <dgm:cxn modelId="{169682DE-9333-427B-9EA3-6B5B8F50CDCA}" type="presParOf" srcId="{157D7756-0187-4112-A93A-A627AC958541}" destId="{72F64752-129B-4F57-9041-A385CB0C49D6}" srcOrd="5" destOrd="0" presId="urn:microsoft.com/office/officeart/2005/8/layout/default"/>
    <dgm:cxn modelId="{C2B8ED3B-B13A-4D51-9221-FE66142E5FA9}" type="presParOf" srcId="{157D7756-0187-4112-A93A-A627AC958541}" destId="{16DD0C0D-CA2B-4CCD-A5DF-20803FEC11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055F7-F3CB-4FE9-BA19-5C7984D18BB5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GB"/>
        </a:p>
      </dgm:t>
    </dgm:pt>
    <dgm:pt modelId="{C5BEB772-9493-4B81-A258-C4ACA10A8661}">
      <dgm:prSet phldrT="[Text]" custT="1"/>
      <dgm:spPr/>
      <dgm:t>
        <a:bodyPr lIns="36000" rIns="36000"/>
        <a:lstStyle/>
        <a:p>
          <a:r>
            <a:rPr lang="en-US" sz="1400" dirty="0"/>
            <a:t>Aim of pooling is to improve financial protection and equity in resource distribution</a:t>
          </a:r>
          <a:endParaRPr lang="en-GB" sz="1400" dirty="0"/>
        </a:p>
      </dgm:t>
    </dgm:pt>
    <dgm:pt modelId="{700BD656-E2F1-49EA-AE38-5A492B85F156}" type="parTrans" cxnId="{A7C4D964-E685-48EF-ABCC-BEB8EA9AA9A1}">
      <dgm:prSet/>
      <dgm:spPr/>
      <dgm:t>
        <a:bodyPr/>
        <a:lstStyle/>
        <a:p>
          <a:endParaRPr lang="en-GB" sz="1400"/>
        </a:p>
      </dgm:t>
    </dgm:pt>
    <dgm:pt modelId="{473A41C9-C40E-4F57-9C24-F9FEB2586624}" type="sibTrans" cxnId="{A7C4D964-E685-48EF-ABCC-BEB8EA9AA9A1}">
      <dgm:prSet/>
      <dgm:spPr/>
      <dgm:t>
        <a:bodyPr/>
        <a:lstStyle/>
        <a:p>
          <a:endParaRPr lang="en-GB" sz="1400"/>
        </a:p>
      </dgm:t>
    </dgm:pt>
    <dgm:pt modelId="{C7B0F67C-4200-4D81-8A38-0FC2CF18BC6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Fragmentation is the enemy and can be addressed through reforms in the pooling of funds...</a:t>
          </a:r>
        </a:p>
      </dgm:t>
    </dgm:pt>
    <dgm:pt modelId="{40032F54-0847-4B2D-A39E-D04653698822}" type="parTrans" cxnId="{A1AC88C7-6024-48B5-936E-75E828927CCC}">
      <dgm:prSet/>
      <dgm:spPr/>
      <dgm:t>
        <a:bodyPr/>
        <a:lstStyle/>
        <a:p>
          <a:endParaRPr lang="en-GB" sz="1400"/>
        </a:p>
      </dgm:t>
    </dgm:pt>
    <dgm:pt modelId="{FB7015D1-6E30-4531-A964-FF911823FB57}" type="sibTrans" cxnId="{A1AC88C7-6024-48B5-936E-75E828927CCC}">
      <dgm:prSet/>
      <dgm:spPr/>
      <dgm:t>
        <a:bodyPr/>
        <a:lstStyle/>
        <a:p>
          <a:endParaRPr lang="en-GB" sz="1400"/>
        </a:p>
      </dgm:t>
    </dgm:pt>
    <dgm:pt modelId="{1BF2A0F8-AD4C-481C-931B-BFF9DE97C13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lIns="36000" rIns="36000"/>
        <a:lstStyle/>
        <a:p>
          <a:r>
            <a:rPr lang="en-US" sz="1400" dirty="0">
              <a:solidFill>
                <a:schemeClr val="tx1"/>
              </a:solidFill>
            </a:rPr>
            <a:t>Pooling structure determines redistributive capacity</a:t>
          </a:r>
        </a:p>
      </dgm:t>
    </dgm:pt>
    <dgm:pt modelId="{3D4C1858-C3DC-4041-86D9-9A7C7C7C1BEB}" type="parTrans" cxnId="{D85EB597-0D3C-4B40-A9EC-F1B75997B042}">
      <dgm:prSet/>
      <dgm:spPr/>
      <dgm:t>
        <a:bodyPr/>
        <a:lstStyle/>
        <a:p>
          <a:endParaRPr lang="en-GB" sz="1400"/>
        </a:p>
      </dgm:t>
    </dgm:pt>
    <dgm:pt modelId="{A651CECA-6221-49EC-82F9-9E79EF7317E3}" type="sibTrans" cxnId="{D85EB597-0D3C-4B40-A9EC-F1B75997B042}">
      <dgm:prSet/>
      <dgm:spPr/>
      <dgm:t>
        <a:bodyPr/>
        <a:lstStyle/>
        <a:p>
          <a:endParaRPr lang="en-GB" sz="1400"/>
        </a:p>
      </dgm:t>
    </dgm:pt>
    <dgm:pt modelId="{223DB165-D51F-4897-A4F9-85C9A519EFAA}">
      <dgm:prSet phldrT="[Text]" custT="1"/>
      <dgm:spPr>
        <a:solidFill>
          <a:srgbClr val="0070C0"/>
        </a:solidFill>
      </dgm:spPr>
      <dgm:t>
        <a:bodyPr lIns="36000" rIns="36000"/>
        <a:lstStyle/>
        <a:p>
          <a:r>
            <a:rPr lang="en-US" sz="1400" dirty="0"/>
            <a:t>For UHC objectives, a good pooling arrangement is compulsory, large, and covers diverse health risks</a:t>
          </a:r>
        </a:p>
      </dgm:t>
    </dgm:pt>
    <dgm:pt modelId="{F286E994-DED6-4AEA-AC57-56771B088F4D}" type="parTrans" cxnId="{0C8AF37A-5971-4504-9384-10E339684717}">
      <dgm:prSet/>
      <dgm:spPr/>
      <dgm:t>
        <a:bodyPr/>
        <a:lstStyle/>
        <a:p>
          <a:endParaRPr lang="en-GB" sz="1400"/>
        </a:p>
      </dgm:t>
    </dgm:pt>
    <dgm:pt modelId="{75F3C7FB-7457-4835-AB8C-5624D446FEBE}" type="sibTrans" cxnId="{0C8AF37A-5971-4504-9384-10E339684717}">
      <dgm:prSet/>
      <dgm:spPr/>
      <dgm:t>
        <a:bodyPr/>
        <a:lstStyle/>
        <a:p>
          <a:endParaRPr lang="en-GB" sz="1400"/>
        </a:p>
      </dgm:t>
    </dgm:pt>
    <dgm:pt modelId="{AB5998CF-7BB4-4490-A0E0-F99515C046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400" dirty="0">
              <a:solidFill>
                <a:schemeClr val="bg1"/>
              </a:solidFill>
            </a:rPr>
            <a:t>…but specific way to do this depends on the nature of your fragmentation problem</a:t>
          </a:r>
        </a:p>
      </dgm:t>
    </dgm:pt>
    <dgm:pt modelId="{20893D88-C1F6-4336-854A-38C1857F196F}" type="parTrans" cxnId="{FB2EDC7F-5F12-4473-B3A2-AB4245621C7C}">
      <dgm:prSet/>
      <dgm:spPr/>
      <dgm:t>
        <a:bodyPr/>
        <a:lstStyle/>
        <a:p>
          <a:endParaRPr lang="en-GB" sz="1050"/>
        </a:p>
      </dgm:t>
    </dgm:pt>
    <dgm:pt modelId="{2772F30F-97F4-498F-A20B-8B49C6BAD290}" type="sibTrans" cxnId="{FB2EDC7F-5F12-4473-B3A2-AB4245621C7C}">
      <dgm:prSet/>
      <dgm:spPr/>
      <dgm:t>
        <a:bodyPr/>
        <a:lstStyle/>
        <a:p>
          <a:endParaRPr lang="en-GB" sz="1050"/>
        </a:p>
      </dgm:t>
    </dgm:pt>
    <dgm:pt modelId="{F583BD5C-3294-4286-B346-22BB7C2DDD42}" type="pres">
      <dgm:prSet presAssocID="{FBF055F7-F3CB-4FE9-BA19-5C7984D18BB5}" presName="linear" presStyleCnt="0">
        <dgm:presLayoutVars>
          <dgm:dir/>
          <dgm:animLvl val="lvl"/>
          <dgm:resizeHandles val="exact"/>
        </dgm:presLayoutVars>
      </dgm:prSet>
      <dgm:spPr/>
    </dgm:pt>
    <dgm:pt modelId="{1584813E-3901-46A6-B5B9-5FC1756ECB53}" type="pres">
      <dgm:prSet presAssocID="{C5BEB772-9493-4B81-A258-C4ACA10A8661}" presName="parentLin" presStyleCnt="0"/>
      <dgm:spPr/>
    </dgm:pt>
    <dgm:pt modelId="{6B90D5FC-F4C6-47A7-8936-D59412D99D1A}" type="pres">
      <dgm:prSet presAssocID="{C5BEB772-9493-4B81-A258-C4ACA10A8661}" presName="parentLeftMargin" presStyleLbl="node1" presStyleIdx="0" presStyleCnt="5"/>
      <dgm:spPr/>
    </dgm:pt>
    <dgm:pt modelId="{EF0A957F-E317-40FB-A3E6-210BC0AE0883}" type="pres">
      <dgm:prSet presAssocID="{C5BEB772-9493-4B81-A258-C4ACA10A8661}" presName="parentText" presStyleLbl="node1" presStyleIdx="0" presStyleCnt="5" custScaleX="137048" custScaleY="243902" custLinFactNeighborX="-46091">
        <dgm:presLayoutVars>
          <dgm:chMax val="0"/>
          <dgm:bulletEnabled val="1"/>
        </dgm:presLayoutVars>
      </dgm:prSet>
      <dgm:spPr/>
    </dgm:pt>
    <dgm:pt modelId="{29535F34-9833-47F0-85BE-227600C5ADD1}" type="pres">
      <dgm:prSet presAssocID="{C5BEB772-9493-4B81-A258-C4ACA10A8661}" presName="negativeSpace" presStyleCnt="0"/>
      <dgm:spPr/>
    </dgm:pt>
    <dgm:pt modelId="{1210ECA7-7A6B-449C-B31A-7F4F040BC353}" type="pres">
      <dgm:prSet presAssocID="{C5BEB772-9493-4B81-A258-C4ACA10A8661}" presName="childText" presStyleLbl="conFgAcc1" presStyleIdx="0" presStyleCnt="5">
        <dgm:presLayoutVars>
          <dgm:bulletEnabled val="1"/>
        </dgm:presLayoutVars>
      </dgm:prSet>
      <dgm:spPr/>
    </dgm:pt>
    <dgm:pt modelId="{A82C90BD-623C-40F3-8529-B2746E6B5F43}" type="pres">
      <dgm:prSet presAssocID="{473A41C9-C40E-4F57-9C24-F9FEB2586624}" presName="spaceBetweenRectangles" presStyleCnt="0"/>
      <dgm:spPr/>
    </dgm:pt>
    <dgm:pt modelId="{EF10A62F-1101-4D6E-B632-C3289B6B83BD}" type="pres">
      <dgm:prSet presAssocID="{1BF2A0F8-AD4C-481C-931B-BFF9DE97C135}" presName="parentLin" presStyleCnt="0"/>
      <dgm:spPr/>
    </dgm:pt>
    <dgm:pt modelId="{758ECA4A-4454-4F33-B16E-9441BF777AC1}" type="pres">
      <dgm:prSet presAssocID="{1BF2A0F8-AD4C-481C-931B-BFF9DE97C135}" presName="parentLeftMargin" presStyleLbl="node1" presStyleIdx="0" presStyleCnt="5"/>
      <dgm:spPr/>
    </dgm:pt>
    <dgm:pt modelId="{34EC4544-2337-44E8-93E1-1DA398762827}" type="pres">
      <dgm:prSet presAssocID="{1BF2A0F8-AD4C-481C-931B-BFF9DE97C135}" presName="parentText" presStyleLbl="node1" presStyleIdx="1" presStyleCnt="5" custScaleX="137048" custScaleY="243902" custLinFactNeighborX="-46091">
        <dgm:presLayoutVars>
          <dgm:chMax val="0"/>
          <dgm:bulletEnabled val="1"/>
        </dgm:presLayoutVars>
      </dgm:prSet>
      <dgm:spPr/>
    </dgm:pt>
    <dgm:pt modelId="{25A1F17E-353B-475F-9BEC-ACB7B9962B00}" type="pres">
      <dgm:prSet presAssocID="{1BF2A0F8-AD4C-481C-931B-BFF9DE97C135}" presName="negativeSpace" presStyleCnt="0"/>
      <dgm:spPr/>
    </dgm:pt>
    <dgm:pt modelId="{323FC4A7-FC3D-4DB1-B26C-1D5F9B2CF10A}" type="pres">
      <dgm:prSet presAssocID="{1BF2A0F8-AD4C-481C-931B-BFF9DE97C135}" presName="childText" presStyleLbl="conFgAcc1" presStyleIdx="1" presStyleCnt="5">
        <dgm:presLayoutVars>
          <dgm:bulletEnabled val="1"/>
        </dgm:presLayoutVars>
      </dgm:prSet>
      <dgm:spPr/>
    </dgm:pt>
    <dgm:pt modelId="{3C930072-9D8F-4D7E-92B5-8600AFEC39FA}" type="pres">
      <dgm:prSet presAssocID="{A651CECA-6221-49EC-82F9-9E79EF7317E3}" presName="spaceBetweenRectangles" presStyleCnt="0"/>
      <dgm:spPr/>
    </dgm:pt>
    <dgm:pt modelId="{3CFEE370-7345-4AAD-832A-CD82BE083B92}" type="pres">
      <dgm:prSet presAssocID="{223DB165-D51F-4897-A4F9-85C9A519EFAA}" presName="parentLin" presStyleCnt="0"/>
      <dgm:spPr/>
    </dgm:pt>
    <dgm:pt modelId="{751BBA25-C5EF-4CD0-A3C2-EDCDCC54B1D9}" type="pres">
      <dgm:prSet presAssocID="{223DB165-D51F-4897-A4F9-85C9A519EFAA}" presName="parentLeftMargin" presStyleLbl="node1" presStyleIdx="1" presStyleCnt="5"/>
      <dgm:spPr/>
    </dgm:pt>
    <dgm:pt modelId="{39AAF6D6-8DEF-42EE-A26D-7C91C9B26C98}" type="pres">
      <dgm:prSet presAssocID="{223DB165-D51F-4897-A4F9-85C9A519EFAA}" presName="parentText" presStyleLbl="node1" presStyleIdx="2" presStyleCnt="5" custScaleX="141538" custScaleY="243902" custLinFactNeighborX="-44349">
        <dgm:presLayoutVars>
          <dgm:chMax val="0"/>
          <dgm:bulletEnabled val="1"/>
        </dgm:presLayoutVars>
      </dgm:prSet>
      <dgm:spPr/>
    </dgm:pt>
    <dgm:pt modelId="{2E4BA87B-3E74-4D86-B64C-54166108853D}" type="pres">
      <dgm:prSet presAssocID="{223DB165-D51F-4897-A4F9-85C9A519EFAA}" presName="negativeSpace" presStyleCnt="0"/>
      <dgm:spPr/>
    </dgm:pt>
    <dgm:pt modelId="{4F934B51-4959-47FC-94DF-2DAC0B2451B7}" type="pres">
      <dgm:prSet presAssocID="{223DB165-D51F-4897-A4F9-85C9A519EFAA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988C5C9E-88DD-4934-B72E-A1A7043D44AE}" type="pres">
      <dgm:prSet presAssocID="{75F3C7FB-7457-4835-AB8C-5624D446FEBE}" presName="spaceBetweenRectangles" presStyleCnt="0"/>
      <dgm:spPr/>
    </dgm:pt>
    <dgm:pt modelId="{757768E6-F540-4155-B3B9-4C504B529370}" type="pres">
      <dgm:prSet presAssocID="{C7B0F67C-4200-4D81-8A38-0FC2CF18BC62}" presName="parentLin" presStyleCnt="0"/>
      <dgm:spPr/>
    </dgm:pt>
    <dgm:pt modelId="{4C393244-2292-4CAB-AB56-E45B8B38EB59}" type="pres">
      <dgm:prSet presAssocID="{C7B0F67C-4200-4D81-8A38-0FC2CF18BC62}" presName="parentLeftMargin" presStyleLbl="node1" presStyleIdx="2" presStyleCnt="5"/>
      <dgm:spPr/>
    </dgm:pt>
    <dgm:pt modelId="{6B532600-B05F-42F2-860C-A54C20CA44EB}" type="pres">
      <dgm:prSet presAssocID="{C7B0F67C-4200-4D81-8A38-0FC2CF18BC62}" presName="parentText" presStyleLbl="node1" presStyleIdx="3" presStyleCnt="5" custScaleX="137048" custScaleY="243902" custLinFactNeighborX="-46091">
        <dgm:presLayoutVars>
          <dgm:chMax val="0"/>
          <dgm:bulletEnabled val="1"/>
        </dgm:presLayoutVars>
      </dgm:prSet>
      <dgm:spPr/>
    </dgm:pt>
    <dgm:pt modelId="{5A6E02D4-433C-4EFE-93B6-4168D5F017FA}" type="pres">
      <dgm:prSet presAssocID="{C7B0F67C-4200-4D81-8A38-0FC2CF18BC62}" presName="negativeSpace" presStyleCnt="0"/>
      <dgm:spPr/>
    </dgm:pt>
    <dgm:pt modelId="{26C25B17-DFA9-4A08-8B04-28FA9FC332C6}" type="pres">
      <dgm:prSet presAssocID="{C7B0F67C-4200-4D81-8A38-0FC2CF18BC6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  <dgm:pt modelId="{68729C6A-A4A8-4515-993A-5776DF0454C0}" type="pres">
      <dgm:prSet presAssocID="{FB7015D1-6E30-4531-A964-FF911823FB57}" presName="spaceBetweenRectangles" presStyleCnt="0"/>
      <dgm:spPr/>
    </dgm:pt>
    <dgm:pt modelId="{3EC68378-9EA0-4D8D-8258-F78750113A6C}" type="pres">
      <dgm:prSet presAssocID="{AB5998CF-7BB4-4490-A0E0-F99515C046D4}" presName="parentLin" presStyleCnt="0"/>
      <dgm:spPr/>
    </dgm:pt>
    <dgm:pt modelId="{1D149F00-9255-460A-A193-6A493EEA540C}" type="pres">
      <dgm:prSet presAssocID="{AB5998CF-7BB4-4490-A0E0-F99515C046D4}" presName="parentLeftMargin" presStyleLbl="node1" presStyleIdx="3" presStyleCnt="5"/>
      <dgm:spPr/>
    </dgm:pt>
    <dgm:pt modelId="{BD85C185-A5FB-48CC-924F-B2B67D03B56B}" type="pres">
      <dgm:prSet presAssocID="{AB5998CF-7BB4-4490-A0E0-F99515C046D4}" presName="parentText" presStyleLbl="node1" presStyleIdx="4" presStyleCnt="5" custScaleX="142554" custScaleY="243902" custLinFactNeighborX="-43949">
        <dgm:presLayoutVars>
          <dgm:chMax val="0"/>
          <dgm:bulletEnabled val="1"/>
        </dgm:presLayoutVars>
      </dgm:prSet>
      <dgm:spPr/>
    </dgm:pt>
    <dgm:pt modelId="{8E7194D9-67B7-4363-9E71-4CB47BD9B616}" type="pres">
      <dgm:prSet presAssocID="{AB5998CF-7BB4-4490-A0E0-F99515C046D4}" presName="negativeSpace" presStyleCnt="0"/>
      <dgm:spPr/>
    </dgm:pt>
    <dgm:pt modelId="{CDF198DF-E22A-4475-9DBF-17F230033B3D}" type="pres">
      <dgm:prSet presAssocID="{AB5998CF-7BB4-4490-A0E0-F99515C046D4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7030A0"/>
          </a:solidFill>
        </a:ln>
      </dgm:spPr>
    </dgm:pt>
  </dgm:ptLst>
  <dgm:cxnLst>
    <dgm:cxn modelId="{8468721D-9E13-4B6B-96C8-04092AA93290}" type="presOf" srcId="{223DB165-D51F-4897-A4F9-85C9A519EFAA}" destId="{39AAF6D6-8DEF-42EE-A26D-7C91C9B26C98}" srcOrd="1" destOrd="0" presId="urn:microsoft.com/office/officeart/2005/8/layout/list1"/>
    <dgm:cxn modelId="{F4656A22-8359-444D-95A5-008E1A5C2752}" type="presOf" srcId="{1BF2A0F8-AD4C-481C-931B-BFF9DE97C135}" destId="{34EC4544-2337-44E8-93E1-1DA398762827}" srcOrd="1" destOrd="0" presId="urn:microsoft.com/office/officeart/2005/8/layout/list1"/>
    <dgm:cxn modelId="{08DAD75D-D32E-43CB-A709-1E4143399833}" type="presOf" srcId="{C5BEB772-9493-4B81-A258-C4ACA10A8661}" destId="{6B90D5FC-F4C6-47A7-8936-D59412D99D1A}" srcOrd="0" destOrd="0" presId="urn:microsoft.com/office/officeart/2005/8/layout/list1"/>
    <dgm:cxn modelId="{4D2E4F5E-588E-4D2B-B55E-6AF037BDA0EA}" type="presOf" srcId="{FBF055F7-F3CB-4FE9-BA19-5C7984D18BB5}" destId="{F583BD5C-3294-4286-B346-22BB7C2DDD42}" srcOrd="0" destOrd="0" presId="urn:microsoft.com/office/officeart/2005/8/layout/list1"/>
    <dgm:cxn modelId="{D84B8F43-961C-4E4E-8F75-1E9A0105FBA5}" type="presOf" srcId="{223DB165-D51F-4897-A4F9-85C9A519EFAA}" destId="{751BBA25-C5EF-4CD0-A3C2-EDCDCC54B1D9}" srcOrd="0" destOrd="0" presId="urn:microsoft.com/office/officeart/2005/8/layout/list1"/>
    <dgm:cxn modelId="{A7C4D964-E685-48EF-ABCC-BEB8EA9AA9A1}" srcId="{FBF055F7-F3CB-4FE9-BA19-5C7984D18BB5}" destId="{C5BEB772-9493-4B81-A258-C4ACA10A8661}" srcOrd="0" destOrd="0" parTransId="{700BD656-E2F1-49EA-AE38-5A492B85F156}" sibTransId="{473A41C9-C40E-4F57-9C24-F9FEB2586624}"/>
    <dgm:cxn modelId="{2ACC8B67-CCC5-440F-AB86-510A763691C6}" type="presOf" srcId="{C7B0F67C-4200-4D81-8A38-0FC2CF18BC62}" destId="{4C393244-2292-4CAB-AB56-E45B8B38EB59}" srcOrd="0" destOrd="0" presId="urn:microsoft.com/office/officeart/2005/8/layout/list1"/>
    <dgm:cxn modelId="{D918CD51-8243-4FB8-A98A-B11FB1E7CACE}" type="presOf" srcId="{AB5998CF-7BB4-4490-A0E0-F99515C046D4}" destId="{BD85C185-A5FB-48CC-924F-B2B67D03B56B}" srcOrd="1" destOrd="0" presId="urn:microsoft.com/office/officeart/2005/8/layout/list1"/>
    <dgm:cxn modelId="{0C8AF37A-5971-4504-9384-10E339684717}" srcId="{FBF055F7-F3CB-4FE9-BA19-5C7984D18BB5}" destId="{223DB165-D51F-4897-A4F9-85C9A519EFAA}" srcOrd="2" destOrd="0" parTransId="{F286E994-DED6-4AEA-AC57-56771B088F4D}" sibTransId="{75F3C7FB-7457-4835-AB8C-5624D446FEBE}"/>
    <dgm:cxn modelId="{FB2EDC7F-5F12-4473-B3A2-AB4245621C7C}" srcId="{FBF055F7-F3CB-4FE9-BA19-5C7984D18BB5}" destId="{AB5998CF-7BB4-4490-A0E0-F99515C046D4}" srcOrd="4" destOrd="0" parTransId="{20893D88-C1F6-4336-854A-38C1857F196F}" sibTransId="{2772F30F-97F4-498F-A20B-8B49C6BAD290}"/>
    <dgm:cxn modelId="{922E4A96-36A6-443A-9D68-02C7FAD735B3}" type="presOf" srcId="{C5BEB772-9493-4B81-A258-C4ACA10A8661}" destId="{EF0A957F-E317-40FB-A3E6-210BC0AE0883}" srcOrd="1" destOrd="0" presId="urn:microsoft.com/office/officeart/2005/8/layout/list1"/>
    <dgm:cxn modelId="{D85EB597-0D3C-4B40-A9EC-F1B75997B042}" srcId="{FBF055F7-F3CB-4FE9-BA19-5C7984D18BB5}" destId="{1BF2A0F8-AD4C-481C-931B-BFF9DE97C135}" srcOrd="1" destOrd="0" parTransId="{3D4C1858-C3DC-4041-86D9-9A7C7C7C1BEB}" sibTransId="{A651CECA-6221-49EC-82F9-9E79EF7317E3}"/>
    <dgm:cxn modelId="{70516AA7-B412-48E9-A2DF-B357DA82B11C}" type="presOf" srcId="{1BF2A0F8-AD4C-481C-931B-BFF9DE97C135}" destId="{758ECA4A-4454-4F33-B16E-9441BF777AC1}" srcOrd="0" destOrd="0" presId="urn:microsoft.com/office/officeart/2005/8/layout/list1"/>
    <dgm:cxn modelId="{A1AC88C7-6024-48B5-936E-75E828927CCC}" srcId="{FBF055F7-F3CB-4FE9-BA19-5C7984D18BB5}" destId="{C7B0F67C-4200-4D81-8A38-0FC2CF18BC62}" srcOrd="3" destOrd="0" parTransId="{40032F54-0847-4B2D-A39E-D04653698822}" sibTransId="{FB7015D1-6E30-4531-A964-FF911823FB57}"/>
    <dgm:cxn modelId="{EDF83DEE-B2B5-4F4D-A764-AAA9CA2E2609}" type="presOf" srcId="{C7B0F67C-4200-4D81-8A38-0FC2CF18BC62}" destId="{6B532600-B05F-42F2-860C-A54C20CA44EB}" srcOrd="1" destOrd="0" presId="urn:microsoft.com/office/officeart/2005/8/layout/list1"/>
    <dgm:cxn modelId="{13C23BF0-334A-432F-A7A2-76864E9EBEFF}" type="presOf" srcId="{AB5998CF-7BB4-4490-A0E0-F99515C046D4}" destId="{1D149F00-9255-460A-A193-6A493EEA540C}" srcOrd="0" destOrd="0" presId="urn:microsoft.com/office/officeart/2005/8/layout/list1"/>
    <dgm:cxn modelId="{189AB7C4-CC74-43D9-BEF9-E2CD0E3B9B9E}" type="presParOf" srcId="{F583BD5C-3294-4286-B346-22BB7C2DDD42}" destId="{1584813E-3901-46A6-B5B9-5FC1756ECB53}" srcOrd="0" destOrd="0" presId="urn:microsoft.com/office/officeart/2005/8/layout/list1"/>
    <dgm:cxn modelId="{FE317294-941A-4776-9619-0D2D8C466B98}" type="presParOf" srcId="{1584813E-3901-46A6-B5B9-5FC1756ECB53}" destId="{6B90D5FC-F4C6-47A7-8936-D59412D99D1A}" srcOrd="0" destOrd="0" presId="urn:microsoft.com/office/officeart/2005/8/layout/list1"/>
    <dgm:cxn modelId="{CCFFF6F7-0A90-4A9D-B0D3-24FB5A6A427E}" type="presParOf" srcId="{1584813E-3901-46A6-B5B9-5FC1756ECB53}" destId="{EF0A957F-E317-40FB-A3E6-210BC0AE0883}" srcOrd="1" destOrd="0" presId="urn:microsoft.com/office/officeart/2005/8/layout/list1"/>
    <dgm:cxn modelId="{295DD030-5BC2-4D9D-BC35-EF5585780321}" type="presParOf" srcId="{F583BD5C-3294-4286-B346-22BB7C2DDD42}" destId="{29535F34-9833-47F0-85BE-227600C5ADD1}" srcOrd="1" destOrd="0" presId="urn:microsoft.com/office/officeart/2005/8/layout/list1"/>
    <dgm:cxn modelId="{38243210-F6A6-4A76-8D9A-C69FEE9E67FD}" type="presParOf" srcId="{F583BD5C-3294-4286-B346-22BB7C2DDD42}" destId="{1210ECA7-7A6B-449C-B31A-7F4F040BC353}" srcOrd="2" destOrd="0" presId="urn:microsoft.com/office/officeart/2005/8/layout/list1"/>
    <dgm:cxn modelId="{458E7E5D-ACD8-4559-BEF0-08F6023487AF}" type="presParOf" srcId="{F583BD5C-3294-4286-B346-22BB7C2DDD42}" destId="{A82C90BD-623C-40F3-8529-B2746E6B5F43}" srcOrd="3" destOrd="0" presId="urn:microsoft.com/office/officeart/2005/8/layout/list1"/>
    <dgm:cxn modelId="{20CDAEFE-B00E-4147-8B6E-13583240CF2C}" type="presParOf" srcId="{F583BD5C-3294-4286-B346-22BB7C2DDD42}" destId="{EF10A62F-1101-4D6E-B632-C3289B6B83BD}" srcOrd="4" destOrd="0" presId="urn:microsoft.com/office/officeart/2005/8/layout/list1"/>
    <dgm:cxn modelId="{3AE4DEC2-4019-4E2F-9A74-35387F7D40B1}" type="presParOf" srcId="{EF10A62F-1101-4D6E-B632-C3289B6B83BD}" destId="{758ECA4A-4454-4F33-B16E-9441BF777AC1}" srcOrd="0" destOrd="0" presId="urn:microsoft.com/office/officeart/2005/8/layout/list1"/>
    <dgm:cxn modelId="{55F25289-DAFE-4EBD-9CDB-6AA0DF28AF17}" type="presParOf" srcId="{EF10A62F-1101-4D6E-B632-C3289B6B83BD}" destId="{34EC4544-2337-44E8-93E1-1DA398762827}" srcOrd="1" destOrd="0" presId="urn:microsoft.com/office/officeart/2005/8/layout/list1"/>
    <dgm:cxn modelId="{8D85DF25-577C-4F29-8909-FC12263D516B}" type="presParOf" srcId="{F583BD5C-3294-4286-B346-22BB7C2DDD42}" destId="{25A1F17E-353B-475F-9BEC-ACB7B9962B00}" srcOrd="5" destOrd="0" presId="urn:microsoft.com/office/officeart/2005/8/layout/list1"/>
    <dgm:cxn modelId="{A632C01B-403A-465B-BF94-B0131CC1C457}" type="presParOf" srcId="{F583BD5C-3294-4286-B346-22BB7C2DDD42}" destId="{323FC4A7-FC3D-4DB1-B26C-1D5F9B2CF10A}" srcOrd="6" destOrd="0" presId="urn:microsoft.com/office/officeart/2005/8/layout/list1"/>
    <dgm:cxn modelId="{2D5A301A-C6CD-480C-99D9-3599AAD01708}" type="presParOf" srcId="{F583BD5C-3294-4286-B346-22BB7C2DDD42}" destId="{3C930072-9D8F-4D7E-92B5-8600AFEC39FA}" srcOrd="7" destOrd="0" presId="urn:microsoft.com/office/officeart/2005/8/layout/list1"/>
    <dgm:cxn modelId="{1457FADC-0C03-4014-9078-400E2AC95921}" type="presParOf" srcId="{F583BD5C-3294-4286-B346-22BB7C2DDD42}" destId="{3CFEE370-7345-4AAD-832A-CD82BE083B92}" srcOrd="8" destOrd="0" presId="urn:microsoft.com/office/officeart/2005/8/layout/list1"/>
    <dgm:cxn modelId="{9E5859FF-2EB3-4439-B90A-A5ADA7AB5462}" type="presParOf" srcId="{3CFEE370-7345-4AAD-832A-CD82BE083B92}" destId="{751BBA25-C5EF-4CD0-A3C2-EDCDCC54B1D9}" srcOrd="0" destOrd="0" presId="urn:microsoft.com/office/officeart/2005/8/layout/list1"/>
    <dgm:cxn modelId="{C8C89E2B-8453-419D-BF9C-31CBB176A2BB}" type="presParOf" srcId="{3CFEE370-7345-4AAD-832A-CD82BE083B92}" destId="{39AAF6D6-8DEF-42EE-A26D-7C91C9B26C98}" srcOrd="1" destOrd="0" presId="urn:microsoft.com/office/officeart/2005/8/layout/list1"/>
    <dgm:cxn modelId="{EDC0F71D-4BD5-423F-BC5E-A959E8B42D2D}" type="presParOf" srcId="{F583BD5C-3294-4286-B346-22BB7C2DDD42}" destId="{2E4BA87B-3E74-4D86-B64C-54166108853D}" srcOrd="9" destOrd="0" presId="urn:microsoft.com/office/officeart/2005/8/layout/list1"/>
    <dgm:cxn modelId="{21A4578F-B117-41AA-B38F-32A3EE565365}" type="presParOf" srcId="{F583BD5C-3294-4286-B346-22BB7C2DDD42}" destId="{4F934B51-4959-47FC-94DF-2DAC0B2451B7}" srcOrd="10" destOrd="0" presId="urn:microsoft.com/office/officeart/2005/8/layout/list1"/>
    <dgm:cxn modelId="{1424C365-6AB6-4D40-B19D-A007A3E4A221}" type="presParOf" srcId="{F583BD5C-3294-4286-B346-22BB7C2DDD42}" destId="{988C5C9E-88DD-4934-B72E-A1A7043D44AE}" srcOrd="11" destOrd="0" presId="urn:microsoft.com/office/officeart/2005/8/layout/list1"/>
    <dgm:cxn modelId="{207DE68B-7BCB-4504-AA96-144B11F1DDA4}" type="presParOf" srcId="{F583BD5C-3294-4286-B346-22BB7C2DDD42}" destId="{757768E6-F540-4155-B3B9-4C504B529370}" srcOrd="12" destOrd="0" presId="urn:microsoft.com/office/officeart/2005/8/layout/list1"/>
    <dgm:cxn modelId="{3AFA0B22-A23A-43A7-B2EC-52351015DC2F}" type="presParOf" srcId="{757768E6-F540-4155-B3B9-4C504B529370}" destId="{4C393244-2292-4CAB-AB56-E45B8B38EB59}" srcOrd="0" destOrd="0" presId="urn:microsoft.com/office/officeart/2005/8/layout/list1"/>
    <dgm:cxn modelId="{1788E539-83D1-4624-932F-94BC071A3A77}" type="presParOf" srcId="{757768E6-F540-4155-B3B9-4C504B529370}" destId="{6B532600-B05F-42F2-860C-A54C20CA44EB}" srcOrd="1" destOrd="0" presId="urn:microsoft.com/office/officeart/2005/8/layout/list1"/>
    <dgm:cxn modelId="{D7B354E3-4600-4F40-81CF-A767C5130840}" type="presParOf" srcId="{F583BD5C-3294-4286-B346-22BB7C2DDD42}" destId="{5A6E02D4-433C-4EFE-93B6-4168D5F017FA}" srcOrd="13" destOrd="0" presId="urn:microsoft.com/office/officeart/2005/8/layout/list1"/>
    <dgm:cxn modelId="{BE700B74-FE3D-4696-AB1C-755ED6D11B08}" type="presParOf" srcId="{F583BD5C-3294-4286-B346-22BB7C2DDD42}" destId="{26C25B17-DFA9-4A08-8B04-28FA9FC332C6}" srcOrd="14" destOrd="0" presId="urn:microsoft.com/office/officeart/2005/8/layout/list1"/>
    <dgm:cxn modelId="{289EED6A-9BDD-4A27-B15B-A90E58C9C31F}" type="presParOf" srcId="{F583BD5C-3294-4286-B346-22BB7C2DDD42}" destId="{68729C6A-A4A8-4515-993A-5776DF0454C0}" srcOrd="15" destOrd="0" presId="urn:microsoft.com/office/officeart/2005/8/layout/list1"/>
    <dgm:cxn modelId="{905A18F2-8A7C-4A53-AD9F-86C19F69B33B}" type="presParOf" srcId="{F583BD5C-3294-4286-B346-22BB7C2DDD42}" destId="{3EC68378-9EA0-4D8D-8258-F78750113A6C}" srcOrd="16" destOrd="0" presId="urn:microsoft.com/office/officeart/2005/8/layout/list1"/>
    <dgm:cxn modelId="{517E01B6-F6D8-48AD-8B4D-0EB1E0ED8FFD}" type="presParOf" srcId="{3EC68378-9EA0-4D8D-8258-F78750113A6C}" destId="{1D149F00-9255-460A-A193-6A493EEA540C}" srcOrd="0" destOrd="0" presId="urn:microsoft.com/office/officeart/2005/8/layout/list1"/>
    <dgm:cxn modelId="{55078CFE-C194-4C03-B21B-9FA8623A5C14}" type="presParOf" srcId="{3EC68378-9EA0-4D8D-8258-F78750113A6C}" destId="{BD85C185-A5FB-48CC-924F-B2B67D03B56B}" srcOrd="1" destOrd="0" presId="urn:microsoft.com/office/officeart/2005/8/layout/list1"/>
    <dgm:cxn modelId="{F1239334-3D8C-4EE0-A6E1-664281D48791}" type="presParOf" srcId="{F583BD5C-3294-4286-B346-22BB7C2DDD42}" destId="{8E7194D9-67B7-4363-9E71-4CB47BD9B616}" srcOrd="17" destOrd="0" presId="urn:microsoft.com/office/officeart/2005/8/layout/list1"/>
    <dgm:cxn modelId="{34831DEC-3823-43C3-9AF2-E58C2D1830D6}" type="presParOf" srcId="{F583BD5C-3294-4286-B346-22BB7C2DDD42}" destId="{CDF198DF-E22A-4475-9DBF-17F230033B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521DE-2F97-4DD8-87E4-AE961D3322E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3E3F71-3B84-41EB-B69F-E1B0E7512866}">
      <dgm:prSet phldrT="[Text]" custT="1"/>
      <dgm:spPr>
        <a:xfrm>
          <a:off x="1374339" y="1027170"/>
          <a:ext cx="2269635" cy="113481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2000" b="1" i="1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Target 3.8:</a:t>
          </a:r>
          <a:r>
            <a:rPr lang="en-US" sz="2000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 </a:t>
          </a:r>
        </a:p>
        <a:p>
          <a:pPr>
            <a:lnSpc>
              <a:spcPct val="100000"/>
            </a:lnSpc>
            <a:spcAft>
              <a:spcPct val="35000"/>
            </a:spcAft>
            <a:buNone/>
          </a:pPr>
          <a:r>
            <a:rPr lang="en-US" sz="2000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Achieve universal health coverage</a:t>
          </a:r>
        </a:p>
      </dgm:t>
    </dgm:pt>
    <dgm:pt modelId="{204447C0-E423-4578-952A-92D6F5B62F35}" type="parTrans" cxnId="{2A8F39F7-0CDC-4B6C-ADE2-4F9BC3D53016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0EA5221-87CB-41D3-B551-109B232D393E}" type="sibTrans" cxnId="{2A8F39F7-0CDC-4B6C-ADE2-4F9BC3D53016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237D5A0-FB37-4907-93F7-6D756DB12912}">
      <dgm:prSet phldrT="[Text]"/>
      <dgm:spPr>
        <a:xfrm>
          <a:off x="1209" y="2638611"/>
          <a:ext cx="2269635" cy="113481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b="1" i="1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Indicator 3.8.1: </a:t>
          </a: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Coverage of essential health services</a:t>
          </a:r>
        </a:p>
      </dgm:t>
    </dgm:pt>
    <dgm:pt modelId="{ED0CE48D-4194-4247-AAEF-290BF28C166F}" type="parTrans" cxnId="{1E6348C0-C187-489E-8E2A-187A600DDC99}">
      <dgm:prSet/>
      <dgm:spPr>
        <a:xfrm>
          <a:off x="1136027" y="2161987"/>
          <a:ext cx="1373129" cy="476623"/>
        </a:xfrm>
        <a:custGeom>
          <a:avLst/>
          <a:gdLst/>
          <a:ahLst/>
          <a:cxnLst/>
          <a:rect l="0" t="0" r="0" b="0"/>
          <a:pathLst>
            <a:path>
              <a:moveTo>
                <a:pt x="1373129" y="0"/>
              </a:moveTo>
              <a:lnTo>
                <a:pt x="1373129" y="238311"/>
              </a:lnTo>
              <a:lnTo>
                <a:pt x="0" y="238311"/>
              </a:lnTo>
              <a:lnTo>
                <a:pt x="0" y="47662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7C1391F-83D2-4580-BCB5-BE65379D6B3D}" type="sibTrans" cxnId="{1E6348C0-C187-489E-8E2A-187A600DDC99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0D20CD6E-1BBE-496E-BA4D-4CD5EDDC5C54}">
      <dgm:prSet phldrT="[Text]"/>
      <dgm:spPr>
        <a:xfrm>
          <a:off x="2747468" y="2638611"/>
          <a:ext cx="2269635" cy="113481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b="1" i="1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Indicator</a:t>
          </a:r>
          <a:r>
            <a:rPr lang="en-US" b="1" i="1">
              <a:solidFill>
                <a:sysClr val="window" lastClr="FFFFFF"/>
              </a:solidFill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 3.8.2</a:t>
          </a: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: Financial protection from OOP when seeking care</a:t>
          </a:r>
        </a:p>
      </dgm:t>
    </dgm:pt>
    <dgm:pt modelId="{0F4C6192-B997-4B83-B657-621334D24382}" type="parTrans" cxnId="{75C729B6-5C28-4E1F-A0E7-68E0B92E4E7C}">
      <dgm:prSet/>
      <dgm:spPr>
        <a:xfrm>
          <a:off x="2509157" y="2161987"/>
          <a:ext cx="1373129" cy="47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11"/>
              </a:lnTo>
              <a:lnTo>
                <a:pt x="1373129" y="238311"/>
              </a:lnTo>
              <a:lnTo>
                <a:pt x="1373129" y="47662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80D2BA93-0D40-4FF9-A61F-C2F03449258A}" type="sibTrans" cxnId="{75C729B6-5C28-4E1F-A0E7-68E0B92E4E7C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7FE734EB-A60E-4DBC-A29A-C31F34E605F9}" type="pres">
      <dgm:prSet presAssocID="{76F521DE-2F97-4DD8-87E4-AE961D3322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C9A5AE-FFDE-4D60-8288-5A6190BE99D5}" type="pres">
      <dgm:prSet presAssocID="{A43E3F71-3B84-41EB-B69F-E1B0E7512866}" presName="hierRoot1" presStyleCnt="0">
        <dgm:presLayoutVars>
          <dgm:hierBranch val="init"/>
        </dgm:presLayoutVars>
      </dgm:prSet>
      <dgm:spPr/>
    </dgm:pt>
    <dgm:pt modelId="{40C630C2-AF89-4488-8618-8BFA3280E193}" type="pres">
      <dgm:prSet presAssocID="{A43E3F71-3B84-41EB-B69F-E1B0E7512866}" presName="rootComposite1" presStyleCnt="0"/>
      <dgm:spPr/>
    </dgm:pt>
    <dgm:pt modelId="{D66E2FF0-5D74-46C1-8C0A-A621A3A5779A}" type="pres">
      <dgm:prSet presAssocID="{A43E3F71-3B84-41EB-B69F-E1B0E7512866}" presName="rootText1" presStyleLbl="node0" presStyleIdx="0" presStyleCnt="1">
        <dgm:presLayoutVars>
          <dgm:chPref val="3"/>
        </dgm:presLayoutVars>
      </dgm:prSet>
      <dgm:spPr/>
    </dgm:pt>
    <dgm:pt modelId="{472F8005-2E6E-4A9D-9144-C4B39552ACDC}" type="pres">
      <dgm:prSet presAssocID="{A43E3F71-3B84-41EB-B69F-E1B0E7512866}" presName="rootConnector1" presStyleLbl="node1" presStyleIdx="0" presStyleCnt="0"/>
      <dgm:spPr/>
    </dgm:pt>
    <dgm:pt modelId="{BE81B163-9592-420B-88EC-38785A4EA89F}" type="pres">
      <dgm:prSet presAssocID="{A43E3F71-3B84-41EB-B69F-E1B0E7512866}" presName="hierChild2" presStyleCnt="0"/>
      <dgm:spPr/>
    </dgm:pt>
    <dgm:pt modelId="{8A6AD045-C6CC-40D8-9F9C-3D86EDD9D073}" type="pres">
      <dgm:prSet presAssocID="{ED0CE48D-4194-4247-AAEF-290BF28C166F}" presName="Name37" presStyleLbl="parChTrans1D2" presStyleIdx="0" presStyleCnt="2"/>
      <dgm:spPr/>
    </dgm:pt>
    <dgm:pt modelId="{AF9200EA-5350-484E-9060-A9D596B4504A}" type="pres">
      <dgm:prSet presAssocID="{A237D5A0-FB37-4907-93F7-6D756DB12912}" presName="hierRoot2" presStyleCnt="0">
        <dgm:presLayoutVars>
          <dgm:hierBranch val="init"/>
        </dgm:presLayoutVars>
      </dgm:prSet>
      <dgm:spPr/>
    </dgm:pt>
    <dgm:pt modelId="{C9C320DA-B102-4460-B0FD-7D890D558D94}" type="pres">
      <dgm:prSet presAssocID="{A237D5A0-FB37-4907-93F7-6D756DB12912}" presName="rootComposite" presStyleCnt="0"/>
      <dgm:spPr/>
    </dgm:pt>
    <dgm:pt modelId="{F2DE4511-184F-4CC5-94B3-E132218172A7}" type="pres">
      <dgm:prSet presAssocID="{A237D5A0-FB37-4907-93F7-6D756DB12912}" presName="rootText" presStyleLbl="node2" presStyleIdx="0" presStyleCnt="2">
        <dgm:presLayoutVars>
          <dgm:chPref val="3"/>
        </dgm:presLayoutVars>
      </dgm:prSet>
      <dgm:spPr/>
    </dgm:pt>
    <dgm:pt modelId="{71E2EDB9-5D3F-4FE0-B1AD-AD059F1D677D}" type="pres">
      <dgm:prSet presAssocID="{A237D5A0-FB37-4907-93F7-6D756DB12912}" presName="rootConnector" presStyleLbl="node2" presStyleIdx="0" presStyleCnt="2"/>
      <dgm:spPr/>
    </dgm:pt>
    <dgm:pt modelId="{62B90132-5276-41F4-9553-1D91441F75F3}" type="pres">
      <dgm:prSet presAssocID="{A237D5A0-FB37-4907-93F7-6D756DB12912}" presName="hierChild4" presStyleCnt="0"/>
      <dgm:spPr/>
    </dgm:pt>
    <dgm:pt modelId="{329EE485-88E2-44A5-9B21-0E5A13EF2C39}" type="pres">
      <dgm:prSet presAssocID="{A237D5A0-FB37-4907-93F7-6D756DB12912}" presName="hierChild5" presStyleCnt="0"/>
      <dgm:spPr/>
    </dgm:pt>
    <dgm:pt modelId="{395E2468-BF0E-4B53-998E-5E1CB5576BBB}" type="pres">
      <dgm:prSet presAssocID="{0F4C6192-B997-4B83-B657-621334D24382}" presName="Name37" presStyleLbl="parChTrans1D2" presStyleIdx="1" presStyleCnt="2"/>
      <dgm:spPr/>
    </dgm:pt>
    <dgm:pt modelId="{BB9F3326-9C5D-466B-9AE8-D65D81FA3EE4}" type="pres">
      <dgm:prSet presAssocID="{0D20CD6E-1BBE-496E-BA4D-4CD5EDDC5C54}" presName="hierRoot2" presStyleCnt="0">
        <dgm:presLayoutVars>
          <dgm:hierBranch val="init"/>
        </dgm:presLayoutVars>
      </dgm:prSet>
      <dgm:spPr/>
    </dgm:pt>
    <dgm:pt modelId="{1567346B-2C2A-4105-ACD4-D3B7021529F4}" type="pres">
      <dgm:prSet presAssocID="{0D20CD6E-1BBE-496E-BA4D-4CD5EDDC5C54}" presName="rootComposite" presStyleCnt="0"/>
      <dgm:spPr/>
    </dgm:pt>
    <dgm:pt modelId="{AB180AB7-DAB1-40CC-A449-72C208D3D29A}" type="pres">
      <dgm:prSet presAssocID="{0D20CD6E-1BBE-496E-BA4D-4CD5EDDC5C54}" presName="rootText" presStyleLbl="node2" presStyleIdx="1" presStyleCnt="2">
        <dgm:presLayoutVars>
          <dgm:chPref val="3"/>
        </dgm:presLayoutVars>
      </dgm:prSet>
      <dgm:spPr/>
    </dgm:pt>
    <dgm:pt modelId="{824C1BC3-5AEF-4283-AC62-81A14AB361AB}" type="pres">
      <dgm:prSet presAssocID="{0D20CD6E-1BBE-496E-BA4D-4CD5EDDC5C54}" presName="rootConnector" presStyleLbl="node2" presStyleIdx="1" presStyleCnt="2"/>
      <dgm:spPr/>
    </dgm:pt>
    <dgm:pt modelId="{A3B57E5D-BAA9-4173-B341-CA5511E7EB5C}" type="pres">
      <dgm:prSet presAssocID="{0D20CD6E-1BBE-496E-BA4D-4CD5EDDC5C54}" presName="hierChild4" presStyleCnt="0"/>
      <dgm:spPr/>
    </dgm:pt>
    <dgm:pt modelId="{F4BEBF18-B016-43B6-8CD3-D9AA5318AD65}" type="pres">
      <dgm:prSet presAssocID="{0D20CD6E-1BBE-496E-BA4D-4CD5EDDC5C54}" presName="hierChild5" presStyleCnt="0"/>
      <dgm:spPr/>
    </dgm:pt>
    <dgm:pt modelId="{2CE01DE2-2A7F-480D-BAEE-11B1CDE1C37C}" type="pres">
      <dgm:prSet presAssocID="{A43E3F71-3B84-41EB-B69F-E1B0E7512866}" presName="hierChild3" presStyleCnt="0"/>
      <dgm:spPr/>
    </dgm:pt>
  </dgm:ptLst>
  <dgm:cxnLst>
    <dgm:cxn modelId="{BD191B0A-F38E-4ADA-80CA-D594F279B82C}" type="presOf" srcId="{A237D5A0-FB37-4907-93F7-6D756DB12912}" destId="{F2DE4511-184F-4CC5-94B3-E132218172A7}" srcOrd="0" destOrd="0" presId="urn:microsoft.com/office/officeart/2005/8/layout/orgChart1"/>
    <dgm:cxn modelId="{081E070E-ED55-4C84-91CF-1F502C756025}" type="presOf" srcId="{A43E3F71-3B84-41EB-B69F-E1B0E7512866}" destId="{D66E2FF0-5D74-46C1-8C0A-A621A3A5779A}" srcOrd="0" destOrd="0" presId="urn:microsoft.com/office/officeart/2005/8/layout/orgChart1"/>
    <dgm:cxn modelId="{BE958C0F-9559-4BB8-9E9B-B8C7CDA31879}" type="presOf" srcId="{ED0CE48D-4194-4247-AAEF-290BF28C166F}" destId="{8A6AD045-C6CC-40D8-9F9C-3D86EDD9D073}" srcOrd="0" destOrd="0" presId="urn:microsoft.com/office/officeart/2005/8/layout/orgChart1"/>
    <dgm:cxn modelId="{98100040-83F2-4311-AACB-7C7D3EF11D67}" type="presOf" srcId="{A237D5A0-FB37-4907-93F7-6D756DB12912}" destId="{71E2EDB9-5D3F-4FE0-B1AD-AD059F1D677D}" srcOrd="1" destOrd="0" presId="urn:microsoft.com/office/officeart/2005/8/layout/orgChart1"/>
    <dgm:cxn modelId="{D3D56E5E-452F-400D-AB1A-07E5A7E4210D}" type="presOf" srcId="{0D20CD6E-1BBE-496E-BA4D-4CD5EDDC5C54}" destId="{AB180AB7-DAB1-40CC-A449-72C208D3D29A}" srcOrd="0" destOrd="0" presId="urn:microsoft.com/office/officeart/2005/8/layout/orgChart1"/>
    <dgm:cxn modelId="{7C784D67-CACE-483B-B6AF-ABA65F02F9D9}" type="presOf" srcId="{76F521DE-2F97-4DD8-87E4-AE961D3322ED}" destId="{7FE734EB-A60E-4DBC-A29A-C31F34E605F9}" srcOrd="0" destOrd="0" presId="urn:microsoft.com/office/officeart/2005/8/layout/orgChart1"/>
    <dgm:cxn modelId="{B2E128B5-1348-4DE1-A231-C568FBF6D93A}" type="presOf" srcId="{0D20CD6E-1BBE-496E-BA4D-4CD5EDDC5C54}" destId="{824C1BC3-5AEF-4283-AC62-81A14AB361AB}" srcOrd="1" destOrd="0" presId="urn:microsoft.com/office/officeart/2005/8/layout/orgChart1"/>
    <dgm:cxn modelId="{75C729B6-5C28-4E1F-A0E7-68E0B92E4E7C}" srcId="{A43E3F71-3B84-41EB-B69F-E1B0E7512866}" destId="{0D20CD6E-1BBE-496E-BA4D-4CD5EDDC5C54}" srcOrd="1" destOrd="0" parTransId="{0F4C6192-B997-4B83-B657-621334D24382}" sibTransId="{80D2BA93-0D40-4FF9-A61F-C2F03449258A}"/>
    <dgm:cxn modelId="{1E6348C0-C187-489E-8E2A-187A600DDC99}" srcId="{A43E3F71-3B84-41EB-B69F-E1B0E7512866}" destId="{A237D5A0-FB37-4907-93F7-6D756DB12912}" srcOrd="0" destOrd="0" parTransId="{ED0CE48D-4194-4247-AAEF-290BF28C166F}" sibTransId="{A7C1391F-83D2-4580-BCB5-BE65379D6B3D}"/>
    <dgm:cxn modelId="{0AB912D6-105A-4C0A-A3D5-FE47C2CB4A24}" type="presOf" srcId="{A43E3F71-3B84-41EB-B69F-E1B0E7512866}" destId="{472F8005-2E6E-4A9D-9144-C4B39552ACDC}" srcOrd="1" destOrd="0" presId="urn:microsoft.com/office/officeart/2005/8/layout/orgChart1"/>
    <dgm:cxn modelId="{D1F32EEB-3A1E-4A04-9D9B-05274C908CCD}" type="presOf" srcId="{0F4C6192-B997-4B83-B657-621334D24382}" destId="{395E2468-BF0E-4B53-998E-5E1CB5576BBB}" srcOrd="0" destOrd="0" presId="urn:microsoft.com/office/officeart/2005/8/layout/orgChart1"/>
    <dgm:cxn modelId="{2A8F39F7-0CDC-4B6C-ADE2-4F9BC3D53016}" srcId="{76F521DE-2F97-4DD8-87E4-AE961D3322ED}" destId="{A43E3F71-3B84-41EB-B69F-E1B0E7512866}" srcOrd="0" destOrd="0" parTransId="{204447C0-E423-4578-952A-92D6F5B62F35}" sibTransId="{D0EA5221-87CB-41D3-B551-109B232D393E}"/>
    <dgm:cxn modelId="{2799752D-756D-4029-ADD6-25DC3B6A11BB}" type="presParOf" srcId="{7FE734EB-A60E-4DBC-A29A-C31F34E605F9}" destId="{88C9A5AE-FFDE-4D60-8288-5A6190BE99D5}" srcOrd="0" destOrd="0" presId="urn:microsoft.com/office/officeart/2005/8/layout/orgChart1"/>
    <dgm:cxn modelId="{897EE611-6EF8-406F-B285-3CFD1E320E77}" type="presParOf" srcId="{88C9A5AE-FFDE-4D60-8288-5A6190BE99D5}" destId="{40C630C2-AF89-4488-8618-8BFA3280E193}" srcOrd="0" destOrd="0" presId="urn:microsoft.com/office/officeart/2005/8/layout/orgChart1"/>
    <dgm:cxn modelId="{7CAA3CB9-C4F4-4102-8668-2DCD99848F36}" type="presParOf" srcId="{40C630C2-AF89-4488-8618-8BFA3280E193}" destId="{D66E2FF0-5D74-46C1-8C0A-A621A3A5779A}" srcOrd="0" destOrd="0" presId="urn:microsoft.com/office/officeart/2005/8/layout/orgChart1"/>
    <dgm:cxn modelId="{A41C6AE4-8E57-4FE8-86A5-D511F11D6DDF}" type="presParOf" srcId="{40C630C2-AF89-4488-8618-8BFA3280E193}" destId="{472F8005-2E6E-4A9D-9144-C4B39552ACDC}" srcOrd="1" destOrd="0" presId="urn:microsoft.com/office/officeart/2005/8/layout/orgChart1"/>
    <dgm:cxn modelId="{0381E39E-CD62-4BBF-B7FF-E9EFF5F29C3F}" type="presParOf" srcId="{88C9A5AE-FFDE-4D60-8288-5A6190BE99D5}" destId="{BE81B163-9592-420B-88EC-38785A4EA89F}" srcOrd="1" destOrd="0" presId="urn:microsoft.com/office/officeart/2005/8/layout/orgChart1"/>
    <dgm:cxn modelId="{BD5A597E-7AA2-4572-8BDB-AAAF68CE12E6}" type="presParOf" srcId="{BE81B163-9592-420B-88EC-38785A4EA89F}" destId="{8A6AD045-C6CC-40D8-9F9C-3D86EDD9D073}" srcOrd="0" destOrd="0" presId="urn:microsoft.com/office/officeart/2005/8/layout/orgChart1"/>
    <dgm:cxn modelId="{1B9DB8C8-4E62-4A38-86F0-78B0AA3EC320}" type="presParOf" srcId="{BE81B163-9592-420B-88EC-38785A4EA89F}" destId="{AF9200EA-5350-484E-9060-A9D596B4504A}" srcOrd="1" destOrd="0" presId="urn:microsoft.com/office/officeart/2005/8/layout/orgChart1"/>
    <dgm:cxn modelId="{406D7183-C6FD-4B31-B43E-EE61A3B08A18}" type="presParOf" srcId="{AF9200EA-5350-484E-9060-A9D596B4504A}" destId="{C9C320DA-B102-4460-B0FD-7D890D558D94}" srcOrd="0" destOrd="0" presId="urn:microsoft.com/office/officeart/2005/8/layout/orgChart1"/>
    <dgm:cxn modelId="{A7348A1B-DBB5-427F-BA8A-152A06B8AA7F}" type="presParOf" srcId="{C9C320DA-B102-4460-B0FD-7D890D558D94}" destId="{F2DE4511-184F-4CC5-94B3-E132218172A7}" srcOrd="0" destOrd="0" presId="urn:microsoft.com/office/officeart/2005/8/layout/orgChart1"/>
    <dgm:cxn modelId="{A1367ADC-4537-42A8-BDCF-DC173C60DCC3}" type="presParOf" srcId="{C9C320DA-B102-4460-B0FD-7D890D558D94}" destId="{71E2EDB9-5D3F-4FE0-B1AD-AD059F1D677D}" srcOrd="1" destOrd="0" presId="urn:microsoft.com/office/officeart/2005/8/layout/orgChart1"/>
    <dgm:cxn modelId="{F15B9104-F0C8-4D1A-9CD6-DF8F64878087}" type="presParOf" srcId="{AF9200EA-5350-484E-9060-A9D596B4504A}" destId="{62B90132-5276-41F4-9553-1D91441F75F3}" srcOrd="1" destOrd="0" presId="urn:microsoft.com/office/officeart/2005/8/layout/orgChart1"/>
    <dgm:cxn modelId="{53B8B125-ADC3-455D-A95B-E3AD7EF2E470}" type="presParOf" srcId="{AF9200EA-5350-484E-9060-A9D596B4504A}" destId="{329EE485-88E2-44A5-9B21-0E5A13EF2C39}" srcOrd="2" destOrd="0" presId="urn:microsoft.com/office/officeart/2005/8/layout/orgChart1"/>
    <dgm:cxn modelId="{823B41A3-5D46-42EF-AAAC-BC9C183DBAD1}" type="presParOf" srcId="{BE81B163-9592-420B-88EC-38785A4EA89F}" destId="{395E2468-BF0E-4B53-998E-5E1CB5576BBB}" srcOrd="2" destOrd="0" presId="urn:microsoft.com/office/officeart/2005/8/layout/orgChart1"/>
    <dgm:cxn modelId="{4E29701B-1D58-4E5D-8853-9BC4B657CFD9}" type="presParOf" srcId="{BE81B163-9592-420B-88EC-38785A4EA89F}" destId="{BB9F3326-9C5D-466B-9AE8-D65D81FA3EE4}" srcOrd="3" destOrd="0" presId="urn:microsoft.com/office/officeart/2005/8/layout/orgChart1"/>
    <dgm:cxn modelId="{4BCFEF5B-7AC7-4332-831F-D44010ACBC45}" type="presParOf" srcId="{BB9F3326-9C5D-466B-9AE8-D65D81FA3EE4}" destId="{1567346B-2C2A-4105-ACD4-D3B7021529F4}" srcOrd="0" destOrd="0" presId="urn:microsoft.com/office/officeart/2005/8/layout/orgChart1"/>
    <dgm:cxn modelId="{F54313CD-EBC0-41F1-85B9-91523B8A5DFF}" type="presParOf" srcId="{1567346B-2C2A-4105-ACD4-D3B7021529F4}" destId="{AB180AB7-DAB1-40CC-A449-72C208D3D29A}" srcOrd="0" destOrd="0" presId="urn:microsoft.com/office/officeart/2005/8/layout/orgChart1"/>
    <dgm:cxn modelId="{B038EFE1-0234-47BA-BE54-39BA2ED38CC3}" type="presParOf" srcId="{1567346B-2C2A-4105-ACD4-D3B7021529F4}" destId="{824C1BC3-5AEF-4283-AC62-81A14AB361AB}" srcOrd="1" destOrd="0" presId="urn:microsoft.com/office/officeart/2005/8/layout/orgChart1"/>
    <dgm:cxn modelId="{86FB4100-5179-403E-8ABD-5E2AD6AD4472}" type="presParOf" srcId="{BB9F3326-9C5D-466B-9AE8-D65D81FA3EE4}" destId="{A3B57E5D-BAA9-4173-B341-CA5511E7EB5C}" srcOrd="1" destOrd="0" presId="urn:microsoft.com/office/officeart/2005/8/layout/orgChart1"/>
    <dgm:cxn modelId="{2F4C7DEC-6243-49D1-A8BA-2FBBBA6BE82D}" type="presParOf" srcId="{BB9F3326-9C5D-466B-9AE8-D65D81FA3EE4}" destId="{F4BEBF18-B016-43B6-8CD3-D9AA5318AD65}" srcOrd="2" destOrd="0" presId="urn:microsoft.com/office/officeart/2005/8/layout/orgChart1"/>
    <dgm:cxn modelId="{5780E28A-01FF-45A9-A775-63D541F1FC25}" type="presParOf" srcId="{88C9A5AE-FFDE-4D60-8288-5A6190BE99D5}" destId="{2CE01DE2-2A7F-480D-BAEE-11B1CDE1C3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1522E9-2F6B-49A7-AE56-7A01BDF1D7C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387E-FC44-4417-87DC-53DE879B41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gm:t>
    </dgm:pt>
    <dgm:pt modelId="{CAAE108C-0C6E-437C-BA99-F1AE739C4B1F}" type="par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CC8EA50-157F-48C6-9386-BB1CEE2ECC6B}" type="sib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327A51-A833-417F-874D-396BAF4A3300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gm:t>
    </dgm:pt>
    <dgm:pt modelId="{DBD84094-9377-4612-9500-DA64A5BEAED5}" type="par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4B51204-C110-43E2-9D80-CD93ED47BEDD}" type="sib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729568-6092-4314-8623-9145E2F834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gm:t>
    </dgm:pt>
    <dgm:pt modelId="{D1A574DB-A1A2-4CD2-BBE7-E3F5D181C05D}" type="par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A7B9B7E-1D4F-46CF-B7DD-F9EB0EB03BCB}" type="sib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EDB7DD-793C-459D-8A7A-57D2E6BBF0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gm:t>
    </dgm:pt>
    <dgm:pt modelId="{5796AF3B-88FE-463E-944D-7ED95AC6F425}" type="parTrans" cxnId="{0E66FF80-6105-4E45-BA72-319D9CFA8310}">
      <dgm:prSet/>
      <dgm:spPr/>
      <dgm:t>
        <a:bodyPr/>
        <a:lstStyle/>
        <a:p>
          <a:endParaRPr lang="en-US"/>
        </a:p>
      </dgm:t>
    </dgm:pt>
    <dgm:pt modelId="{FEDFF645-A514-45FE-9B94-0E54379024CA}" type="sibTrans" cxnId="{0E66FF80-6105-4E45-BA72-319D9CFA8310}">
      <dgm:prSet/>
      <dgm:spPr/>
      <dgm:t>
        <a:bodyPr/>
        <a:lstStyle/>
        <a:p>
          <a:endParaRPr lang="en-US"/>
        </a:p>
      </dgm:t>
    </dgm:pt>
    <dgm:pt modelId="{157D7756-0187-4112-A93A-A627AC958541}" type="pres">
      <dgm:prSet presAssocID="{1D1522E9-2F6B-49A7-AE56-7A01BDF1D7CD}" presName="diagram" presStyleCnt="0">
        <dgm:presLayoutVars>
          <dgm:dir/>
          <dgm:resizeHandles val="exact"/>
        </dgm:presLayoutVars>
      </dgm:prSet>
      <dgm:spPr/>
    </dgm:pt>
    <dgm:pt modelId="{80507818-BC58-4BCA-9FD0-00575B1967A8}" type="pres">
      <dgm:prSet presAssocID="{00DE387E-FC44-4417-87DC-53DE879B41E9}" presName="node" presStyleLbl="node1" presStyleIdx="0" presStyleCnt="4">
        <dgm:presLayoutVars>
          <dgm:bulletEnabled val="1"/>
        </dgm:presLayoutVars>
      </dgm:prSet>
      <dgm:spPr/>
    </dgm:pt>
    <dgm:pt modelId="{59740C62-E016-438F-A036-2EDB75CB352F}" type="pres">
      <dgm:prSet presAssocID="{ECC8EA50-157F-48C6-9386-BB1CEE2ECC6B}" presName="sibTrans" presStyleCnt="0"/>
      <dgm:spPr/>
    </dgm:pt>
    <dgm:pt modelId="{102C89C7-BF3E-4B67-BB4D-9552FD3DB828}" type="pres">
      <dgm:prSet presAssocID="{AE327A51-A833-417F-874D-396BAF4A3300}" presName="node" presStyleLbl="node1" presStyleIdx="1" presStyleCnt="4">
        <dgm:presLayoutVars>
          <dgm:bulletEnabled val="1"/>
        </dgm:presLayoutVars>
      </dgm:prSet>
      <dgm:spPr/>
    </dgm:pt>
    <dgm:pt modelId="{A5F34D2D-802B-48C0-897F-4FE924ED29D7}" type="pres">
      <dgm:prSet presAssocID="{B4B51204-C110-43E2-9D80-CD93ED47BEDD}" presName="sibTrans" presStyleCnt="0"/>
      <dgm:spPr/>
    </dgm:pt>
    <dgm:pt modelId="{D7A8766B-DAC5-4F52-A477-03F8ABEA990A}" type="pres">
      <dgm:prSet presAssocID="{27729568-6092-4314-8623-9145E2F83405}" presName="node" presStyleLbl="node1" presStyleIdx="2" presStyleCnt="4" custLinFactX="10676" custLinFactNeighborX="100000" custLinFactNeighborY="51">
        <dgm:presLayoutVars>
          <dgm:bulletEnabled val="1"/>
        </dgm:presLayoutVars>
      </dgm:prSet>
      <dgm:spPr/>
    </dgm:pt>
    <dgm:pt modelId="{72F64752-129B-4F57-9041-A385CB0C49D6}" type="pres">
      <dgm:prSet presAssocID="{DA7B9B7E-1D4F-46CF-B7DD-F9EB0EB03BCB}" presName="sibTrans" presStyleCnt="0"/>
      <dgm:spPr/>
    </dgm:pt>
    <dgm:pt modelId="{16DD0C0D-CA2B-4CCD-A5DF-20803FEC113D}" type="pres">
      <dgm:prSet presAssocID="{EDEDB7DD-793C-459D-8A7A-57D2E6BBF0F0}" presName="node" presStyleLbl="node1" presStyleIdx="3" presStyleCnt="4" custLinFactX="-10676" custLinFactNeighborX="-100000" custLinFactNeighborY="51">
        <dgm:presLayoutVars>
          <dgm:bulletEnabled val="1"/>
        </dgm:presLayoutVars>
      </dgm:prSet>
      <dgm:spPr/>
    </dgm:pt>
  </dgm:ptLst>
  <dgm:cxnLst>
    <dgm:cxn modelId="{50258A02-1F51-45BF-BF33-B8F8B5F9D816}" type="presOf" srcId="{EDEDB7DD-793C-459D-8A7A-57D2E6BBF0F0}" destId="{16DD0C0D-CA2B-4CCD-A5DF-20803FEC113D}" srcOrd="0" destOrd="0" presId="urn:microsoft.com/office/officeart/2005/8/layout/default"/>
    <dgm:cxn modelId="{978E9228-1AC6-433C-B6E9-C39672AD859E}" type="presOf" srcId="{1D1522E9-2F6B-49A7-AE56-7A01BDF1D7CD}" destId="{157D7756-0187-4112-A93A-A627AC958541}" srcOrd="0" destOrd="0" presId="urn:microsoft.com/office/officeart/2005/8/layout/default"/>
    <dgm:cxn modelId="{D7044139-CB9A-43D3-ABB0-457CD332A2BC}" type="presOf" srcId="{27729568-6092-4314-8623-9145E2F83405}" destId="{D7A8766B-DAC5-4F52-A477-03F8ABEA990A}" srcOrd="0" destOrd="0" presId="urn:microsoft.com/office/officeart/2005/8/layout/default"/>
    <dgm:cxn modelId="{0D49F975-7470-45A9-A9D7-31FC5F57F08A}" srcId="{1D1522E9-2F6B-49A7-AE56-7A01BDF1D7CD}" destId="{00DE387E-FC44-4417-87DC-53DE879B41E9}" srcOrd="0" destOrd="0" parTransId="{CAAE108C-0C6E-437C-BA99-F1AE739C4B1F}" sibTransId="{ECC8EA50-157F-48C6-9386-BB1CEE2ECC6B}"/>
    <dgm:cxn modelId="{8B7A7F56-4AF5-44B7-81DA-8EDA845D8EA4}" srcId="{1D1522E9-2F6B-49A7-AE56-7A01BDF1D7CD}" destId="{AE327A51-A833-417F-874D-396BAF4A3300}" srcOrd="1" destOrd="0" parTransId="{DBD84094-9377-4612-9500-DA64A5BEAED5}" sibTransId="{B4B51204-C110-43E2-9D80-CD93ED47BEDD}"/>
    <dgm:cxn modelId="{A4FDCE77-45B2-4A7A-8F09-853421636217}" type="presOf" srcId="{00DE387E-FC44-4417-87DC-53DE879B41E9}" destId="{80507818-BC58-4BCA-9FD0-00575B1967A8}" srcOrd="0" destOrd="0" presId="urn:microsoft.com/office/officeart/2005/8/layout/default"/>
    <dgm:cxn modelId="{0E66FF80-6105-4E45-BA72-319D9CFA8310}" srcId="{1D1522E9-2F6B-49A7-AE56-7A01BDF1D7CD}" destId="{EDEDB7DD-793C-459D-8A7A-57D2E6BBF0F0}" srcOrd="3" destOrd="0" parTransId="{5796AF3B-88FE-463E-944D-7ED95AC6F425}" sibTransId="{FEDFF645-A514-45FE-9B94-0E54379024CA}"/>
    <dgm:cxn modelId="{DE77D2C4-A593-4B97-858D-86978317B5E3}" type="presOf" srcId="{AE327A51-A833-417F-874D-396BAF4A3300}" destId="{102C89C7-BF3E-4B67-BB4D-9552FD3DB828}" srcOrd="0" destOrd="0" presId="urn:microsoft.com/office/officeart/2005/8/layout/default"/>
    <dgm:cxn modelId="{7DF319F4-B3D0-4B6F-B2F8-6F453E51896B}" srcId="{1D1522E9-2F6B-49A7-AE56-7A01BDF1D7CD}" destId="{27729568-6092-4314-8623-9145E2F83405}" srcOrd="2" destOrd="0" parTransId="{D1A574DB-A1A2-4CD2-BBE7-E3F5D181C05D}" sibTransId="{DA7B9B7E-1D4F-46CF-B7DD-F9EB0EB03BCB}"/>
    <dgm:cxn modelId="{19F20871-DFFE-486C-AF91-009EA60283C3}" type="presParOf" srcId="{157D7756-0187-4112-A93A-A627AC958541}" destId="{80507818-BC58-4BCA-9FD0-00575B1967A8}" srcOrd="0" destOrd="0" presId="urn:microsoft.com/office/officeart/2005/8/layout/default"/>
    <dgm:cxn modelId="{7E3BEB3C-85C8-473A-977B-D0EE21F499E4}" type="presParOf" srcId="{157D7756-0187-4112-A93A-A627AC958541}" destId="{59740C62-E016-438F-A036-2EDB75CB352F}" srcOrd="1" destOrd="0" presId="urn:microsoft.com/office/officeart/2005/8/layout/default"/>
    <dgm:cxn modelId="{864F3AF7-A2D9-4972-A730-18089FCFAC8E}" type="presParOf" srcId="{157D7756-0187-4112-A93A-A627AC958541}" destId="{102C89C7-BF3E-4B67-BB4D-9552FD3DB828}" srcOrd="2" destOrd="0" presId="urn:microsoft.com/office/officeart/2005/8/layout/default"/>
    <dgm:cxn modelId="{2E5422BB-DDA5-4633-AB10-0C71E473AA51}" type="presParOf" srcId="{157D7756-0187-4112-A93A-A627AC958541}" destId="{A5F34D2D-802B-48C0-897F-4FE924ED29D7}" srcOrd="3" destOrd="0" presId="urn:microsoft.com/office/officeart/2005/8/layout/default"/>
    <dgm:cxn modelId="{29B0A0EF-1D56-4A71-92D9-B4CE897BA7FC}" type="presParOf" srcId="{157D7756-0187-4112-A93A-A627AC958541}" destId="{D7A8766B-DAC5-4F52-A477-03F8ABEA990A}" srcOrd="4" destOrd="0" presId="urn:microsoft.com/office/officeart/2005/8/layout/default"/>
    <dgm:cxn modelId="{169682DE-9333-427B-9EA3-6B5B8F50CDCA}" type="presParOf" srcId="{157D7756-0187-4112-A93A-A627AC958541}" destId="{72F64752-129B-4F57-9041-A385CB0C49D6}" srcOrd="5" destOrd="0" presId="urn:microsoft.com/office/officeart/2005/8/layout/default"/>
    <dgm:cxn modelId="{C2B8ED3B-B13A-4D51-9221-FE66142E5FA9}" type="presParOf" srcId="{157D7756-0187-4112-A93A-A627AC958541}" destId="{16DD0C0D-CA2B-4CCD-A5DF-20803FEC11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1522E9-2F6B-49A7-AE56-7A01BDF1D7C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387E-FC44-4417-87DC-53DE879B41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gm:t>
    </dgm:pt>
    <dgm:pt modelId="{CAAE108C-0C6E-437C-BA99-F1AE739C4B1F}" type="par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CC8EA50-157F-48C6-9386-BB1CEE2ECC6B}" type="sib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327A51-A833-417F-874D-396BAF4A33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gm:t>
    </dgm:pt>
    <dgm:pt modelId="{DBD84094-9377-4612-9500-DA64A5BEAED5}" type="par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4B51204-C110-43E2-9D80-CD93ED47BEDD}" type="sib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729568-6092-4314-8623-9145E2F834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gm:t>
    </dgm:pt>
    <dgm:pt modelId="{D1A574DB-A1A2-4CD2-BBE7-E3F5D181C05D}" type="par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A7B9B7E-1D4F-46CF-B7DD-F9EB0EB03BCB}" type="sib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EDB7DD-793C-459D-8A7A-57D2E6BBF0F0}">
      <dgm:prSet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gm:t>
    </dgm:pt>
    <dgm:pt modelId="{5796AF3B-88FE-463E-944D-7ED95AC6F425}" type="parTrans" cxnId="{0E66FF80-6105-4E45-BA72-319D9CFA8310}">
      <dgm:prSet/>
      <dgm:spPr/>
      <dgm:t>
        <a:bodyPr/>
        <a:lstStyle/>
        <a:p>
          <a:endParaRPr lang="en-US"/>
        </a:p>
      </dgm:t>
    </dgm:pt>
    <dgm:pt modelId="{FEDFF645-A514-45FE-9B94-0E54379024CA}" type="sibTrans" cxnId="{0E66FF80-6105-4E45-BA72-319D9CFA8310}">
      <dgm:prSet/>
      <dgm:spPr/>
      <dgm:t>
        <a:bodyPr/>
        <a:lstStyle/>
        <a:p>
          <a:endParaRPr lang="en-US"/>
        </a:p>
      </dgm:t>
    </dgm:pt>
    <dgm:pt modelId="{157D7756-0187-4112-A93A-A627AC958541}" type="pres">
      <dgm:prSet presAssocID="{1D1522E9-2F6B-49A7-AE56-7A01BDF1D7CD}" presName="diagram" presStyleCnt="0">
        <dgm:presLayoutVars>
          <dgm:dir/>
          <dgm:resizeHandles val="exact"/>
        </dgm:presLayoutVars>
      </dgm:prSet>
      <dgm:spPr/>
    </dgm:pt>
    <dgm:pt modelId="{80507818-BC58-4BCA-9FD0-00575B1967A8}" type="pres">
      <dgm:prSet presAssocID="{00DE387E-FC44-4417-87DC-53DE879B41E9}" presName="node" presStyleLbl="node1" presStyleIdx="0" presStyleCnt="4">
        <dgm:presLayoutVars>
          <dgm:bulletEnabled val="1"/>
        </dgm:presLayoutVars>
      </dgm:prSet>
      <dgm:spPr/>
    </dgm:pt>
    <dgm:pt modelId="{59740C62-E016-438F-A036-2EDB75CB352F}" type="pres">
      <dgm:prSet presAssocID="{ECC8EA50-157F-48C6-9386-BB1CEE2ECC6B}" presName="sibTrans" presStyleCnt="0"/>
      <dgm:spPr/>
    </dgm:pt>
    <dgm:pt modelId="{102C89C7-BF3E-4B67-BB4D-9552FD3DB828}" type="pres">
      <dgm:prSet presAssocID="{AE327A51-A833-417F-874D-396BAF4A3300}" presName="node" presStyleLbl="node1" presStyleIdx="1" presStyleCnt="4">
        <dgm:presLayoutVars>
          <dgm:bulletEnabled val="1"/>
        </dgm:presLayoutVars>
      </dgm:prSet>
      <dgm:spPr/>
    </dgm:pt>
    <dgm:pt modelId="{A5F34D2D-802B-48C0-897F-4FE924ED29D7}" type="pres">
      <dgm:prSet presAssocID="{B4B51204-C110-43E2-9D80-CD93ED47BEDD}" presName="sibTrans" presStyleCnt="0"/>
      <dgm:spPr/>
    </dgm:pt>
    <dgm:pt modelId="{D7A8766B-DAC5-4F52-A477-03F8ABEA990A}" type="pres">
      <dgm:prSet presAssocID="{27729568-6092-4314-8623-9145E2F83405}" presName="node" presStyleLbl="node1" presStyleIdx="2" presStyleCnt="4" custLinFactX="10676" custLinFactNeighborX="100000" custLinFactNeighborY="51">
        <dgm:presLayoutVars>
          <dgm:bulletEnabled val="1"/>
        </dgm:presLayoutVars>
      </dgm:prSet>
      <dgm:spPr/>
    </dgm:pt>
    <dgm:pt modelId="{72F64752-129B-4F57-9041-A385CB0C49D6}" type="pres">
      <dgm:prSet presAssocID="{DA7B9B7E-1D4F-46CF-B7DD-F9EB0EB03BCB}" presName="sibTrans" presStyleCnt="0"/>
      <dgm:spPr/>
    </dgm:pt>
    <dgm:pt modelId="{16DD0C0D-CA2B-4CCD-A5DF-20803FEC113D}" type="pres">
      <dgm:prSet presAssocID="{EDEDB7DD-793C-459D-8A7A-57D2E6BBF0F0}" presName="node" presStyleLbl="node1" presStyleIdx="3" presStyleCnt="4" custLinFactX="-10676" custLinFactNeighborX="-100000" custLinFactNeighborY="51">
        <dgm:presLayoutVars>
          <dgm:bulletEnabled val="1"/>
        </dgm:presLayoutVars>
      </dgm:prSet>
      <dgm:spPr/>
    </dgm:pt>
  </dgm:ptLst>
  <dgm:cxnLst>
    <dgm:cxn modelId="{50258A02-1F51-45BF-BF33-B8F8B5F9D816}" type="presOf" srcId="{EDEDB7DD-793C-459D-8A7A-57D2E6BBF0F0}" destId="{16DD0C0D-CA2B-4CCD-A5DF-20803FEC113D}" srcOrd="0" destOrd="0" presId="urn:microsoft.com/office/officeart/2005/8/layout/default"/>
    <dgm:cxn modelId="{978E9228-1AC6-433C-B6E9-C39672AD859E}" type="presOf" srcId="{1D1522E9-2F6B-49A7-AE56-7A01BDF1D7CD}" destId="{157D7756-0187-4112-A93A-A627AC958541}" srcOrd="0" destOrd="0" presId="urn:microsoft.com/office/officeart/2005/8/layout/default"/>
    <dgm:cxn modelId="{D7044139-CB9A-43D3-ABB0-457CD332A2BC}" type="presOf" srcId="{27729568-6092-4314-8623-9145E2F83405}" destId="{D7A8766B-DAC5-4F52-A477-03F8ABEA990A}" srcOrd="0" destOrd="0" presId="urn:microsoft.com/office/officeart/2005/8/layout/default"/>
    <dgm:cxn modelId="{0D49F975-7470-45A9-A9D7-31FC5F57F08A}" srcId="{1D1522E9-2F6B-49A7-AE56-7A01BDF1D7CD}" destId="{00DE387E-FC44-4417-87DC-53DE879B41E9}" srcOrd="0" destOrd="0" parTransId="{CAAE108C-0C6E-437C-BA99-F1AE739C4B1F}" sibTransId="{ECC8EA50-157F-48C6-9386-BB1CEE2ECC6B}"/>
    <dgm:cxn modelId="{8B7A7F56-4AF5-44B7-81DA-8EDA845D8EA4}" srcId="{1D1522E9-2F6B-49A7-AE56-7A01BDF1D7CD}" destId="{AE327A51-A833-417F-874D-396BAF4A3300}" srcOrd="1" destOrd="0" parTransId="{DBD84094-9377-4612-9500-DA64A5BEAED5}" sibTransId="{B4B51204-C110-43E2-9D80-CD93ED47BEDD}"/>
    <dgm:cxn modelId="{A4FDCE77-45B2-4A7A-8F09-853421636217}" type="presOf" srcId="{00DE387E-FC44-4417-87DC-53DE879B41E9}" destId="{80507818-BC58-4BCA-9FD0-00575B1967A8}" srcOrd="0" destOrd="0" presId="urn:microsoft.com/office/officeart/2005/8/layout/default"/>
    <dgm:cxn modelId="{0E66FF80-6105-4E45-BA72-319D9CFA8310}" srcId="{1D1522E9-2F6B-49A7-AE56-7A01BDF1D7CD}" destId="{EDEDB7DD-793C-459D-8A7A-57D2E6BBF0F0}" srcOrd="3" destOrd="0" parTransId="{5796AF3B-88FE-463E-944D-7ED95AC6F425}" sibTransId="{FEDFF645-A514-45FE-9B94-0E54379024CA}"/>
    <dgm:cxn modelId="{DE77D2C4-A593-4B97-858D-86978317B5E3}" type="presOf" srcId="{AE327A51-A833-417F-874D-396BAF4A3300}" destId="{102C89C7-BF3E-4B67-BB4D-9552FD3DB828}" srcOrd="0" destOrd="0" presId="urn:microsoft.com/office/officeart/2005/8/layout/default"/>
    <dgm:cxn modelId="{7DF319F4-B3D0-4B6F-B2F8-6F453E51896B}" srcId="{1D1522E9-2F6B-49A7-AE56-7A01BDF1D7CD}" destId="{27729568-6092-4314-8623-9145E2F83405}" srcOrd="2" destOrd="0" parTransId="{D1A574DB-A1A2-4CD2-BBE7-E3F5D181C05D}" sibTransId="{DA7B9B7E-1D4F-46CF-B7DD-F9EB0EB03BCB}"/>
    <dgm:cxn modelId="{19F20871-DFFE-486C-AF91-009EA60283C3}" type="presParOf" srcId="{157D7756-0187-4112-A93A-A627AC958541}" destId="{80507818-BC58-4BCA-9FD0-00575B1967A8}" srcOrd="0" destOrd="0" presId="urn:microsoft.com/office/officeart/2005/8/layout/default"/>
    <dgm:cxn modelId="{7E3BEB3C-85C8-473A-977B-D0EE21F499E4}" type="presParOf" srcId="{157D7756-0187-4112-A93A-A627AC958541}" destId="{59740C62-E016-438F-A036-2EDB75CB352F}" srcOrd="1" destOrd="0" presId="urn:microsoft.com/office/officeart/2005/8/layout/default"/>
    <dgm:cxn modelId="{864F3AF7-A2D9-4972-A730-18089FCFAC8E}" type="presParOf" srcId="{157D7756-0187-4112-A93A-A627AC958541}" destId="{102C89C7-BF3E-4B67-BB4D-9552FD3DB828}" srcOrd="2" destOrd="0" presId="urn:microsoft.com/office/officeart/2005/8/layout/default"/>
    <dgm:cxn modelId="{2E5422BB-DDA5-4633-AB10-0C71E473AA51}" type="presParOf" srcId="{157D7756-0187-4112-A93A-A627AC958541}" destId="{A5F34D2D-802B-48C0-897F-4FE924ED29D7}" srcOrd="3" destOrd="0" presId="urn:microsoft.com/office/officeart/2005/8/layout/default"/>
    <dgm:cxn modelId="{29B0A0EF-1D56-4A71-92D9-B4CE897BA7FC}" type="presParOf" srcId="{157D7756-0187-4112-A93A-A627AC958541}" destId="{D7A8766B-DAC5-4F52-A477-03F8ABEA990A}" srcOrd="4" destOrd="0" presId="urn:microsoft.com/office/officeart/2005/8/layout/default"/>
    <dgm:cxn modelId="{169682DE-9333-427B-9EA3-6B5B8F50CDCA}" type="presParOf" srcId="{157D7756-0187-4112-A93A-A627AC958541}" destId="{72F64752-129B-4F57-9041-A385CB0C49D6}" srcOrd="5" destOrd="0" presId="urn:microsoft.com/office/officeart/2005/8/layout/default"/>
    <dgm:cxn modelId="{C2B8ED3B-B13A-4D51-9221-FE66142E5FA9}" type="presParOf" srcId="{157D7756-0187-4112-A93A-A627AC958541}" destId="{16DD0C0D-CA2B-4CCD-A5DF-20803FEC11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1522E9-2F6B-49A7-AE56-7A01BDF1D7C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DE387E-FC44-4417-87DC-53DE879B41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gm:t>
    </dgm:pt>
    <dgm:pt modelId="{CAAE108C-0C6E-437C-BA99-F1AE739C4B1F}" type="par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CC8EA50-157F-48C6-9386-BB1CEE2ECC6B}" type="sibTrans" cxnId="{0D49F975-7470-45A9-A9D7-31FC5F57F08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327A51-A833-417F-874D-396BAF4A330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gm:t>
    </dgm:pt>
    <dgm:pt modelId="{DBD84094-9377-4612-9500-DA64A5BEAED5}" type="par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B4B51204-C110-43E2-9D80-CD93ED47BEDD}" type="sibTrans" cxnId="{8B7A7F56-4AF5-44B7-81DA-8EDA845D8EA4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729568-6092-4314-8623-9145E2F83405}">
      <dgm:prSet phldrT="[Text]"/>
      <dgm:spPr/>
      <dgm:t>
        <a:bodyPr/>
        <a:lstStyle/>
        <a:p>
          <a:r>
            <a:rPr lang="en-US" dirty="0"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gm:t>
    </dgm:pt>
    <dgm:pt modelId="{D1A574DB-A1A2-4CD2-BBE7-E3F5D181C05D}" type="par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A7B9B7E-1D4F-46CF-B7DD-F9EB0EB03BCB}" type="sibTrans" cxnId="{7DF319F4-B3D0-4B6F-B2F8-6F453E51896B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EDB7DD-793C-459D-8A7A-57D2E6BBF0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gm:t>
    </dgm:pt>
    <dgm:pt modelId="{5796AF3B-88FE-463E-944D-7ED95AC6F425}" type="parTrans" cxnId="{0E66FF80-6105-4E45-BA72-319D9CFA8310}">
      <dgm:prSet/>
      <dgm:spPr/>
      <dgm:t>
        <a:bodyPr/>
        <a:lstStyle/>
        <a:p>
          <a:endParaRPr lang="en-US"/>
        </a:p>
      </dgm:t>
    </dgm:pt>
    <dgm:pt modelId="{FEDFF645-A514-45FE-9B94-0E54379024CA}" type="sibTrans" cxnId="{0E66FF80-6105-4E45-BA72-319D9CFA8310}">
      <dgm:prSet/>
      <dgm:spPr/>
      <dgm:t>
        <a:bodyPr/>
        <a:lstStyle/>
        <a:p>
          <a:endParaRPr lang="en-US"/>
        </a:p>
      </dgm:t>
    </dgm:pt>
    <dgm:pt modelId="{157D7756-0187-4112-A93A-A627AC958541}" type="pres">
      <dgm:prSet presAssocID="{1D1522E9-2F6B-49A7-AE56-7A01BDF1D7CD}" presName="diagram" presStyleCnt="0">
        <dgm:presLayoutVars>
          <dgm:dir/>
          <dgm:resizeHandles val="exact"/>
        </dgm:presLayoutVars>
      </dgm:prSet>
      <dgm:spPr/>
    </dgm:pt>
    <dgm:pt modelId="{80507818-BC58-4BCA-9FD0-00575B1967A8}" type="pres">
      <dgm:prSet presAssocID="{00DE387E-FC44-4417-87DC-53DE879B41E9}" presName="node" presStyleLbl="node1" presStyleIdx="0" presStyleCnt="4">
        <dgm:presLayoutVars>
          <dgm:bulletEnabled val="1"/>
        </dgm:presLayoutVars>
      </dgm:prSet>
      <dgm:spPr/>
    </dgm:pt>
    <dgm:pt modelId="{59740C62-E016-438F-A036-2EDB75CB352F}" type="pres">
      <dgm:prSet presAssocID="{ECC8EA50-157F-48C6-9386-BB1CEE2ECC6B}" presName="sibTrans" presStyleCnt="0"/>
      <dgm:spPr/>
    </dgm:pt>
    <dgm:pt modelId="{102C89C7-BF3E-4B67-BB4D-9552FD3DB828}" type="pres">
      <dgm:prSet presAssocID="{AE327A51-A833-417F-874D-396BAF4A3300}" presName="node" presStyleLbl="node1" presStyleIdx="1" presStyleCnt="4">
        <dgm:presLayoutVars>
          <dgm:bulletEnabled val="1"/>
        </dgm:presLayoutVars>
      </dgm:prSet>
      <dgm:spPr/>
    </dgm:pt>
    <dgm:pt modelId="{A5F34D2D-802B-48C0-897F-4FE924ED29D7}" type="pres">
      <dgm:prSet presAssocID="{B4B51204-C110-43E2-9D80-CD93ED47BEDD}" presName="sibTrans" presStyleCnt="0"/>
      <dgm:spPr/>
    </dgm:pt>
    <dgm:pt modelId="{D7A8766B-DAC5-4F52-A477-03F8ABEA990A}" type="pres">
      <dgm:prSet presAssocID="{27729568-6092-4314-8623-9145E2F83405}" presName="node" presStyleLbl="node1" presStyleIdx="2" presStyleCnt="4" custLinFactX="10676" custLinFactNeighborX="100000" custLinFactNeighborY="51">
        <dgm:presLayoutVars>
          <dgm:bulletEnabled val="1"/>
        </dgm:presLayoutVars>
      </dgm:prSet>
      <dgm:spPr/>
    </dgm:pt>
    <dgm:pt modelId="{72F64752-129B-4F57-9041-A385CB0C49D6}" type="pres">
      <dgm:prSet presAssocID="{DA7B9B7E-1D4F-46CF-B7DD-F9EB0EB03BCB}" presName="sibTrans" presStyleCnt="0"/>
      <dgm:spPr/>
    </dgm:pt>
    <dgm:pt modelId="{16DD0C0D-CA2B-4CCD-A5DF-20803FEC113D}" type="pres">
      <dgm:prSet presAssocID="{EDEDB7DD-793C-459D-8A7A-57D2E6BBF0F0}" presName="node" presStyleLbl="node1" presStyleIdx="3" presStyleCnt="4" custLinFactX="-10676" custLinFactNeighborX="-100000" custLinFactNeighborY="51">
        <dgm:presLayoutVars>
          <dgm:bulletEnabled val="1"/>
        </dgm:presLayoutVars>
      </dgm:prSet>
      <dgm:spPr/>
    </dgm:pt>
  </dgm:ptLst>
  <dgm:cxnLst>
    <dgm:cxn modelId="{50258A02-1F51-45BF-BF33-B8F8B5F9D816}" type="presOf" srcId="{EDEDB7DD-793C-459D-8A7A-57D2E6BBF0F0}" destId="{16DD0C0D-CA2B-4CCD-A5DF-20803FEC113D}" srcOrd="0" destOrd="0" presId="urn:microsoft.com/office/officeart/2005/8/layout/default"/>
    <dgm:cxn modelId="{978E9228-1AC6-433C-B6E9-C39672AD859E}" type="presOf" srcId="{1D1522E9-2F6B-49A7-AE56-7A01BDF1D7CD}" destId="{157D7756-0187-4112-A93A-A627AC958541}" srcOrd="0" destOrd="0" presId="urn:microsoft.com/office/officeart/2005/8/layout/default"/>
    <dgm:cxn modelId="{D7044139-CB9A-43D3-ABB0-457CD332A2BC}" type="presOf" srcId="{27729568-6092-4314-8623-9145E2F83405}" destId="{D7A8766B-DAC5-4F52-A477-03F8ABEA990A}" srcOrd="0" destOrd="0" presId="urn:microsoft.com/office/officeart/2005/8/layout/default"/>
    <dgm:cxn modelId="{0D49F975-7470-45A9-A9D7-31FC5F57F08A}" srcId="{1D1522E9-2F6B-49A7-AE56-7A01BDF1D7CD}" destId="{00DE387E-FC44-4417-87DC-53DE879B41E9}" srcOrd="0" destOrd="0" parTransId="{CAAE108C-0C6E-437C-BA99-F1AE739C4B1F}" sibTransId="{ECC8EA50-157F-48C6-9386-BB1CEE2ECC6B}"/>
    <dgm:cxn modelId="{8B7A7F56-4AF5-44B7-81DA-8EDA845D8EA4}" srcId="{1D1522E9-2F6B-49A7-AE56-7A01BDF1D7CD}" destId="{AE327A51-A833-417F-874D-396BAF4A3300}" srcOrd="1" destOrd="0" parTransId="{DBD84094-9377-4612-9500-DA64A5BEAED5}" sibTransId="{B4B51204-C110-43E2-9D80-CD93ED47BEDD}"/>
    <dgm:cxn modelId="{A4FDCE77-45B2-4A7A-8F09-853421636217}" type="presOf" srcId="{00DE387E-FC44-4417-87DC-53DE879B41E9}" destId="{80507818-BC58-4BCA-9FD0-00575B1967A8}" srcOrd="0" destOrd="0" presId="urn:microsoft.com/office/officeart/2005/8/layout/default"/>
    <dgm:cxn modelId="{0E66FF80-6105-4E45-BA72-319D9CFA8310}" srcId="{1D1522E9-2F6B-49A7-AE56-7A01BDF1D7CD}" destId="{EDEDB7DD-793C-459D-8A7A-57D2E6BBF0F0}" srcOrd="3" destOrd="0" parTransId="{5796AF3B-88FE-463E-944D-7ED95AC6F425}" sibTransId="{FEDFF645-A514-45FE-9B94-0E54379024CA}"/>
    <dgm:cxn modelId="{DE77D2C4-A593-4B97-858D-86978317B5E3}" type="presOf" srcId="{AE327A51-A833-417F-874D-396BAF4A3300}" destId="{102C89C7-BF3E-4B67-BB4D-9552FD3DB828}" srcOrd="0" destOrd="0" presId="urn:microsoft.com/office/officeart/2005/8/layout/default"/>
    <dgm:cxn modelId="{7DF319F4-B3D0-4B6F-B2F8-6F453E51896B}" srcId="{1D1522E9-2F6B-49A7-AE56-7A01BDF1D7CD}" destId="{27729568-6092-4314-8623-9145E2F83405}" srcOrd="2" destOrd="0" parTransId="{D1A574DB-A1A2-4CD2-BBE7-E3F5D181C05D}" sibTransId="{DA7B9B7E-1D4F-46CF-B7DD-F9EB0EB03BCB}"/>
    <dgm:cxn modelId="{19F20871-DFFE-486C-AF91-009EA60283C3}" type="presParOf" srcId="{157D7756-0187-4112-A93A-A627AC958541}" destId="{80507818-BC58-4BCA-9FD0-00575B1967A8}" srcOrd="0" destOrd="0" presId="urn:microsoft.com/office/officeart/2005/8/layout/default"/>
    <dgm:cxn modelId="{7E3BEB3C-85C8-473A-977B-D0EE21F499E4}" type="presParOf" srcId="{157D7756-0187-4112-A93A-A627AC958541}" destId="{59740C62-E016-438F-A036-2EDB75CB352F}" srcOrd="1" destOrd="0" presId="urn:microsoft.com/office/officeart/2005/8/layout/default"/>
    <dgm:cxn modelId="{864F3AF7-A2D9-4972-A730-18089FCFAC8E}" type="presParOf" srcId="{157D7756-0187-4112-A93A-A627AC958541}" destId="{102C89C7-BF3E-4B67-BB4D-9552FD3DB828}" srcOrd="2" destOrd="0" presId="urn:microsoft.com/office/officeart/2005/8/layout/default"/>
    <dgm:cxn modelId="{2E5422BB-DDA5-4633-AB10-0C71E473AA51}" type="presParOf" srcId="{157D7756-0187-4112-A93A-A627AC958541}" destId="{A5F34D2D-802B-48C0-897F-4FE924ED29D7}" srcOrd="3" destOrd="0" presId="urn:microsoft.com/office/officeart/2005/8/layout/default"/>
    <dgm:cxn modelId="{29B0A0EF-1D56-4A71-92D9-B4CE897BA7FC}" type="presParOf" srcId="{157D7756-0187-4112-A93A-A627AC958541}" destId="{D7A8766B-DAC5-4F52-A477-03F8ABEA990A}" srcOrd="4" destOrd="0" presId="urn:microsoft.com/office/officeart/2005/8/layout/default"/>
    <dgm:cxn modelId="{169682DE-9333-427B-9EA3-6B5B8F50CDCA}" type="presParOf" srcId="{157D7756-0187-4112-A93A-A627AC958541}" destId="{72F64752-129B-4F57-9041-A385CB0C49D6}" srcOrd="5" destOrd="0" presId="urn:microsoft.com/office/officeart/2005/8/layout/default"/>
    <dgm:cxn modelId="{C2B8ED3B-B13A-4D51-9221-FE66142E5FA9}" type="presParOf" srcId="{157D7756-0187-4112-A93A-A627AC958541}" destId="{16DD0C0D-CA2B-4CCD-A5DF-20803FEC113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96C6D3-3192-4973-9047-1182BFC666E8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1E6B5F-DBF7-48EE-9D77-5F77656B6449}">
      <dgm:prSet phldrT="[Text]"/>
      <dgm:spPr>
        <a:xfrm>
          <a:off x="2575935" y="2740"/>
          <a:ext cx="1325128" cy="861333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General Government Revenue</a:t>
          </a:r>
        </a:p>
      </dgm:t>
    </dgm:pt>
    <dgm:pt modelId="{C9075C53-5E61-4A0C-9B36-22053F0A94FD}" type="parTrans" cxnId="{F0C39EEA-D9E0-416B-8C38-673FFDF6DDC5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43D56C7F-2CD7-40F4-A135-729B98E4F8E1}" type="sibTrans" cxnId="{F0C39EEA-D9E0-416B-8C38-673FFDF6DDC5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2698186" y="114275"/>
              </a:moveTo>
              <a:arcTo wR="2027175" hR="2027175" stAng="17359796" swAng="149897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6BEA932F-1952-493E-B351-A3E5911389A4}">
      <dgm:prSet phldrT="[Text]"/>
      <dgm:spPr>
        <a:xfrm>
          <a:off x="4331521" y="1016327"/>
          <a:ext cx="1325128" cy="861333"/>
        </a:xfrm>
        <a:prstGeom prst="round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Social Health Insurance (SHI)</a:t>
          </a:r>
        </a:p>
      </dgm:t>
    </dgm:pt>
    <dgm:pt modelId="{C53A1AF2-ADD9-4FA8-8072-4D3F9BD18AA1}" type="parTrans" cxnId="{9E5FBBAD-B13B-4E24-BAC3-90DE111951B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3297A7F6-B38E-4E88-A446-6D07009F6479}" type="sibTrans" cxnId="{9E5FBBAD-B13B-4E24-BAC3-90DE111951BA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3972052" y="1455430"/>
              </a:moveTo>
              <a:arcTo wR="2027175" hR="2027175" stAng="20617079" swAng="1965843"/>
            </a:path>
          </a:pathLst>
        </a:custGeom>
        <a:noFill/>
        <a:ln w="9525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FB3A763-F2CD-40A7-82C0-D57FEB89E76B}">
      <dgm:prSet phldrT="[Text]"/>
      <dgm:spPr>
        <a:xfrm>
          <a:off x="4331521" y="3043503"/>
          <a:ext cx="1325128" cy="861333"/>
        </a:xfrm>
        <a:prstGeom prst="round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External Sources</a:t>
          </a:r>
        </a:p>
      </dgm:t>
    </dgm:pt>
    <dgm:pt modelId="{AA4FDA75-54C7-4AEF-BAAE-BDFD717F7F26}" type="parTrans" cxnId="{744C009C-6AE5-4FEE-AEE2-E7AD64533B75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2429030-A6BC-4EF3-A53E-3CD491343C0C}" type="sibTrans" cxnId="{744C009C-6AE5-4FEE-AEE2-E7AD64533B75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3443312" y="3477692"/>
              </a:moveTo>
              <a:arcTo wR="2027175" hR="2027175" stAng="2741227" swAng="1498976"/>
            </a:path>
          </a:pathLst>
        </a:custGeom>
        <a:noFill/>
        <a:ln w="9525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CD2A3257-E039-46A9-A1A0-D1419079B427}">
      <dgm:prSet phldrT="[Text]"/>
      <dgm:spPr>
        <a:xfrm>
          <a:off x="2575935" y="4057091"/>
          <a:ext cx="1325128" cy="861333"/>
        </a:xfrm>
        <a:prstGeom prst="round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Voluntary Private Insurance</a:t>
          </a:r>
        </a:p>
      </dgm:t>
    </dgm:pt>
    <dgm:pt modelId="{F558D632-8017-4F38-AF92-881EC9F62CEB}" type="parTrans" cxnId="{8DF873B8-30DC-427F-820A-077D2EECCFBA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85156571-8090-4046-BDA1-9E8152F8C717}" type="sibTrans" cxnId="{8DF873B8-30DC-427F-820A-077D2EECCFBA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1356165" y="3940075"/>
              </a:moveTo>
              <a:arcTo wR="2027175" hR="2027175" stAng="6559796" swAng="1498976"/>
            </a:path>
          </a:pathLst>
        </a:custGeom>
        <a:noFill/>
        <a:ln w="9525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979A067E-6C0F-4533-801C-3E7E6512D9B8}">
      <dgm:prSet phldrT="[Text]"/>
      <dgm:spPr>
        <a:xfrm>
          <a:off x="820350" y="3043503"/>
          <a:ext cx="1325128" cy="861333"/>
        </a:xfrm>
        <a:prstGeom prst="round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Community-Based Health Insurance</a:t>
          </a:r>
        </a:p>
      </dgm:t>
    </dgm:pt>
    <dgm:pt modelId="{617FBD0A-2D46-462E-82CD-01AF86FA4A55}" type="parTrans" cxnId="{D8A9AAC0-FEC6-437E-811F-AC7399102B38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1E3E45D5-99DE-4D45-9EA5-2128F9EBA0A1}" type="sibTrans" cxnId="{D8A9AAC0-FEC6-437E-811F-AC7399102B38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82298" y="2598921"/>
              </a:moveTo>
              <a:arcTo wR="2027175" hR="2027175" stAng="9817079" swAng="1965843"/>
            </a:path>
          </a:pathLst>
        </a:custGeom>
        <a:noFill/>
        <a:ln w="9525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87E22726-020B-411F-B97F-0CFFB9BADC4D}">
      <dgm:prSet/>
      <dgm:spPr>
        <a:xfrm>
          <a:off x="820350" y="1016327"/>
          <a:ext cx="1325128" cy="861333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Out-of-Pocket (OOP)</a:t>
          </a:r>
        </a:p>
      </dgm:t>
    </dgm:pt>
    <dgm:pt modelId="{7FD6EDEC-B033-421F-AB0F-23D96637244B}" type="parTrans" cxnId="{F3365837-9674-4B75-BD91-B1835C57CAB5}">
      <dgm:prSet/>
      <dgm:spPr/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9A75AB6-EA4E-403C-B75D-2F9235160D10}" type="sibTrans" cxnId="{F3365837-9674-4B75-BD91-B1835C57CAB5}">
      <dgm:prSet/>
      <dgm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611039" y="576658"/>
              </a:moveTo>
              <a:arcTo wR="2027175" hR="2027175" stAng="13541227" swAng="1498976"/>
            </a:path>
          </a:pathLst>
        </a:custGeom>
        <a:noFill/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55952FB3-3992-40AC-A9BD-AB40ECFF6BED}" type="pres">
      <dgm:prSet presAssocID="{9F96C6D3-3192-4973-9047-1182BFC666E8}" presName="cycle" presStyleCnt="0">
        <dgm:presLayoutVars>
          <dgm:dir/>
          <dgm:resizeHandles val="exact"/>
        </dgm:presLayoutVars>
      </dgm:prSet>
      <dgm:spPr/>
    </dgm:pt>
    <dgm:pt modelId="{CF8E1395-DAD7-4055-8FE1-0BAA7DE01AAE}" type="pres">
      <dgm:prSet presAssocID="{831E6B5F-DBF7-48EE-9D77-5F77656B6449}" presName="node" presStyleLbl="node1" presStyleIdx="0" presStyleCnt="6">
        <dgm:presLayoutVars>
          <dgm:bulletEnabled val="1"/>
        </dgm:presLayoutVars>
      </dgm:prSet>
      <dgm:spPr/>
    </dgm:pt>
    <dgm:pt modelId="{C1F5C83C-5332-4A47-9686-39BD9F1DCBE5}" type="pres">
      <dgm:prSet presAssocID="{831E6B5F-DBF7-48EE-9D77-5F77656B6449}" presName="spNode" presStyleCnt="0"/>
      <dgm:spPr/>
    </dgm:pt>
    <dgm:pt modelId="{1D12C939-ADCE-4E49-AD24-F19F8D3E3900}" type="pres">
      <dgm:prSet presAssocID="{43D56C7F-2CD7-40F4-A135-729B98E4F8E1}" presName="sibTrans" presStyleLbl="sibTrans1D1" presStyleIdx="0" presStyleCnt="6"/>
      <dgm:spPr/>
    </dgm:pt>
    <dgm:pt modelId="{8F19BF96-CAEB-4B30-BED5-409E4A546205}" type="pres">
      <dgm:prSet presAssocID="{6BEA932F-1952-493E-B351-A3E5911389A4}" presName="node" presStyleLbl="node1" presStyleIdx="1" presStyleCnt="6">
        <dgm:presLayoutVars>
          <dgm:bulletEnabled val="1"/>
        </dgm:presLayoutVars>
      </dgm:prSet>
      <dgm:spPr/>
    </dgm:pt>
    <dgm:pt modelId="{D50CDF36-FD5E-432E-9FBA-814EF6AB2617}" type="pres">
      <dgm:prSet presAssocID="{6BEA932F-1952-493E-B351-A3E5911389A4}" presName="spNode" presStyleCnt="0"/>
      <dgm:spPr/>
    </dgm:pt>
    <dgm:pt modelId="{50D175BE-A473-4990-89AB-E311D19EA91B}" type="pres">
      <dgm:prSet presAssocID="{3297A7F6-B38E-4E88-A446-6D07009F6479}" presName="sibTrans" presStyleLbl="sibTrans1D1" presStyleIdx="1" presStyleCnt="6"/>
      <dgm:spPr/>
    </dgm:pt>
    <dgm:pt modelId="{0C0E4C13-2B5F-462E-AC14-1C9804F06AE5}" type="pres">
      <dgm:prSet presAssocID="{2FB3A763-F2CD-40A7-82C0-D57FEB89E76B}" presName="node" presStyleLbl="node1" presStyleIdx="2" presStyleCnt="6">
        <dgm:presLayoutVars>
          <dgm:bulletEnabled val="1"/>
        </dgm:presLayoutVars>
      </dgm:prSet>
      <dgm:spPr/>
    </dgm:pt>
    <dgm:pt modelId="{32315781-A89E-4A6E-A635-C2E7097545B2}" type="pres">
      <dgm:prSet presAssocID="{2FB3A763-F2CD-40A7-82C0-D57FEB89E76B}" presName="spNode" presStyleCnt="0"/>
      <dgm:spPr/>
    </dgm:pt>
    <dgm:pt modelId="{84F8C072-7E21-4C86-B13A-B9B212007C2B}" type="pres">
      <dgm:prSet presAssocID="{E2429030-A6BC-4EF3-A53E-3CD491343C0C}" presName="sibTrans" presStyleLbl="sibTrans1D1" presStyleIdx="2" presStyleCnt="6"/>
      <dgm:spPr/>
    </dgm:pt>
    <dgm:pt modelId="{61D8E8A1-8A98-4297-96C5-9EEEE1A22B8A}" type="pres">
      <dgm:prSet presAssocID="{CD2A3257-E039-46A9-A1A0-D1419079B427}" presName="node" presStyleLbl="node1" presStyleIdx="3" presStyleCnt="6">
        <dgm:presLayoutVars>
          <dgm:bulletEnabled val="1"/>
        </dgm:presLayoutVars>
      </dgm:prSet>
      <dgm:spPr/>
    </dgm:pt>
    <dgm:pt modelId="{5F4A27C8-A888-4ADC-9EC3-8FA8A4695008}" type="pres">
      <dgm:prSet presAssocID="{CD2A3257-E039-46A9-A1A0-D1419079B427}" presName="spNode" presStyleCnt="0"/>
      <dgm:spPr/>
    </dgm:pt>
    <dgm:pt modelId="{8F21A724-9BC2-4EA6-B3C7-39C5EFA4E3C0}" type="pres">
      <dgm:prSet presAssocID="{85156571-8090-4046-BDA1-9E8152F8C717}" presName="sibTrans" presStyleLbl="sibTrans1D1" presStyleIdx="3" presStyleCnt="6"/>
      <dgm:spPr/>
    </dgm:pt>
    <dgm:pt modelId="{B0711641-26BB-4E96-A4DC-86415470E559}" type="pres">
      <dgm:prSet presAssocID="{979A067E-6C0F-4533-801C-3E7E6512D9B8}" presName="node" presStyleLbl="node1" presStyleIdx="4" presStyleCnt="6">
        <dgm:presLayoutVars>
          <dgm:bulletEnabled val="1"/>
        </dgm:presLayoutVars>
      </dgm:prSet>
      <dgm:spPr/>
    </dgm:pt>
    <dgm:pt modelId="{12032666-5FB2-4E3C-B7A5-B6F08B2B77E6}" type="pres">
      <dgm:prSet presAssocID="{979A067E-6C0F-4533-801C-3E7E6512D9B8}" presName="spNode" presStyleCnt="0"/>
      <dgm:spPr/>
    </dgm:pt>
    <dgm:pt modelId="{95317D9F-84B1-4C3E-8FD6-F0F13A643C56}" type="pres">
      <dgm:prSet presAssocID="{1E3E45D5-99DE-4D45-9EA5-2128F9EBA0A1}" presName="sibTrans" presStyleLbl="sibTrans1D1" presStyleIdx="4" presStyleCnt="6"/>
      <dgm:spPr/>
    </dgm:pt>
    <dgm:pt modelId="{97376453-7A81-4C5F-84AA-EEC44A0FE308}" type="pres">
      <dgm:prSet presAssocID="{87E22726-020B-411F-B97F-0CFFB9BADC4D}" presName="node" presStyleLbl="node1" presStyleIdx="5" presStyleCnt="6">
        <dgm:presLayoutVars>
          <dgm:bulletEnabled val="1"/>
        </dgm:presLayoutVars>
      </dgm:prSet>
      <dgm:spPr/>
    </dgm:pt>
    <dgm:pt modelId="{1F782F7C-2513-4E1A-AEB5-AEB2D053ED6A}" type="pres">
      <dgm:prSet presAssocID="{87E22726-020B-411F-B97F-0CFFB9BADC4D}" presName="spNode" presStyleCnt="0"/>
      <dgm:spPr/>
    </dgm:pt>
    <dgm:pt modelId="{99B5BF61-9D3E-47A4-979D-1EC68FD269A5}" type="pres">
      <dgm:prSet presAssocID="{E9A75AB6-EA4E-403C-B75D-2F9235160D10}" presName="sibTrans" presStyleLbl="sibTrans1D1" presStyleIdx="5" presStyleCnt="6"/>
      <dgm:spPr/>
    </dgm:pt>
  </dgm:ptLst>
  <dgm:cxnLst>
    <dgm:cxn modelId="{E1BD0228-EFCD-4C61-8B31-F5060BAD5350}" type="presOf" srcId="{979A067E-6C0F-4533-801C-3E7E6512D9B8}" destId="{B0711641-26BB-4E96-A4DC-86415470E559}" srcOrd="0" destOrd="0" presId="urn:microsoft.com/office/officeart/2005/8/layout/cycle6"/>
    <dgm:cxn modelId="{F3365837-9674-4B75-BD91-B1835C57CAB5}" srcId="{9F96C6D3-3192-4973-9047-1182BFC666E8}" destId="{87E22726-020B-411F-B97F-0CFFB9BADC4D}" srcOrd="5" destOrd="0" parTransId="{7FD6EDEC-B033-421F-AB0F-23D96637244B}" sibTransId="{E9A75AB6-EA4E-403C-B75D-2F9235160D10}"/>
    <dgm:cxn modelId="{08102642-4B5A-4737-BA52-41D5A8513868}" type="presOf" srcId="{43D56C7F-2CD7-40F4-A135-729B98E4F8E1}" destId="{1D12C939-ADCE-4E49-AD24-F19F8D3E3900}" srcOrd="0" destOrd="0" presId="urn:microsoft.com/office/officeart/2005/8/layout/cycle6"/>
    <dgm:cxn modelId="{2CB55744-CCA3-490A-99EB-D1851FB2B598}" type="presOf" srcId="{87E22726-020B-411F-B97F-0CFFB9BADC4D}" destId="{97376453-7A81-4C5F-84AA-EEC44A0FE308}" srcOrd="0" destOrd="0" presId="urn:microsoft.com/office/officeart/2005/8/layout/cycle6"/>
    <dgm:cxn modelId="{33F8DC45-E1DC-4CF2-8B0B-F88E640BB9BD}" type="presOf" srcId="{85156571-8090-4046-BDA1-9E8152F8C717}" destId="{8F21A724-9BC2-4EA6-B3C7-39C5EFA4E3C0}" srcOrd="0" destOrd="0" presId="urn:microsoft.com/office/officeart/2005/8/layout/cycle6"/>
    <dgm:cxn modelId="{36B38D90-706E-4310-B62F-1089BBE1840F}" type="presOf" srcId="{2FB3A763-F2CD-40A7-82C0-D57FEB89E76B}" destId="{0C0E4C13-2B5F-462E-AC14-1C9804F06AE5}" srcOrd="0" destOrd="0" presId="urn:microsoft.com/office/officeart/2005/8/layout/cycle6"/>
    <dgm:cxn modelId="{1BE5A991-2CE1-4057-AB33-32E7376B6736}" type="presOf" srcId="{1E3E45D5-99DE-4D45-9EA5-2128F9EBA0A1}" destId="{95317D9F-84B1-4C3E-8FD6-F0F13A643C56}" srcOrd="0" destOrd="0" presId="urn:microsoft.com/office/officeart/2005/8/layout/cycle6"/>
    <dgm:cxn modelId="{744C009C-6AE5-4FEE-AEE2-E7AD64533B75}" srcId="{9F96C6D3-3192-4973-9047-1182BFC666E8}" destId="{2FB3A763-F2CD-40A7-82C0-D57FEB89E76B}" srcOrd="2" destOrd="0" parTransId="{AA4FDA75-54C7-4AEF-BAAE-BDFD717F7F26}" sibTransId="{E2429030-A6BC-4EF3-A53E-3CD491343C0C}"/>
    <dgm:cxn modelId="{5D567AA4-EF0F-4E27-BAB6-748E78C2AB7A}" type="presOf" srcId="{E2429030-A6BC-4EF3-A53E-3CD491343C0C}" destId="{84F8C072-7E21-4C86-B13A-B9B212007C2B}" srcOrd="0" destOrd="0" presId="urn:microsoft.com/office/officeart/2005/8/layout/cycle6"/>
    <dgm:cxn modelId="{69D81DAC-6A88-405E-8CE8-A06DF1F0D31E}" type="presOf" srcId="{3297A7F6-B38E-4E88-A446-6D07009F6479}" destId="{50D175BE-A473-4990-89AB-E311D19EA91B}" srcOrd="0" destOrd="0" presId="urn:microsoft.com/office/officeart/2005/8/layout/cycle6"/>
    <dgm:cxn modelId="{9E5FBBAD-B13B-4E24-BAC3-90DE111951BA}" srcId="{9F96C6D3-3192-4973-9047-1182BFC666E8}" destId="{6BEA932F-1952-493E-B351-A3E5911389A4}" srcOrd="1" destOrd="0" parTransId="{C53A1AF2-ADD9-4FA8-8072-4D3F9BD18AA1}" sibTransId="{3297A7F6-B38E-4E88-A446-6D07009F6479}"/>
    <dgm:cxn modelId="{8DF873B8-30DC-427F-820A-077D2EECCFBA}" srcId="{9F96C6D3-3192-4973-9047-1182BFC666E8}" destId="{CD2A3257-E039-46A9-A1A0-D1419079B427}" srcOrd="3" destOrd="0" parTransId="{F558D632-8017-4F38-AF92-881EC9F62CEB}" sibTransId="{85156571-8090-4046-BDA1-9E8152F8C717}"/>
    <dgm:cxn modelId="{D8A9AAC0-FEC6-437E-811F-AC7399102B38}" srcId="{9F96C6D3-3192-4973-9047-1182BFC666E8}" destId="{979A067E-6C0F-4533-801C-3E7E6512D9B8}" srcOrd="4" destOrd="0" parTransId="{617FBD0A-2D46-462E-82CD-01AF86FA4A55}" sibTransId="{1E3E45D5-99DE-4D45-9EA5-2128F9EBA0A1}"/>
    <dgm:cxn modelId="{DA9CBFCC-6536-4263-873C-AAAE5378E8D5}" type="presOf" srcId="{9F96C6D3-3192-4973-9047-1182BFC666E8}" destId="{55952FB3-3992-40AC-A9BD-AB40ECFF6BED}" srcOrd="0" destOrd="0" presId="urn:microsoft.com/office/officeart/2005/8/layout/cycle6"/>
    <dgm:cxn modelId="{8B83BDD2-FDC7-406C-A227-475E0A1F654C}" type="presOf" srcId="{E9A75AB6-EA4E-403C-B75D-2F9235160D10}" destId="{99B5BF61-9D3E-47A4-979D-1EC68FD269A5}" srcOrd="0" destOrd="0" presId="urn:microsoft.com/office/officeart/2005/8/layout/cycle6"/>
    <dgm:cxn modelId="{3795A4D3-BF24-44DF-B5B2-415A31CC8A8B}" type="presOf" srcId="{831E6B5F-DBF7-48EE-9D77-5F77656B6449}" destId="{CF8E1395-DAD7-4055-8FE1-0BAA7DE01AAE}" srcOrd="0" destOrd="0" presId="urn:microsoft.com/office/officeart/2005/8/layout/cycle6"/>
    <dgm:cxn modelId="{B3973DD8-D88D-456C-BBB2-05A06A59767D}" type="presOf" srcId="{CD2A3257-E039-46A9-A1A0-D1419079B427}" destId="{61D8E8A1-8A98-4297-96C5-9EEEE1A22B8A}" srcOrd="0" destOrd="0" presId="urn:microsoft.com/office/officeart/2005/8/layout/cycle6"/>
    <dgm:cxn modelId="{F0C39EEA-D9E0-416B-8C38-673FFDF6DDC5}" srcId="{9F96C6D3-3192-4973-9047-1182BFC666E8}" destId="{831E6B5F-DBF7-48EE-9D77-5F77656B6449}" srcOrd="0" destOrd="0" parTransId="{C9075C53-5E61-4A0C-9B36-22053F0A94FD}" sibTransId="{43D56C7F-2CD7-40F4-A135-729B98E4F8E1}"/>
    <dgm:cxn modelId="{32CB1AEC-7ED8-4790-9811-579F4B30C613}" type="presOf" srcId="{6BEA932F-1952-493E-B351-A3E5911389A4}" destId="{8F19BF96-CAEB-4B30-BED5-409E4A546205}" srcOrd="0" destOrd="0" presId="urn:microsoft.com/office/officeart/2005/8/layout/cycle6"/>
    <dgm:cxn modelId="{53C549A1-B937-4A48-A3FF-0874F4F3EC51}" type="presParOf" srcId="{55952FB3-3992-40AC-A9BD-AB40ECFF6BED}" destId="{CF8E1395-DAD7-4055-8FE1-0BAA7DE01AAE}" srcOrd="0" destOrd="0" presId="urn:microsoft.com/office/officeart/2005/8/layout/cycle6"/>
    <dgm:cxn modelId="{156AF03A-3D29-4E5B-98B0-75A00C2AC7FD}" type="presParOf" srcId="{55952FB3-3992-40AC-A9BD-AB40ECFF6BED}" destId="{C1F5C83C-5332-4A47-9686-39BD9F1DCBE5}" srcOrd="1" destOrd="0" presId="urn:microsoft.com/office/officeart/2005/8/layout/cycle6"/>
    <dgm:cxn modelId="{E5C59322-51DC-40FB-8A30-BD3BC6E5C271}" type="presParOf" srcId="{55952FB3-3992-40AC-A9BD-AB40ECFF6BED}" destId="{1D12C939-ADCE-4E49-AD24-F19F8D3E3900}" srcOrd="2" destOrd="0" presId="urn:microsoft.com/office/officeart/2005/8/layout/cycle6"/>
    <dgm:cxn modelId="{667B84C0-3929-4B1F-B161-E59120EA45E0}" type="presParOf" srcId="{55952FB3-3992-40AC-A9BD-AB40ECFF6BED}" destId="{8F19BF96-CAEB-4B30-BED5-409E4A546205}" srcOrd="3" destOrd="0" presId="urn:microsoft.com/office/officeart/2005/8/layout/cycle6"/>
    <dgm:cxn modelId="{B1025F5B-2EE1-49A4-92E5-165183076EEF}" type="presParOf" srcId="{55952FB3-3992-40AC-A9BD-AB40ECFF6BED}" destId="{D50CDF36-FD5E-432E-9FBA-814EF6AB2617}" srcOrd="4" destOrd="0" presId="urn:microsoft.com/office/officeart/2005/8/layout/cycle6"/>
    <dgm:cxn modelId="{8BAB1731-9083-4278-AC76-3818F97F5D06}" type="presParOf" srcId="{55952FB3-3992-40AC-A9BD-AB40ECFF6BED}" destId="{50D175BE-A473-4990-89AB-E311D19EA91B}" srcOrd="5" destOrd="0" presId="urn:microsoft.com/office/officeart/2005/8/layout/cycle6"/>
    <dgm:cxn modelId="{5828BD31-A717-465E-9719-C5F2DB7CC594}" type="presParOf" srcId="{55952FB3-3992-40AC-A9BD-AB40ECFF6BED}" destId="{0C0E4C13-2B5F-462E-AC14-1C9804F06AE5}" srcOrd="6" destOrd="0" presId="urn:microsoft.com/office/officeart/2005/8/layout/cycle6"/>
    <dgm:cxn modelId="{1F49EE70-1C15-443D-8015-1C8C7910ECA8}" type="presParOf" srcId="{55952FB3-3992-40AC-A9BD-AB40ECFF6BED}" destId="{32315781-A89E-4A6E-A635-C2E7097545B2}" srcOrd="7" destOrd="0" presId="urn:microsoft.com/office/officeart/2005/8/layout/cycle6"/>
    <dgm:cxn modelId="{51374C64-126A-493D-BD3F-CAC645C91B56}" type="presParOf" srcId="{55952FB3-3992-40AC-A9BD-AB40ECFF6BED}" destId="{84F8C072-7E21-4C86-B13A-B9B212007C2B}" srcOrd="8" destOrd="0" presId="urn:microsoft.com/office/officeart/2005/8/layout/cycle6"/>
    <dgm:cxn modelId="{DC6E445F-A090-42F3-A203-01AA28153683}" type="presParOf" srcId="{55952FB3-3992-40AC-A9BD-AB40ECFF6BED}" destId="{61D8E8A1-8A98-4297-96C5-9EEEE1A22B8A}" srcOrd="9" destOrd="0" presId="urn:microsoft.com/office/officeart/2005/8/layout/cycle6"/>
    <dgm:cxn modelId="{A6C41FEC-8F64-4BCF-BE5E-8F58FFD95B4C}" type="presParOf" srcId="{55952FB3-3992-40AC-A9BD-AB40ECFF6BED}" destId="{5F4A27C8-A888-4ADC-9EC3-8FA8A4695008}" srcOrd="10" destOrd="0" presId="urn:microsoft.com/office/officeart/2005/8/layout/cycle6"/>
    <dgm:cxn modelId="{CD96CC41-D86B-4D50-A2C4-C5C0F04B052F}" type="presParOf" srcId="{55952FB3-3992-40AC-A9BD-AB40ECFF6BED}" destId="{8F21A724-9BC2-4EA6-B3C7-39C5EFA4E3C0}" srcOrd="11" destOrd="0" presId="urn:microsoft.com/office/officeart/2005/8/layout/cycle6"/>
    <dgm:cxn modelId="{B40A3F02-AEC5-4944-BCBB-17E9045D727C}" type="presParOf" srcId="{55952FB3-3992-40AC-A9BD-AB40ECFF6BED}" destId="{B0711641-26BB-4E96-A4DC-86415470E559}" srcOrd="12" destOrd="0" presId="urn:microsoft.com/office/officeart/2005/8/layout/cycle6"/>
    <dgm:cxn modelId="{50A29E44-A805-4490-88CE-871140CFE6DF}" type="presParOf" srcId="{55952FB3-3992-40AC-A9BD-AB40ECFF6BED}" destId="{12032666-5FB2-4E3C-B7A5-B6F08B2B77E6}" srcOrd="13" destOrd="0" presId="urn:microsoft.com/office/officeart/2005/8/layout/cycle6"/>
    <dgm:cxn modelId="{F64FDE27-CC2E-4FE1-863B-785EE1423AA7}" type="presParOf" srcId="{55952FB3-3992-40AC-A9BD-AB40ECFF6BED}" destId="{95317D9F-84B1-4C3E-8FD6-F0F13A643C56}" srcOrd="14" destOrd="0" presId="urn:microsoft.com/office/officeart/2005/8/layout/cycle6"/>
    <dgm:cxn modelId="{A4A24444-D800-48CA-AD28-FCD95DFC096F}" type="presParOf" srcId="{55952FB3-3992-40AC-A9BD-AB40ECFF6BED}" destId="{97376453-7A81-4C5F-84AA-EEC44A0FE308}" srcOrd="15" destOrd="0" presId="urn:microsoft.com/office/officeart/2005/8/layout/cycle6"/>
    <dgm:cxn modelId="{9361BA3B-B83F-408D-B997-22F0E8BB3F28}" type="presParOf" srcId="{55952FB3-3992-40AC-A9BD-AB40ECFF6BED}" destId="{1F782F7C-2513-4E1A-AEB5-AEB2D053ED6A}" srcOrd="16" destOrd="0" presId="urn:microsoft.com/office/officeart/2005/8/layout/cycle6"/>
    <dgm:cxn modelId="{950A62CD-282C-431F-A580-891B25F7C49B}" type="presParOf" srcId="{55952FB3-3992-40AC-A9BD-AB40ECFF6BED}" destId="{99B5BF61-9D3E-47A4-979D-1EC68FD269A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CFCE38-6F0E-495F-A88F-9AA623608E9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06E4D32-5979-4454-9EB1-DD212DC68E71}">
      <dgm:prSet custT="1"/>
      <dgm:spPr>
        <a:xfrm>
          <a:off x="0" y="289718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UHC is a health system objective and health financing is intrinsic to UHC: everyone should have access to quality health care when needed without suffering financial hardship as a result. </a:t>
          </a:r>
        </a:p>
      </dgm:t>
    </dgm:pt>
    <dgm:pt modelId="{9CEF5469-6A1B-4225-9E68-C0F624CE2087}" type="parTrans" cxnId="{97BA00A2-DDE5-4405-9C4A-D42D7A80727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941176EC-AE9C-4D26-98A1-297C014BEF92}" type="sibTrans" cxnId="{97BA00A2-DDE5-4405-9C4A-D42D7A80727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F4191F7C-5859-4BA3-87D6-713DB9C954EA}">
      <dgm:prSet custT="1"/>
      <dgm:spPr>
        <a:xfrm>
          <a:off x="7788275" y="289718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Health financing is one of several ‘control knobs’ for making progress towards UHC; discussions around health financing are an entry point to improve health system performance and cannot be disconnected from other ‘control knobs’.</a:t>
          </a:r>
        </a:p>
      </dgm:t>
    </dgm:pt>
    <dgm:pt modelId="{69A0977C-118C-4E5B-8733-E1A20CEE2335}" type="parTrans" cxnId="{559952D2-4B6A-4620-8779-83E92CD49E1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5674254-C4F0-43A5-B957-4624BAE742B7}" type="sibTrans" cxnId="{559952D2-4B6A-4620-8779-83E92CD49E1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0517E26D-3D13-42F2-912E-949BD326448F}">
      <dgm:prSet custT="1"/>
      <dgm:spPr>
        <a:xfrm>
          <a:off x="0" y="2767806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Health financing objectives include mobilization, accumulation, definition of explicit benefits, allocation, and utilization of resources in order to help countries make progress towards UHC.</a:t>
          </a:r>
        </a:p>
      </dgm:t>
    </dgm:pt>
    <dgm:pt modelId="{E73C95C9-B12D-44D7-9FE7-C39E2E1656D6}" type="parTrans" cxnId="{E0971152-0109-4957-AC12-01BAE545B758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4F1BA341-AC08-45D5-9344-5ADF24683090}" type="sibTrans" cxnId="{E0971152-0109-4957-AC12-01BAE545B758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99682836-1CC0-4404-9917-F5EEDE3AF3FC}">
      <dgm:prSet custT="1"/>
      <dgm:spPr>
        <a:xfrm>
          <a:off x="3894137" y="2767806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Different health financing modalities are associated with differences in how resources are raised, pooled and how health services are purchased: rarely do countries follow a ‘pure’ model.</a:t>
          </a:r>
        </a:p>
      </dgm:t>
    </dgm:pt>
    <dgm:pt modelId="{43D6C375-AB8E-496B-A150-F7531245DDEE}" type="parTrans" cxnId="{0BD2DD44-3A3A-4923-B6EF-708A6A6F67DB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2719E121-4F7A-4CAA-988F-BA70E3361A7E}" type="sibTrans" cxnId="{0BD2DD44-3A3A-4923-B6EF-708A6A6F67DB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E908257-AE33-42A1-90DF-615DAB05C03F}">
      <dgm:prSet custT="1"/>
      <dgm:spPr>
        <a:xfrm>
          <a:off x="3894137" y="289718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Rising health spending, increasingly sourced from domestic public sources and away from external and OOP financing, is an empirical trend that characterizes the ‘health financing transition’</a:t>
          </a:r>
          <a:endParaRPr lang="en-US" sz="1800" dirty="0">
            <a:solidFill>
              <a:schemeClr val="accent1"/>
            </a:solidFill>
            <a:latin typeface="Adobe Devanagari" panose="02040503050201020203" pitchFamily="18" charset="0"/>
            <a:ea typeface="CMU Serif" panose="02000603000000000000" pitchFamily="50" charset="0"/>
            <a:cs typeface="Adobe Devanagari" panose="02040503050201020203" pitchFamily="18" charset="0"/>
          </a:endParaRPr>
        </a:p>
      </dgm:t>
    </dgm:pt>
    <dgm:pt modelId="{0D0F73B5-EBFF-4E1F-BFF3-E778A52458BD}" type="parTrans" cxnId="{9AC9F302-EB7D-4987-B5F6-0A7D71F86CD9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EDCAC4A4-A15F-4F8E-9D49-BA7C883A86AF}" type="sibTrans" cxnId="{9AC9F302-EB7D-4987-B5F6-0A7D71F86CD9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A18D03D3-1786-4001-A41D-587D5978A644}">
      <dgm:prSet custT="1"/>
      <dgm:spPr>
        <a:xfrm>
          <a:off x="7788275" y="2767806"/>
          <a:ext cx="3540125" cy="212407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Reducing dependence on OOP payments especially for the poor and vulnerable – and increasing the share of general government revenue financing and allocating it in ways that does so -- is key for UHC.</a:t>
          </a:r>
        </a:p>
      </dgm:t>
    </dgm:pt>
    <dgm:pt modelId="{2756414A-F72C-4E2D-9629-A5617425F621}" type="parTrans" cxnId="{3BF7D1BE-A86F-416F-8162-2F5C9AFBF96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F01A4716-7371-4666-8C4A-E8B978351FBD}" type="sibTrans" cxnId="{3BF7D1BE-A86F-416F-8162-2F5C9AFBF961}">
      <dgm:prSet/>
      <dgm:spPr/>
      <dgm:t>
        <a:bodyPr/>
        <a:lstStyle/>
        <a:p>
          <a:endParaRPr lang="en-US" sz="1800"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8113956F-2BF1-4ECB-B759-39D261062836}" type="pres">
      <dgm:prSet presAssocID="{FACFCE38-6F0E-495F-A88F-9AA623608E92}" presName="diagram" presStyleCnt="0">
        <dgm:presLayoutVars>
          <dgm:dir/>
          <dgm:resizeHandles val="exact"/>
        </dgm:presLayoutVars>
      </dgm:prSet>
      <dgm:spPr/>
    </dgm:pt>
    <dgm:pt modelId="{39D4A9DA-83EA-492B-81E1-F9500EB646C0}" type="pres">
      <dgm:prSet presAssocID="{F06E4D32-5979-4454-9EB1-DD212DC68E71}" presName="node" presStyleLbl="node1" presStyleIdx="0" presStyleCnt="6">
        <dgm:presLayoutVars>
          <dgm:bulletEnabled val="1"/>
        </dgm:presLayoutVars>
      </dgm:prSet>
      <dgm:spPr/>
    </dgm:pt>
    <dgm:pt modelId="{2DCA9762-1B04-480D-9F34-709F2EF173BD}" type="pres">
      <dgm:prSet presAssocID="{941176EC-AE9C-4D26-98A1-297C014BEF92}" presName="sibTrans" presStyleCnt="0"/>
      <dgm:spPr/>
    </dgm:pt>
    <dgm:pt modelId="{9F8CE38A-249F-4D64-AE79-6106CC2A54F6}" type="pres">
      <dgm:prSet presAssocID="{AE908257-AE33-42A1-90DF-615DAB05C03F}" presName="node" presStyleLbl="node1" presStyleIdx="1" presStyleCnt="6" custLinFactY="17185" custLinFactNeighborX="-228" custLinFactNeighborY="100000">
        <dgm:presLayoutVars>
          <dgm:bulletEnabled val="1"/>
        </dgm:presLayoutVars>
      </dgm:prSet>
      <dgm:spPr/>
    </dgm:pt>
    <dgm:pt modelId="{63FB2FC6-4321-4D9C-85A5-8ED59F4A8B1A}" type="pres">
      <dgm:prSet presAssocID="{EDCAC4A4-A15F-4F8E-9D49-BA7C883A86AF}" presName="sibTrans" presStyleCnt="0"/>
      <dgm:spPr/>
    </dgm:pt>
    <dgm:pt modelId="{E4F43F48-EDC1-410F-92BA-8F212DA929BC}" type="pres">
      <dgm:prSet presAssocID="{F4191F7C-5859-4BA3-87D6-713DB9C954EA}" presName="node" presStyleLbl="node1" presStyleIdx="2" presStyleCnt="6" custLinFactX="-10228" custLinFactNeighborX="-100000" custLinFactNeighborY="1905">
        <dgm:presLayoutVars>
          <dgm:bulletEnabled val="1"/>
        </dgm:presLayoutVars>
      </dgm:prSet>
      <dgm:spPr/>
    </dgm:pt>
    <dgm:pt modelId="{22E17CB4-8EFF-4A69-AAC2-3A9EAD64F7C9}" type="pres">
      <dgm:prSet presAssocID="{A5674254-C4F0-43A5-B957-4624BAE742B7}" presName="sibTrans" presStyleCnt="0"/>
      <dgm:spPr/>
    </dgm:pt>
    <dgm:pt modelId="{20C9CB01-FCE7-4794-BEEF-16B1460594EE}" type="pres">
      <dgm:prSet presAssocID="{0517E26D-3D13-42F2-912E-949BD326448F}" presName="node" presStyleLbl="node1" presStyleIdx="3" presStyleCnt="6" custLinFactX="100000" custLinFactY="-16233" custLinFactNeighborX="116650" custLinFactNeighborY="-100000">
        <dgm:presLayoutVars>
          <dgm:bulletEnabled val="1"/>
        </dgm:presLayoutVars>
      </dgm:prSet>
      <dgm:spPr/>
    </dgm:pt>
    <dgm:pt modelId="{A79DE4B4-1344-451B-BB1D-7787F14F3D91}" type="pres">
      <dgm:prSet presAssocID="{4F1BA341-AC08-45D5-9344-5ADF24683090}" presName="sibTrans" presStyleCnt="0"/>
      <dgm:spPr/>
    </dgm:pt>
    <dgm:pt modelId="{CA59CB80-E450-4E1C-B1A2-9DA8BD2EA348}" type="pres">
      <dgm:prSet presAssocID="{99682836-1CC0-4404-9917-F5EEDE3AF3FC}" presName="node" presStyleLbl="node1" presStyleIdx="4" presStyleCnt="6" custLinFactX="-10000" custLinFactNeighborX="-100000" custLinFactNeighborY="0">
        <dgm:presLayoutVars>
          <dgm:bulletEnabled val="1"/>
        </dgm:presLayoutVars>
      </dgm:prSet>
      <dgm:spPr/>
    </dgm:pt>
    <dgm:pt modelId="{B1168CBB-2554-44B8-BA67-FB96154B1098}" type="pres">
      <dgm:prSet presAssocID="{2719E121-4F7A-4CAA-988F-BA70E3361A7E}" presName="sibTrans" presStyleCnt="0"/>
      <dgm:spPr/>
    </dgm:pt>
    <dgm:pt modelId="{1C261529-1302-4577-ADF4-9EE6DF720F9C}" type="pres">
      <dgm:prSet presAssocID="{A18D03D3-1786-4001-A41D-587D5978A644}" presName="node" presStyleLbl="node1" presStyleIdx="5" presStyleCnt="6">
        <dgm:presLayoutVars>
          <dgm:bulletEnabled val="1"/>
        </dgm:presLayoutVars>
      </dgm:prSet>
      <dgm:spPr/>
    </dgm:pt>
  </dgm:ptLst>
  <dgm:cxnLst>
    <dgm:cxn modelId="{9AC9F302-EB7D-4987-B5F6-0A7D71F86CD9}" srcId="{FACFCE38-6F0E-495F-A88F-9AA623608E92}" destId="{AE908257-AE33-42A1-90DF-615DAB05C03F}" srcOrd="1" destOrd="0" parTransId="{0D0F73B5-EBFF-4E1F-BFF3-E778A52458BD}" sibTransId="{EDCAC4A4-A15F-4F8E-9D49-BA7C883A86AF}"/>
    <dgm:cxn modelId="{7930DF3F-77B3-4A6B-9BB2-EAAB3E058CAC}" type="presOf" srcId="{A18D03D3-1786-4001-A41D-587D5978A644}" destId="{1C261529-1302-4577-ADF4-9EE6DF720F9C}" srcOrd="0" destOrd="0" presId="urn:microsoft.com/office/officeart/2005/8/layout/default"/>
    <dgm:cxn modelId="{D45A5963-E723-42E5-804C-D00082E72885}" type="presOf" srcId="{FACFCE38-6F0E-495F-A88F-9AA623608E92}" destId="{8113956F-2BF1-4ECB-B759-39D261062836}" srcOrd="0" destOrd="0" presId="urn:microsoft.com/office/officeart/2005/8/layout/default"/>
    <dgm:cxn modelId="{0BD2DD44-3A3A-4923-B6EF-708A6A6F67DB}" srcId="{FACFCE38-6F0E-495F-A88F-9AA623608E92}" destId="{99682836-1CC0-4404-9917-F5EEDE3AF3FC}" srcOrd="4" destOrd="0" parTransId="{43D6C375-AB8E-496B-A150-F7531245DDEE}" sibTransId="{2719E121-4F7A-4CAA-988F-BA70E3361A7E}"/>
    <dgm:cxn modelId="{D2986966-9BD8-432B-A264-3345238397E4}" type="presOf" srcId="{0517E26D-3D13-42F2-912E-949BD326448F}" destId="{20C9CB01-FCE7-4794-BEEF-16B1460594EE}" srcOrd="0" destOrd="0" presId="urn:microsoft.com/office/officeart/2005/8/layout/default"/>
    <dgm:cxn modelId="{E0971152-0109-4957-AC12-01BAE545B758}" srcId="{FACFCE38-6F0E-495F-A88F-9AA623608E92}" destId="{0517E26D-3D13-42F2-912E-949BD326448F}" srcOrd="3" destOrd="0" parTransId="{E73C95C9-B12D-44D7-9FE7-C39E2E1656D6}" sibTransId="{4F1BA341-AC08-45D5-9344-5ADF24683090}"/>
    <dgm:cxn modelId="{97BA00A2-DDE5-4405-9C4A-D42D7A807271}" srcId="{FACFCE38-6F0E-495F-A88F-9AA623608E92}" destId="{F06E4D32-5979-4454-9EB1-DD212DC68E71}" srcOrd="0" destOrd="0" parTransId="{9CEF5469-6A1B-4225-9E68-C0F624CE2087}" sibTransId="{941176EC-AE9C-4D26-98A1-297C014BEF92}"/>
    <dgm:cxn modelId="{A8DD5CAD-9D6D-47EE-A829-D8ACE3E4528C}" type="presOf" srcId="{F4191F7C-5859-4BA3-87D6-713DB9C954EA}" destId="{E4F43F48-EDC1-410F-92BA-8F212DA929BC}" srcOrd="0" destOrd="0" presId="urn:microsoft.com/office/officeart/2005/8/layout/default"/>
    <dgm:cxn modelId="{84DFBBB2-BDE2-47F4-A4AF-EEA5A2AF72FF}" type="presOf" srcId="{F06E4D32-5979-4454-9EB1-DD212DC68E71}" destId="{39D4A9DA-83EA-492B-81E1-F9500EB646C0}" srcOrd="0" destOrd="0" presId="urn:microsoft.com/office/officeart/2005/8/layout/default"/>
    <dgm:cxn modelId="{ED98CBB8-E0A8-486B-BCD5-F8E736A50A17}" type="presOf" srcId="{AE908257-AE33-42A1-90DF-615DAB05C03F}" destId="{9F8CE38A-249F-4D64-AE79-6106CC2A54F6}" srcOrd="0" destOrd="0" presId="urn:microsoft.com/office/officeart/2005/8/layout/default"/>
    <dgm:cxn modelId="{2DE98EBD-EC79-49D8-81ED-F56B2DFE3B52}" type="presOf" srcId="{99682836-1CC0-4404-9917-F5EEDE3AF3FC}" destId="{CA59CB80-E450-4E1C-B1A2-9DA8BD2EA348}" srcOrd="0" destOrd="0" presId="urn:microsoft.com/office/officeart/2005/8/layout/default"/>
    <dgm:cxn modelId="{3BF7D1BE-A86F-416F-8162-2F5C9AFBF961}" srcId="{FACFCE38-6F0E-495F-A88F-9AA623608E92}" destId="{A18D03D3-1786-4001-A41D-587D5978A644}" srcOrd="5" destOrd="0" parTransId="{2756414A-F72C-4E2D-9629-A5617425F621}" sibTransId="{F01A4716-7371-4666-8C4A-E8B978351FBD}"/>
    <dgm:cxn modelId="{559952D2-4B6A-4620-8779-83E92CD49E11}" srcId="{FACFCE38-6F0E-495F-A88F-9AA623608E92}" destId="{F4191F7C-5859-4BA3-87D6-713DB9C954EA}" srcOrd="2" destOrd="0" parTransId="{69A0977C-118C-4E5B-8733-E1A20CEE2335}" sibTransId="{A5674254-C4F0-43A5-B957-4624BAE742B7}"/>
    <dgm:cxn modelId="{B7A9AC3E-A264-4DCA-9477-177DC431501B}" type="presParOf" srcId="{8113956F-2BF1-4ECB-B759-39D261062836}" destId="{39D4A9DA-83EA-492B-81E1-F9500EB646C0}" srcOrd="0" destOrd="0" presId="urn:microsoft.com/office/officeart/2005/8/layout/default"/>
    <dgm:cxn modelId="{82EB62AB-5DF2-490F-A1F3-62148C128F1F}" type="presParOf" srcId="{8113956F-2BF1-4ECB-B759-39D261062836}" destId="{2DCA9762-1B04-480D-9F34-709F2EF173BD}" srcOrd="1" destOrd="0" presId="urn:microsoft.com/office/officeart/2005/8/layout/default"/>
    <dgm:cxn modelId="{B8E4B8D3-8260-48CB-A880-5B21DEA304D6}" type="presParOf" srcId="{8113956F-2BF1-4ECB-B759-39D261062836}" destId="{9F8CE38A-249F-4D64-AE79-6106CC2A54F6}" srcOrd="2" destOrd="0" presId="urn:microsoft.com/office/officeart/2005/8/layout/default"/>
    <dgm:cxn modelId="{8728DD73-9ED1-43DA-BA79-EA0DAC770C99}" type="presParOf" srcId="{8113956F-2BF1-4ECB-B759-39D261062836}" destId="{63FB2FC6-4321-4D9C-85A5-8ED59F4A8B1A}" srcOrd="3" destOrd="0" presId="urn:microsoft.com/office/officeart/2005/8/layout/default"/>
    <dgm:cxn modelId="{18BE1818-3D2D-4369-AB25-5ED1B8A23BD7}" type="presParOf" srcId="{8113956F-2BF1-4ECB-B759-39D261062836}" destId="{E4F43F48-EDC1-410F-92BA-8F212DA929BC}" srcOrd="4" destOrd="0" presId="urn:microsoft.com/office/officeart/2005/8/layout/default"/>
    <dgm:cxn modelId="{0E7BD671-91AC-4031-8F5D-98EC74B5A6D8}" type="presParOf" srcId="{8113956F-2BF1-4ECB-B759-39D261062836}" destId="{22E17CB4-8EFF-4A69-AAC2-3A9EAD64F7C9}" srcOrd="5" destOrd="0" presId="urn:microsoft.com/office/officeart/2005/8/layout/default"/>
    <dgm:cxn modelId="{F8B0675C-CE93-4B75-B807-7BD85AF8D13D}" type="presParOf" srcId="{8113956F-2BF1-4ECB-B759-39D261062836}" destId="{20C9CB01-FCE7-4794-BEEF-16B1460594EE}" srcOrd="6" destOrd="0" presId="urn:microsoft.com/office/officeart/2005/8/layout/default"/>
    <dgm:cxn modelId="{3F5A0583-D557-47C8-B80F-992D77FC3F0C}" type="presParOf" srcId="{8113956F-2BF1-4ECB-B759-39D261062836}" destId="{A79DE4B4-1344-451B-BB1D-7787F14F3D91}" srcOrd="7" destOrd="0" presId="urn:microsoft.com/office/officeart/2005/8/layout/default"/>
    <dgm:cxn modelId="{0FB41E32-08BA-467A-8D82-CCD2E39332AA}" type="presParOf" srcId="{8113956F-2BF1-4ECB-B759-39D261062836}" destId="{CA59CB80-E450-4E1C-B1A2-9DA8BD2EA348}" srcOrd="8" destOrd="0" presId="urn:microsoft.com/office/officeart/2005/8/layout/default"/>
    <dgm:cxn modelId="{95A4B6AC-63B6-4128-94D4-0AED1E88DA07}" type="presParOf" srcId="{8113956F-2BF1-4ECB-B759-39D261062836}" destId="{B1168CBB-2554-44B8-BA67-FB96154B1098}" srcOrd="9" destOrd="0" presId="urn:microsoft.com/office/officeart/2005/8/layout/default"/>
    <dgm:cxn modelId="{D35D86A3-8828-43B6-A320-49A3C48169EE}" type="presParOf" srcId="{8113956F-2BF1-4ECB-B759-39D261062836}" destId="{1C261529-1302-4577-ADF4-9EE6DF720F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7818-BC58-4BCA-9FD0-00575B1967A8}">
      <dsp:nvSpPr>
        <dsp:cNvPr id="0" name=""/>
        <dsp:cNvSpPr/>
      </dsp:nvSpPr>
      <dsp:spPr>
        <a:xfrm>
          <a:off x="25995" y="1166"/>
          <a:ext cx="3845718" cy="230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sp:txBody>
      <dsp:txXfrm>
        <a:off x="25995" y="1166"/>
        <a:ext cx="3845718" cy="2307431"/>
      </dsp:txXfrm>
    </dsp:sp>
    <dsp:sp modelId="{102C89C7-BF3E-4B67-BB4D-9552FD3DB828}">
      <dsp:nvSpPr>
        <dsp:cNvPr id="0" name=""/>
        <dsp:cNvSpPr/>
      </dsp:nvSpPr>
      <dsp:spPr>
        <a:xfrm>
          <a:off x="4256285" y="1166"/>
          <a:ext cx="3845718" cy="2307431"/>
        </a:xfrm>
        <a:prstGeom prst="rect">
          <a:avLst/>
        </a:prstGeom>
        <a:solidFill>
          <a:schemeClr val="accent4">
            <a:hueOff val="-904782"/>
            <a:satOff val="1941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sp:txBody>
      <dsp:txXfrm>
        <a:off x="4256285" y="1166"/>
        <a:ext cx="3845718" cy="2307431"/>
      </dsp:txXfrm>
    </dsp:sp>
    <dsp:sp modelId="{D7A8766B-DAC5-4F52-A477-03F8ABEA990A}">
      <dsp:nvSpPr>
        <dsp:cNvPr id="0" name=""/>
        <dsp:cNvSpPr/>
      </dsp:nvSpPr>
      <dsp:spPr>
        <a:xfrm>
          <a:off x="4282281" y="2694336"/>
          <a:ext cx="3845718" cy="2307431"/>
        </a:xfrm>
        <a:prstGeom prst="rect">
          <a:avLst/>
        </a:prstGeom>
        <a:solidFill>
          <a:schemeClr val="accent4">
            <a:hueOff val="-1809564"/>
            <a:satOff val="3883"/>
            <a:lumOff val="4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sp:txBody>
      <dsp:txXfrm>
        <a:off x="4282281" y="2694336"/>
        <a:ext cx="3845718" cy="2307431"/>
      </dsp:txXfrm>
    </dsp:sp>
    <dsp:sp modelId="{16DD0C0D-CA2B-4CCD-A5DF-20803FEC113D}">
      <dsp:nvSpPr>
        <dsp:cNvPr id="0" name=""/>
        <dsp:cNvSpPr/>
      </dsp:nvSpPr>
      <dsp:spPr>
        <a:xfrm>
          <a:off x="0" y="2694336"/>
          <a:ext cx="3845718" cy="2307431"/>
        </a:xfrm>
        <a:prstGeom prst="rect">
          <a:avLst/>
        </a:prstGeom>
        <a:solidFill>
          <a:schemeClr val="accent4">
            <a:hueOff val="-2714345"/>
            <a:satOff val="5824"/>
            <a:lumOff val="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sp:txBody>
      <dsp:txXfrm>
        <a:off x="0" y="2694336"/>
        <a:ext cx="3845718" cy="2307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7818-BC58-4BCA-9FD0-00575B1967A8}">
      <dsp:nvSpPr>
        <dsp:cNvPr id="0" name=""/>
        <dsp:cNvSpPr/>
      </dsp:nvSpPr>
      <dsp:spPr>
        <a:xfrm>
          <a:off x="25995" y="1166"/>
          <a:ext cx="3845718" cy="230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sp:txBody>
      <dsp:txXfrm>
        <a:off x="25995" y="1166"/>
        <a:ext cx="3845718" cy="2307431"/>
      </dsp:txXfrm>
    </dsp:sp>
    <dsp:sp modelId="{102C89C7-BF3E-4B67-BB4D-9552FD3DB828}">
      <dsp:nvSpPr>
        <dsp:cNvPr id="0" name=""/>
        <dsp:cNvSpPr/>
      </dsp:nvSpPr>
      <dsp:spPr>
        <a:xfrm>
          <a:off x="4256285" y="1166"/>
          <a:ext cx="3845718" cy="2307431"/>
        </a:xfrm>
        <a:prstGeom prst="rect">
          <a:avLst/>
        </a:prstGeom>
        <a:solidFill>
          <a:schemeClr val="accent4">
            <a:hueOff val="-904782"/>
            <a:satOff val="1941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sp:txBody>
      <dsp:txXfrm>
        <a:off x="4256285" y="1166"/>
        <a:ext cx="3845718" cy="2307431"/>
      </dsp:txXfrm>
    </dsp:sp>
    <dsp:sp modelId="{D7A8766B-DAC5-4F52-A477-03F8ABEA990A}">
      <dsp:nvSpPr>
        <dsp:cNvPr id="0" name=""/>
        <dsp:cNvSpPr/>
      </dsp:nvSpPr>
      <dsp:spPr>
        <a:xfrm>
          <a:off x="4282281" y="2694336"/>
          <a:ext cx="3845718" cy="2307431"/>
        </a:xfrm>
        <a:prstGeom prst="rect">
          <a:avLst/>
        </a:prstGeom>
        <a:solidFill>
          <a:schemeClr val="accent4">
            <a:hueOff val="-1809564"/>
            <a:satOff val="3883"/>
            <a:lumOff val="4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sp:txBody>
      <dsp:txXfrm>
        <a:off x="4282281" y="2694336"/>
        <a:ext cx="3845718" cy="2307431"/>
      </dsp:txXfrm>
    </dsp:sp>
    <dsp:sp modelId="{16DD0C0D-CA2B-4CCD-A5DF-20803FEC113D}">
      <dsp:nvSpPr>
        <dsp:cNvPr id="0" name=""/>
        <dsp:cNvSpPr/>
      </dsp:nvSpPr>
      <dsp:spPr>
        <a:xfrm>
          <a:off x="0" y="2694336"/>
          <a:ext cx="3845718" cy="2307431"/>
        </a:xfrm>
        <a:prstGeom prst="rect">
          <a:avLst/>
        </a:prstGeom>
        <a:solidFill>
          <a:schemeClr val="accent4">
            <a:hueOff val="-2714345"/>
            <a:satOff val="5824"/>
            <a:lumOff val="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sp:txBody>
      <dsp:txXfrm>
        <a:off x="0" y="2694336"/>
        <a:ext cx="3845718" cy="2307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ECA7-7A6B-449C-B31A-7F4F040BC353}">
      <dsp:nvSpPr>
        <dsp:cNvPr id="0" name=""/>
        <dsp:cNvSpPr/>
      </dsp:nvSpPr>
      <dsp:spPr>
        <a:xfrm>
          <a:off x="0" y="834033"/>
          <a:ext cx="6203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A957F-E317-40FB-A3E6-210BC0AE0883}">
      <dsp:nvSpPr>
        <dsp:cNvPr id="0" name=""/>
        <dsp:cNvSpPr/>
      </dsp:nvSpPr>
      <dsp:spPr>
        <a:xfrm>
          <a:off x="165575" y="89914"/>
          <a:ext cx="5893000" cy="935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Aim of pooling is to improve financial protection and equity in resource distribution</a:t>
          </a:r>
          <a:endParaRPr lang="en-GB" sz="1400" kern="1200" dirty="0"/>
        </a:p>
      </dsp:txBody>
      <dsp:txXfrm>
        <a:off x="211267" y="135606"/>
        <a:ext cx="5801616" cy="844614"/>
      </dsp:txXfrm>
    </dsp:sp>
    <dsp:sp modelId="{323FC4A7-FC3D-4DB1-B26C-1D5F9B2CF10A}">
      <dsp:nvSpPr>
        <dsp:cNvPr id="0" name=""/>
        <dsp:cNvSpPr/>
      </dsp:nvSpPr>
      <dsp:spPr>
        <a:xfrm>
          <a:off x="0" y="1975951"/>
          <a:ext cx="6203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C4544-2337-44E8-93E1-1DA398762827}">
      <dsp:nvSpPr>
        <dsp:cNvPr id="0" name=""/>
        <dsp:cNvSpPr/>
      </dsp:nvSpPr>
      <dsp:spPr>
        <a:xfrm>
          <a:off x="165575" y="1231833"/>
          <a:ext cx="5893000" cy="9359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Pooling structure determines redistributive capacity</a:t>
          </a:r>
        </a:p>
      </dsp:txBody>
      <dsp:txXfrm>
        <a:off x="211267" y="1277525"/>
        <a:ext cx="5801616" cy="844614"/>
      </dsp:txXfrm>
    </dsp:sp>
    <dsp:sp modelId="{4F934B51-4959-47FC-94DF-2DAC0B2451B7}">
      <dsp:nvSpPr>
        <dsp:cNvPr id="0" name=""/>
        <dsp:cNvSpPr/>
      </dsp:nvSpPr>
      <dsp:spPr>
        <a:xfrm>
          <a:off x="0" y="3117869"/>
          <a:ext cx="6203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AF6D6-8DEF-42EE-A26D-7C91C9B26C98}">
      <dsp:nvSpPr>
        <dsp:cNvPr id="0" name=""/>
        <dsp:cNvSpPr/>
      </dsp:nvSpPr>
      <dsp:spPr>
        <a:xfrm>
          <a:off x="165700" y="2373751"/>
          <a:ext cx="5900005" cy="93599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UHC objectives, a good pooling arrangement is compulsory, large, and covers diverse health risks</a:t>
          </a:r>
        </a:p>
      </dsp:txBody>
      <dsp:txXfrm>
        <a:off x="211392" y="2419443"/>
        <a:ext cx="5808621" cy="844614"/>
      </dsp:txXfrm>
    </dsp:sp>
    <dsp:sp modelId="{26C25B17-DFA9-4A08-8B04-28FA9FC332C6}">
      <dsp:nvSpPr>
        <dsp:cNvPr id="0" name=""/>
        <dsp:cNvSpPr/>
      </dsp:nvSpPr>
      <dsp:spPr>
        <a:xfrm>
          <a:off x="0" y="4259787"/>
          <a:ext cx="6203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32600-B05F-42F2-860C-A54C20CA44EB}">
      <dsp:nvSpPr>
        <dsp:cNvPr id="0" name=""/>
        <dsp:cNvSpPr/>
      </dsp:nvSpPr>
      <dsp:spPr>
        <a:xfrm>
          <a:off x="165575" y="3515669"/>
          <a:ext cx="5893000" cy="93599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31" tIns="0" rIns="1641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Fragmentation is the enemy and can be addressed through reforms in the pooling of funds...</a:t>
          </a:r>
        </a:p>
      </dsp:txBody>
      <dsp:txXfrm>
        <a:off x="211267" y="3561361"/>
        <a:ext cx="5801616" cy="844614"/>
      </dsp:txXfrm>
    </dsp:sp>
    <dsp:sp modelId="{CDF198DF-E22A-4475-9DBF-17F230033B3D}">
      <dsp:nvSpPr>
        <dsp:cNvPr id="0" name=""/>
        <dsp:cNvSpPr/>
      </dsp:nvSpPr>
      <dsp:spPr>
        <a:xfrm>
          <a:off x="0" y="5401706"/>
          <a:ext cx="620337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5C185-A5FB-48CC-924F-B2B67D03B56B}">
      <dsp:nvSpPr>
        <dsp:cNvPr id="0" name=""/>
        <dsp:cNvSpPr/>
      </dsp:nvSpPr>
      <dsp:spPr>
        <a:xfrm>
          <a:off x="165873" y="4657587"/>
          <a:ext cx="5906086" cy="9359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31" tIns="0" rIns="16413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bg1"/>
              </a:solidFill>
            </a:rPr>
            <a:t>…but specific way to do this depends on the nature of your fragmentation problem</a:t>
          </a:r>
        </a:p>
      </dsp:txBody>
      <dsp:txXfrm>
        <a:off x="211565" y="4703279"/>
        <a:ext cx="5814702" cy="84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2468-BF0E-4B53-998E-5E1CB5576BBB}">
      <dsp:nvSpPr>
        <dsp:cNvPr id="0" name=""/>
        <dsp:cNvSpPr/>
      </dsp:nvSpPr>
      <dsp:spPr>
        <a:xfrm>
          <a:off x="2509157" y="2161987"/>
          <a:ext cx="1373129" cy="476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11"/>
              </a:lnTo>
              <a:lnTo>
                <a:pt x="1373129" y="238311"/>
              </a:lnTo>
              <a:lnTo>
                <a:pt x="1373129" y="47662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AD045-C6CC-40D8-9F9C-3D86EDD9D073}">
      <dsp:nvSpPr>
        <dsp:cNvPr id="0" name=""/>
        <dsp:cNvSpPr/>
      </dsp:nvSpPr>
      <dsp:spPr>
        <a:xfrm>
          <a:off x="1136027" y="2161987"/>
          <a:ext cx="1373129" cy="476623"/>
        </a:xfrm>
        <a:custGeom>
          <a:avLst/>
          <a:gdLst/>
          <a:ahLst/>
          <a:cxnLst/>
          <a:rect l="0" t="0" r="0" b="0"/>
          <a:pathLst>
            <a:path>
              <a:moveTo>
                <a:pt x="1373129" y="0"/>
              </a:moveTo>
              <a:lnTo>
                <a:pt x="1373129" y="238311"/>
              </a:lnTo>
              <a:lnTo>
                <a:pt x="0" y="238311"/>
              </a:lnTo>
              <a:lnTo>
                <a:pt x="0" y="476623"/>
              </a:lnTo>
            </a:path>
          </a:pathLst>
        </a:custGeom>
        <a:noFill/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E2FF0-5D74-46C1-8C0A-A621A3A5779A}">
      <dsp:nvSpPr>
        <dsp:cNvPr id="0" name=""/>
        <dsp:cNvSpPr/>
      </dsp:nvSpPr>
      <dsp:spPr>
        <a:xfrm>
          <a:off x="1374339" y="1027170"/>
          <a:ext cx="2269635" cy="1134817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Target 3.8:</a:t>
          </a:r>
          <a:r>
            <a:rPr lang="en-US" sz="2000" kern="1200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Achieve universal health coverage</a:t>
          </a:r>
        </a:p>
      </dsp:txBody>
      <dsp:txXfrm>
        <a:off x="1374339" y="1027170"/>
        <a:ext cx="2269635" cy="1134817"/>
      </dsp:txXfrm>
    </dsp:sp>
    <dsp:sp modelId="{F2DE4511-184F-4CC5-94B3-E132218172A7}">
      <dsp:nvSpPr>
        <dsp:cNvPr id="0" name=""/>
        <dsp:cNvSpPr/>
      </dsp:nvSpPr>
      <dsp:spPr>
        <a:xfrm>
          <a:off x="1209" y="2638611"/>
          <a:ext cx="2269635" cy="113481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1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Indicator 3.8.1: </a:t>
          </a:r>
          <a:r>
            <a:rPr lang="en-US" sz="18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Coverage of essential health services</a:t>
          </a:r>
        </a:p>
      </dsp:txBody>
      <dsp:txXfrm>
        <a:off x="1209" y="2638611"/>
        <a:ext cx="2269635" cy="1134817"/>
      </dsp:txXfrm>
    </dsp:sp>
    <dsp:sp modelId="{AB180AB7-DAB1-40CC-A449-72C208D3D29A}">
      <dsp:nvSpPr>
        <dsp:cNvPr id="0" name=""/>
        <dsp:cNvSpPr/>
      </dsp:nvSpPr>
      <dsp:spPr>
        <a:xfrm>
          <a:off x="2747468" y="2638611"/>
          <a:ext cx="2269635" cy="1134817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1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Indicator</a:t>
          </a:r>
          <a:r>
            <a:rPr lang="en-US" sz="1800" b="1" i="1" kern="1200">
              <a:solidFill>
                <a:sysClr val="window" lastClr="FFFFFF"/>
              </a:solidFill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 3.8.2</a:t>
          </a:r>
          <a:r>
            <a:rPr lang="en-US" sz="1800" kern="1200">
              <a:solidFill>
                <a:sysClr val="window" lastClr="FFFFFF"/>
              </a:solidFill>
              <a:latin typeface="Adobe Devanagari" panose="02040503050201020203" pitchFamily="18" charset="0"/>
              <a:ea typeface="+mn-ea"/>
              <a:cs typeface="Adobe Devanagari" panose="02040503050201020203" pitchFamily="18" charset="0"/>
            </a:rPr>
            <a:t>: Financial protection from OOP when seeking care</a:t>
          </a:r>
        </a:p>
      </dsp:txBody>
      <dsp:txXfrm>
        <a:off x="2747468" y="2638611"/>
        <a:ext cx="2269635" cy="1134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7818-BC58-4BCA-9FD0-00575B1967A8}">
      <dsp:nvSpPr>
        <dsp:cNvPr id="0" name=""/>
        <dsp:cNvSpPr/>
      </dsp:nvSpPr>
      <dsp:spPr>
        <a:xfrm>
          <a:off x="25995" y="1166"/>
          <a:ext cx="3845718" cy="230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sp:txBody>
      <dsp:txXfrm>
        <a:off x="25995" y="1166"/>
        <a:ext cx="3845718" cy="2307431"/>
      </dsp:txXfrm>
    </dsp:sp>
    <dsp:sp modelId="{102C89C7-BF3E-4B67-BB4D-9552FD3DB828}">
      <dsp:nvSpPr>
        <dsp:cNvPr id="0" name=""/>
        <dsp:cNvSpPr/>
      </dsp:nvSpPr>
      <dsp:spPr>
        <a:xfrm>
          <a:off x="4256285" y="1166"/>
          <a:ext cx="3845718" cy="2307431"/>
        </a:xfrm>
        <a:prstGeom prst="rect">
          <a:avLst/>
        </a:prstGeom>
        <a:solidFill>
          <a:schemeClr val="accent4">
            <a:hueOff val="-904782"/>
            <a:satOff val="1941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sp:txBody>
      <dsp:txXfrm>
        <a:off x="4256285" y="1166"/>
        <a:ext cx="3845718" cy="2307431"/>
      </dsp:txXfrm>
    </dsp:sp>
    <dsp:sp modelId="{D7A8766B-DAC5-4F52-A477-03F8ABEA990A}">
      <dsp:nvSpPr>
        <dsp:cNvPr id="0" name=""/>
        <dsp:cNvSpPr/>
      </dsp:nvSpPr>
      <dsp:spPr>
        <a:xfrm>
          <a:off x="4282281" y="2694336"/>
          <a:ext cx="3845718" cy="2307431"/>
        </a:xfrm>
        <a:prstGeom prst="rect">
          <a:avLst/>
        </a:prstGeom>
        <a:solidFill>
          <a:schemeClr val="accent4">
            <a:hueOff val="-1809564"/>
            <a:satOff val="3883"/>
            <a:lumOff val="4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sp:txBody>
      <dsp:txXfrm>
        <a:off x="4282281" y="2694336"/>
        <a:ext cx="3845718" cy="2307431"/>
      </dsp:txXfrm>
    </dsp:sp>
    <dsp:sp modelId="{16DD0C0D-CA2B-4CCD-A5DF-20803FEC113D}">
      <dsp:nvSpPr>
        <dsp:cNvPr id="0" name=""/>
        <dsp:cNvSpPr/>
      </dsp:nvSpPr>
      <dsp:spPr>
        <a:xfrm>
          <a:off x="0" y="2694336"/>
          <a:ext cx="3845718" cy="2307431"/>
        </a:xfrm>
        <a:prstGeom prst="rect">
          <a:avLst/>
        </a:prstGeom>
        <a:solidFill>
          <a:schemeClr val="accent4">
            <a:hueOff val="-2714345"/>
            <a:satOff val="5824"/>
            <a:lumOff val="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sp:txBody>
      <dsp:txXfrm>
        <a:off x="0" y="2694336"/>
        <a:ext cx="3845718" cy="2307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7818-BC58-4BCA-9FD0-00575B1967A8}">
      <dsp:nvSpPr>
        <dsp:cNvPr id="0" name=""/>
        <dsp:cNvSpPr/>
      </dsp:nvSpPr>
      <dsp:spPr>
        <a:xfrm>
          <a:off x="25995" y="1166"/>
          <a:ext cx="3845718" cy="230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sp:txBody>
      <dsp:txXfrm>
        <a:off x="25995" y="1166"/>
        <a:ext cx="3845718" cy="2307431"/>
      </dsp:txXfrm>
    </dsp:sp>
    <dsp:sp modelId="{102C89C7-BF3E-4B67-BB4D-9552FD3DB828}">
      <dsp:nvSpPr>
        <dsp:cNvPr id="0" name=""/>
        <dsp:cNvSpPr/>
      </dsp:nvSpPr>
      <dsp:spPr>
        <a:xfrm>
          <a:off x="4256285" y="1166"/>
          <a:ext cx="3845718" cy="2307431"/>
        </a:xfrm>
        <a:prstGeom prst="rect">
          <a:avLst/>
        </a:prstGeom>
        <a:solidFill>
          <a:schemeClr val="accent4">
            <a:hueOff val="-904782"/>
            <a:satOff val="1941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sp:txBody>
      <dsp:txXfrm>
        <a:off x="4256285" y="1166"/>
        <a:ext cx="3845718" cy="2307431"/>
      </dsp:txXfrm>
    </dsp:sp>
    <dsp:sp modelId="{D7A8766B-DAC5-4F52-A477-03F8ABEA990A}">
      <dsp:nvSpPr>
        <dsp:cNvPr id="0" name=""/>
        <dsp:cNvSpPr/>
      </dsp:nvSpPr>
      <dsp:spPr>
        <a:xfrm>
          <a:off x="4282281" y="2694336"/>
          <a:ext cx="3845718" cy="2307431"/>
        </a:xfrm>
        <a:prstGeom prst="rect">
          <a:avLst/>
        </a:prstGeom>
        <a:solidFill>
          <a:schemeClr val="accent4">
            <a:hueOff val="-1809564"/>
            <a:satOff val="3883"/>
            <a:lumOff val="4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sp:txBody>
      <dsp:txXfrm>
        <a:off x="4282281" y="2694336"/>
        <a:ext cx="3845718" cy="2307431"/>
      </dsp:txXfrm>
    </dsp:sp>
    <dsp:sp modelId="{16DD0C0D-CA2B-4CCD-A5DF-20803FEC113D}">
      <dsp:nvSpPr>
        <dsp:cNvPr id="0" name=""/>
        <dsp:cNvSpPr/>
      </dsp:nvSpPr>
      <dsp:spPr>
        <a:xfrm>
          <a:off x="0" y="2694336"/>
          <a:ext cx="3845718" cy="2307431"/>
        </a:xfrm>
        <a:prstGeom prst="rect">
          <a:avLst/>
        </a:prstGeom>
        <a:solidFill>
          <a:schemeClr val="accent4">
            <a:hueOff val="-2714345"/>
            <a:satOff val="5824"/>
            <a:lumOff val="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sp:txBody>
      <dsp:txXfrm>
        <a:off x="0" y="2694336"/>
        <a:ext cx="3845718" cy="2307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7818-BC58-4BCA-9FD0-00575B1967A8}">
      <dsp:nvSpPr>
        <dsp:cNvPr id="0" name=""/>
        <dsp:cNvSpPr/>
      </dsp:nvSpPr>
      <dsp:spPr>
        <a:xfrm>
          <a:off x="25995" y="1166"/>
          <a:ext cx="3845718" cy="2307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Review Basics of UHC; What Makes Financing for Health Different?</a:t>
          </a:r>
        </a:p>
      </dsp:txBody>
      <dsp:txXfrm>
        <a:off x="25995" y="1166"/>
        <a:ext cx="3845718" cy="2307431"/>
      </dsp:txXfrm>
    </dsp:sp>
    <dsp:sp modelId="{102C89C7-BF3E-4B67-BB4D-9552FD3DB828}">
      <dsp:nvSpPr>
        <dsp:cNvPr id="0" name=""/>
        <dsp:cNvSpPr/>
      </dsp:nvSpPr>
      <dsp:spPr>
        <a:xfrm>
          <a:off x="4256285" y="1166"/>
          <a:ext cx="3845718" cy="2307431"/>
        </a:xfrm>
        <a:prstGeom prst="rect">
          <a:avLst/>
        </a:prstGeom>
        <a:solidFill>
          <a:schemeClr val="accent4">
            <a:hueOff val="-904782"/>
            <a:satOff val="1941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Health Financing “Control Knob”; What is Health Financing?</a:t>
          </a:r>
        </a:p>
      </dsp:txBody>
      <dsp:txXfrm>
        <a:off x="4256285" y="1166"/>
        <a:ext cx="3845718" cy="2307431"/>
      </dsp:txXfrm>
    </dsp:sp>
    <dsp:sp modelId="{D7A8766B-DAC5-4F52-A477-03F8ABEA990A}">
      <dsp:nvSpPr>
        <dsp:cNvPr id="0" name=""/>
        <dsp:cNvSpPr/>
      </dsp:nvSpPr>
      <dsp:spPr>
        <a:xfrm>
          <a:off x="4282281" y="2694336"/>
          <a:ext cx="3845718" cy="2307431"/>
        </a:xfrm>
        <a:prstGeom prst="rect">
          <a:avLst/>
        </a:prstGeom>
        <a:solidFill>
          <a:schemeClr val="accent4">
            <a:hueOff val="-1809564"/>
            <a:satOff val="3883"/>
            <a:lumOff val="4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dobe Devanagari" panose="02040503050201020203" pitchFamily="18" charset="0"/>
              <a:cs typeface="Adobe Devanagari" panose="02040503050201020203" pitchFamily="18" charset="0"/>
            </a:rPr>
            <a:t>Global Health Financing Landscape; How Much &amp; How Are Resources Mobilized &amp; Risks Pooled Across Countries?</a:t>
          </a:r>
        </a:p>
      </dsp:txBody>
      <dsp:txXfrm>
        <a:off x="4282281" y="2694336"/>
        <a:ext cx="3845718" cy="2307431"/>
      </dsp:txXfrm>
    </dsp:sp>
    <dsp:sp modelId="{16DD0C0D-CA2B-4CCD-A5DF-20803FEC113D}">
      <dsp:nvSpPr>
        <dsp:cNvPr id="0" name=""/>
        <dsp:cNvSpPr/>
      </dsp:nvSpPr>
      <dsp:spPr>
        <a:xfrm>
          <a:off x="0" y="2694336"/>
          <a:ext cx="3845718" cy="2307431"/>
        </a:xfrm>
        <a:prstGeom prst="rect">
          <a:avLst/>
        </a:prstGeom>
        <a:solidFill>
          <a:schemeClr val="accent4">
            <a:hueOff val="-2714345"/>
            <a:satOff val="5824"/>
            <a:lumOff val="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Overview of Health Financing Modalities: Options for Resource Mobilization, Risk Pooling, Purchasing </a:t>
          </a:r>
        </a:p>
      </dsp:txBody>
      <dsp:txXfrm>
        <a:off x="0" y="2694336"/>
        <a:ext cx="3845718" cy="23074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E1395-DAD7-4055-8FE1-0BAA7DE01AAE}">
      <dsp:nvSpPr>
        <dsp:cNvPr id="0" name=""/>
        <dsp:cNvSpPr/>
      </dsp:nvSpPr>
      <dsp:spPr>
        <a:xfrm>
          <a:off x="2575935" y="2740"/>
          <a:ext cx="1325128" cy="861333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General Government Revenue</a:t>
          </a:r>
        </a:p>
      </dsp:txBody>
      <dsp:txXfrm>
        <a:off x="2617982" y="44787"/>
        <a:ext cx="1241034" cy="777239"/>
      </dsp:txXfrm>
    </dsp:sp>
    <dsp:sp modelId="{1D12C939-ADCE-4E49-AD24-F19F8D3E3900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2698186" y="114275"/>
              </a:moveTo>
              <a:arcTo wR="2027175" hR="2027175" stAng="17359796" swAng="149897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9BF96-CAEB-4B30-BED5-409E4A546205}">
      <dsp:nvSpPr>
        <dsp:cNvPr id="0" name=""/>
        <dsp:cNvSpPr/>
      </dsp:nvSpPr>
      <dsp:spPr>
        <a:xfrm>
          <a:off x="4331521" y="1016327"/>
          <a:ext cx="1325128" cy="861333"/>
        </a:xfrm>
        <a:prstGeom prst="roundRect">
          <a:avLst/>
        </a:prstGeom>
        <a:solidFill>
          <a:srgbClr val="9BBB59">
            <a:hueOff val="2250053"/>
            <a:satOff val="-3376"/>
            <a:lumOff val="-54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Social Health Insurance (SHI)</a:t>
          </a:r>
        </a:p>
      </dsp:txBody>
      <dsp:txXfrm>
        <a:off x="4373568" y="1058374"/>
        <a:ext cx="1241034" cy="777239"/>
      </dsp:txXfrm>
    </dsp:sp>
    <dsp:sp modelId="{50D175BE-A473-4990-89AB-E311D19EA91B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3972052" y="1455430"/>
              </a:moveTo>
              <a:arcTo wR="2027175" hR="2027175" stAng="20617079" swAng="1965843"/>
            </a:path>
          </a:pathLst>
        </a:custGeom>
        <a:noFill/>
        <a:ln w="9525" cap="flat" cmpd="sng" algn="ctr">
          <a:solidFill>
            <a:srgbClr val="9BBB59">
              <a:hueOff val="2250053"/>
              <a:satOff val="-3376"/>
              <a:lumOff val="-549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E4C13-2B5F-462E-AC14-1C9804F06AE5}">
      <dsp:nvSpPr>
        <dsp:cNvPr id="0" name=""/>
        <dsp:cNvSpPr/>
      </dsp:nvSpPr>
      <dsp:spPr>
        <a:xfrm>
          <a:off x="4331521" y="3043503"/>
          <a:ext cx="1325128" cy="861333"/>
        </a:xfrm>
        <a:prstGeom prst="roundRect">
          <a:avLst/>
        </a:prstGeom>
        <a:solidFill>
          <a:srgbClr val="9BBB59">
            <a:hueOff val="4500106"/>
            <a:satOff val="-6752"/>
            <a:lumOff val="-109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External Sources</a:t>
          </a:r>
        </a:p>
      </dsp:txBody>
      <dsp:txXfrm>
        <a:off x="4373568" y="3085550"/>
        <a:ext cx="1241034" cy="777239"/>
      </dsp:txXfrm>
    </dsp:sp>
    <dsp:sp modelId="{84F8C072-7E21-4C86-B13A-B9B212007C2B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3443312" y="3477692"/>
              </a:moveTo>
              <a:arcTo wR="2027175" hR="2027175" stAng="2741227" swAng="1498976"/>
            </a:path>
          </a:pathLst>
        </a:custGeom>
        <a:noFill/>
        <a:ln w="9525" cap="flat" cmpd="sng" algn="ctr">
          <a:solidFill>
            <a:srgbClr val="9BBB59">
              <a:hueOff val="4500106"/>
              <a:satOff val="-6752"/>
              <a:lumOff val="-109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8E8A1-8A98-4297-96C5-9EEEE1A22B8A}">
      <dsp:nvSpPr>
        <dsp:cNvPr id="0" name=""/>
        <dsp:cNvSpPr/>
      </dsp:nvSpPr>
      <dsp:spPr>
        <a:xfrm>
          <a:off x="2575935" y="4057091"/>
          <a:ext cx="1325128" cy="861333"/>
        </a:xfrm>
        <a:prstGeom prst="roundRect">
          <a:avLst/>
        </a:prstGeom>
        <a:solidFill>
          <a:srgbClr val="9BBB59">
            <a:hueOff val="6750158"/>
            <a:satOff val="-10128"/>
            <a:lumOff val="-164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Voluntary Private Insurance</a:t>
          </a:r>
        </a:p>
      </dsp:txBody>
      <dsp:txXfrm>
        <a:off x="2617982" y="4099138"/>
        <a:ext cx="1241034" cy="777239"/>
      </dsp:txXfrm>
    </dsp:sp>
    <dsp:sp modelId="{8F21A724-9BC2-4EA6-B3C7-39C5EFA4E3C0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1356165" y="3940075"/>
              </a:moveTo>
              <a:arcTo wR="2027175" hR="2027175" stAng="6559796" swAng="1498976"/>
            </a:path>
          </a:pathLst>
        </a:custGeom>
        <a:noFill/>
        <a:ln w="9525" cap="flat" cmpd="sng" algn="ctr">
          <a:solidFill>
            <a:srgbClr val="9BBB59">
              <a:hueOff val="6750158"/>
              <a:satOff val="-10128"/>
              <a:lumOff val="-164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11641-26BB-4E96-A4DC-86415470E559}">
      <dsp:nvSpPr>
        <dsp:cNvPr id="0" name=""/>
        <dsp:cNvSpPr/>
      </dsp:nvSpPr>
      <dsp:spPr>
        <a:xfrm>
          <a:off x="820350" y="3043503"/>
          <a:ext cx="1325128" cy="861333"/>
        </a:xfrm>
        <a:prstGeom prst="roundRect">
          <a:avLst/>
        </a:prstGeom>
        <a:solidFill>
          <a:srgbClr val="9BBB59">
            <a:hueOff val="9000211"/>
            <a:satOff val="-13504"/>
            <a:lumOff val="-219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Community-Based Health Insurance</a:t>
          </a:r>
        </a:p>
      </dsp:txBody>
      <dsp:txXfrm>
        <a:off x="862397" y="3085550"/>
        <a:ext cx="1241034" cy="777239"/>
      </dsp:txXfrm>
    </dsp:sp>
    <dsp:sp modelId="{95317D9F-84B1-4C3E-8FD6-F0F13A643C56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82298" y="2598921"/>
              </a:moveTo>
              <a:arcTo wR="2027175" hR="2027175" stAng="9817079" swAng="1965843"/>
            </a:path>
          </a:pathLst>
        </a:custGeom>
        <a:noFill/>
        <a:ln w="9525" cap="flat" cmpd="sng" algn="ctr">
          <a:solidFill>
            <a:srgbClr val="9BBB59">
              <a:hueOff val="9000211"/>
              <a:satOff val="-13504"/>
              <a:lumOff val="-219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76453-7A81-4C5F-84AA-EEC44A0FE308}">
      <dsp:nvSpPr>
        <dsp:cNvPr id="0" name=""/>
        <dsp:cNvSpPr/>
      </dsp:nvSpPr>
      <dsp:spPr>
        <a:xfrm>
          <a:off x="820350" y="1016327"/>
          <a:ext cx="1325128" cy="861333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ysClr val="window" lastClr="FFFFFF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Out-of-Pocket (OOP)</a:t>
          </a:r>
        </a:p>
      </dsp:txBody>
      <dsp:txXfrm>
        <a:off x="862397" y="1058374"/>
        <a:ext cx="1241034" cy="777239"/>
      </dsp:txXfrm>
    </dsp:sp>
    <dsp:sp modelId="{99B5BF61-9D3E-47A4-979D-1EC68FD269A5}">
      <dsp:nvSpPr>
        <dsp:cNvPr id="0" name=""/>
        <dsp:cNvSpPr/>
      </dsp:nvSpPr>
      <dsp:spPr>
        <a:xfrm>
          <a:off x="1211324" y="433406"/>
          <a:ext cx="4054351" cy="4054351"/>
        </a:xfrm>
        <a:custGeom>
          <a:avLst/>
          <a:gdLst/>
          <a:ahLst/>
          <a:cxnLst/>
          <a:rect l="0" t="0" r="0" b="0"/>
          <a:pathLst>
            <a:path>
              <a:moveTo>
                <a:pt x="611039" y="576658"/>
              </a:moveTo>
              <a:arcTo wR="2027175" hR="2027175" stAng="13541227" swAng="1498976"/>
            </a:path>
          </a:pathLst>
        </a:custGeom>
        <a:noFill/>
        <a:ln w="9525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A9DA-83EA-492B-81E1-F9500EB646C0}">
      <dsp:nvSpPr>
        <dsp:cNvPr id="0" name=""/>
        <dsp:cNvSpPr/>
      </dsp:nvSpPr>
      <dsp:spPr>
        <a:xfrm>
          <a:off x="0" y="172772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UHC is a health system objective and health financing is intrinsic to UHC: everyone should have access to quality health care when needed without suffering financial hardship as a result. </a:t>
          </a:r>
        </a:p>
      </dsp:txBody>
      <dsp:txXfrm>
        <a:off x="0" y="172772"/>
        <a:ext cx="3720041" cy="2232024"/>
      </dsp:txXfrm>
    </dsp:sp>
    <dsp:sp modelId="{9F8CE38A-249F-4D64-AE79-6106CC2A54F6}">
      <dsp:nvSpPr>
        <dsp:cNvPr id="0" name=""/>
        <dsp:cNvSpPr/>
      </dsp:nvSpPr>
      <dsp:spPr>
        <a:xfrm>
          <a:off x="4083564" y="2788371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Rising health spending, increasingly sourced from domestic public sources and away from external and OOP financing, is an empirical trend that characterizes the ‘health financing transition’</a:t>
          </a:r>
          <a:endParaRPr lang="en-US" sz="1800" kern="1200" dirty="0">
            <a:solidFill>
              <a:schemeClr val="accent1"/>
            </a:solidFill>
            <a:latin typeface="Adobe Devanagari" panose="02040503050201020203" pitchFamily="18" charset="0"/>
            <a:ea typeface="CMU Serif" panose="02000603000000000000" pitchFamily="50" charset="0"/>
            <a:cs typeface="Adobe Devanagari" panose="02040503050201020203" pitchFamily="18" charset="0"/>
          </a:endParaRPr>
        </a:p>
      </dsp:txBody>
      <dsp:txXfrm>
        <a:off x="4083564" y="2788371"/>
        <a:ext cx="3720041" cy="2232024"/>
      </dsp:txXfrm>
    </dsp:sp>
    <dsp:sp modelId="{E4F43F48-EDC1-410F-92BA-8F212DA929BC}">
      <dsp:nvSpPr>
        <dsp:cNvPr id="0" name=""/>
        <dsp:cNvSpPr/>
      </dsp:nvSpPr>
      <dsp:spPr>
        <a:xfrm>
          <a:off x="4083564" y="215293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Health financing is one of several ‘control knobs’ for making progress towards UHC; discussions around health financing are an entry point to improve health system performance and cannot be disconnected from other ‘control knobs’.</a:t>
          </a:r>
        </a:p>
      </dsp:txBody>
      <dsp:txXfrm>
        <a:off x="4083564" y="215293"/>
        <a:ext cx="3720041" cy="2232024"/>
      </dsp:txXfrm>
    </dsp:sp>
    <dsp:sp modelId="{20C9CB01-FCE7-4794-BEEF-16B1460594EE}">
      <dsp:nvSpPr>
        <dsp:cNvPr id="0" name=""/>
        <dsp:cNvSpPr/>
      </dsp:nvSpPr>
      <dsp:spPr>
        <a:xfrm>
          <a:off x="8059470" y="182452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Health financing objectives include mobilization, accumulation, definition of explicit benefits, allocation, and utilization of resources in order to help countries make progress towards UHC.</a:t>
          </a:r>
        </a:p>
      </dsp:txBody>
      <dsp:txXfrm>
        <a:off x="8059470" y="182452"/>
        <a:ext cx="3720041" cy="2232024"/>
      </dsp:txXfrm>
    </dsp:sp>
    <dsp:sp modelId="{CA59CB80-E450-4E1C-B1A2-9DA8BD2EA348}">
      <dsp:nvSpPr>
        <dsp:cNvPr id="0" name=""/>
        <dsp:cNvSpPr/>
      </dsp:nvSpPr>
      <dsp:spPr>
        <a:xfrm>
          <a:off x="0" y="2776802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Different health financing modalities are associated with differences in how resources are raised, pooled and how health services are purchased: rarely do countries follow a ‘pure’ model.</a:t>
          </a:r>
        </a:p>
      </dsp:txBody>
      <dsp:txXfrm>
        <a:off x="0" y="2776802"/>
        <a:ext cx="3720041" cy="2232024"/>
      </dsp:txXfrm>
    </dsp:sp>
    <dsp:sp modelId="{1C261529-1302-4577-ADF4-9EE6DF720F9C}">
      <dsp:nvSpPr>
        <dsp:cNvPr id="0" name=""/>
        <dsp:cNvSpPr/>
      </dsp:nvSpPr>
      <dsp:spPr>
        <a:xfrm>
          <a:off x="8184091" y="2776802"/>
          <a:ext cx="3720041" cy="223202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rPr>
            <a:t>Reducing dependence on OOP payments especially for the poor and vulnerable – and increasing the share of general government revenue financing and allocating it in ways that does so -- is key for UHC.</a:t>
          </a:r>
        </a:p>
      </dsp:txBody>
      <dsp:txXfrm>
        <a:off x="8184091" y="2776802"/>
        <a:ext cx="3720041" cy="2232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C52BD1F-1EB8-4C40-83E7-418ED5ECDBF5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8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684928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842283EC-4CB6-43EA-9EA8-85F819AC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5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3FC83F3C-FECF-4B5E-94E7-AEFDAE486320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8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684928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CD88AEFF-DB41-4ABB-A763-0F050FAD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0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anose="02020404030301010803" pitchFamily="18" charset="0"/>
        <a:ea typeface="MS PGothic" pitchFamily="34" charset="-128"/>
        <a:cs typeface="Garamond" panose="02020404030301010803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anose="02020404030301010803" pitchFamily="18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anose="02020404030301010803" pitchFamily="18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anose="02020404030301010803" pitchFamily="18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aramond" panose="02020404030301010803" pitchFamily="18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Compulsion, subsidization, not everyone is hit with a health shock at same time, large pool,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0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India is self-report past 15 days; Indonesia and Lao PDR is last 30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3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sz="120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UHC recognizes this </a:t>
            </a:r>
            <a:r>
              <a:rPr lang="en-US" sz="1200" i="1" dirty="0">
                <a:solidFill>
                  <a:srgbClr val="0070C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health shock-financial shock</a:t>
            </a:r>
            <a:r>
              <a:rPr lang="en-US" sz="1200" dirty="0">
                <a:solidFill>
                  <a:srgbClr val="0070C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duality and these characteristics make it desirable for health to be financed using </a:t>
            </a:r>
            <a:r>
              <a:rPr lang="en-US" sz="1200" i="1" dirty="0">
                <a:solidFill>
                  <a:srgbClr val="0070C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prepaid/pooled</a:t>
            </a:r>
            <a:r>
              <a:rPr lang="en-US" sz="120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sources and mechanisms, not </a:t>
            </a:r>
            <a:r>
              <a:rPr lang="en-US" sz="1200" i="1" dirty="0">
                <a:solidFill>
                  <a:srgbClr val="0070C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OOP</a:t>
            </a:r>
            <a:r>
              <a:rPr lang="en-US" sz="120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91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Cross-subsidization is intrinsic to pooling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9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Cross-subsidization is intrinsic to pooling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12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1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2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7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0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7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42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8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7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8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32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3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76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38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altLang="en-US" sz="1200" dirty="0">
                <a:latin typeface="Rockwell" panose="02060603020205020403" pitchFamily="18" charset="0"/>
              </a:rPr>
              <a:t>Large variations in total health expenditures: from &lt;</a:t>
            </a:r>
            <a:r>
              <a:rPr lang="en-US" altLang="en-US" sz="1200" b="1" dirty="0">
                <a:solidFill>
                  <a:srgbClr val="FF0000"/>
                </a:solidFill>
                <a:latin typeface="Rockwell" panose="02060603020205020403" pitchFamily="18" charset="0"/>
              </a:rPr>
              <a:t>US$20</a:t>
            </a:r>
            <a:r>
              <a:rPr lang="en-US" altLang="en-US" sz="12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1200" dirty="0">
                <a:latin typeface="Rockwell" panose="02060603020205020403" pitchFamily="18" charset="0"/>
              </a:rPr>
              <a:t>in Central African Republic, Burundi, and Mozambique to almost </a:t>
            </a:r>
            <a:r>
              <a:rPr lang="en-US" altLang="en-US" sz="1200" b="1" dirty="0">
                <a:solidFill>
                  <a:srgbClr val="FF0000"/>
                </a:solidFill>
                <a:latin typeface="Rockwell" panose="02060603020205020403" pitchFamily="18" charset="0"/>
              </a:rPr>
              <a:t>~US$10,000</a:t>
            </a:r>
            <a:r>
              <a:rPr lang="en-US" altLang="en-US" sz="12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1200" dirty="0">
                <a:latin typeface="Rockwell" panose="02060603020205020403" pitchFamily="18" charset="0"/>
              </a:rPr>
              <a:t>in Norway, Switzerland, USA</a:t>
            </a:r>
          </a:p>
          <a:p>
            <a:r>
              <a:rPr lang="en-US" sz="1200" dirty="0">
                <a:latin typeface="Rockwell" panose="02060603020205020403" pitchFamily="18" charset="0"/>
              </a:rPr>
              <a:t>+ &lt;2.5% in PNG, Lao PDR, Bangladesh to &gt;15% in USA, Sierra Leone, Marshall Islands.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5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altLang="en-US" sz="1200" dirty="0">
                <a:latin typeface="Rockwell" panose="02060603020205020403" pitchFamily="18" charset="0"/>
              </a:rPr>
              <a:t>Large variations in total health expenditures: from </a:t>
            </a:r>
            <a:r>
              <a:rPr lang="en-US" altLang="en-US" sz="1200" b="1" dirty="0">
                <a:solidFill>
                  <a:srgbClr val="FF0000"/>
                </a:solidFill>
                <a:latin typeface="Rockwell" panose="02060603020205020403" pitchFamily="18" charset="0"/>
              </a:rPr>
              <a:t>~US$18</a:t>
            </a:r>
            <a:r>
              <a:rPr lang="en-US" altLang="en-US" sz="12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1200" dirty="0">
                <a:latin typeface="Rockwell" panose="02060603020205020403" pitchFamily="18" charset="0"/>
              </a:rPr>
              <a:t>in Madagascar, Central African Republic, and Democratic Republic of Congo (DRC) to almost </a:t>
            </a:r>
            <a:r>
              <a:rPr lang="en-US" altLang="en-US" sz="1200" b="1" dirty="0">
                <a:solidFill>
                  <a:srgbClr val="FF0000"/>
                </a:solidFill>
                <a:latin typeface="Rockwell" panose="02060603020205020403" pitchFamily="18" charset="0"/>
              </a:rPr>
              <a:t>~US$10,000</a:t>
            </a:r>
            <a:r>
              <a:rPr lang="en-US" altLang="en-US" sz="1200" dirty="0">
                <a:solidFill>
                  <a:srgbClr val="FF0000"/>
                </a:solidFill>
                <a:latin typeface="Rockwell" panose="02060603020205020403" pitchFamily="18" charset="0"/>
              </a:rPr>
              <a:t> </a:t>
            </a:r>
            <a:r>
              <a:rPr lang="en-US" altLang="en-US" sz="1200" dirty="0">
                <a:latin typeface="Rockwell" panose="02060603020205020403" pitchFamily="18" charset="0"/>
              </a:rPr>
              <a:t>in Norway, Switzerland,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5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97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4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Countries are ranked by income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3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Countries are ranked by income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9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3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8AEFF-DB41-4ABB-A763-0F050FAD24F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38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8AEFF-DB41-4ABB-A763-0F050FAD24F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712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8AEFF-DB41-4ABB-A763-0F050FAD24F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75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3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8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Prepayment, risk pooling, cross-subsidization, compulsion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8AEFF-DB41-4ABB-A763-0F050FAD2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211487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1703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sm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1"/>
            <a:ext cx="3761560" cy="1458518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solidFill>
                  <a:schemeClr val="bg1"/>
                </a:solidFill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57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29C8-778A-4651-BDCC-DB92F2C49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121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7ADE-768D-4170-A33C-875C3EA50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7622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1"/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BFCB-D304-4048-A749-DD378ACBE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727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EA8E-73DB-4BD1-86DC-4A0D9598A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8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89" y="4064002"/>
            <a:ext cx="530523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E602-AC15-448C-B870-413741246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120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5089" y="3075216"/>
            <a:ext cx="530523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6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D16-0EC6-41D2-B6AD-22CE82BFE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401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6926-0799-4FB3-8DD9-F76D745DF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676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7306-56C3-45B9-A643-189790DD8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440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0B8E-42CF-44AF-BEF2-57299886A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0315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7334" y="4699001"/>
            <a:ext cx="6745111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7922684" y="6107114"/>
            <a:ext cx="3401483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6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048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D2C9-98B7-44C5-9179-B16BD4B3E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7144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734F-3694-4378-9FA5-58FC5AD2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F2639-92EE-4A4E-A037-73018E4E7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30899-05F0-42DB-9D29-BCDCC059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2174-4AE7-4554-97F2-C4EED9D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FA1F-6E95-4931-95FF-3667F983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9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8026-51D9-476E-AE5B-E909C176804B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860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82562"/>
            <a:ext cx="10160000" cy="10366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8892-0384-43D8-BEB3-A9B4182DD943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118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652000" cy="1112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9753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16140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965-4BE9-441E-A342-E0603C060D81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01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961-15C8-4521-AD74-B84D150C5C09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4030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E67A-6AD1-4743-834A-A498C804379A}" type="datetime1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708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04801" y="5513294"/>
            <a:ext cx="11460023" cy="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30" tIns="41015" rIns="82030" bIns="41015" anchor="ctr"/>
          <a:lstStyle/>
          <a:p>
            <a:endParaRPr lang="en-US" sz="180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10598727" y="4954401"/>
            <a:ext cx="0" cy="1281672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30" tIns="41015" rIns="82030" bIns="41015" anchor="ctr"/>
          <a:lstStyle/>
          <a:p>
            <a:endParaRPr lang="en-US" sz="1800"/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1" y="5676900"/>
            <a:ext cx="75045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7636" y="4168592"/>
            <a:ext cx="8128000" cy="1277471"/>
          </a:xfrm>
        </p:spPr>
        <p:txBody>
          <a:bodyPr/>
          <a:lstStyle>
            <a:lvl1pPr algn="r">
              <a:defRPr/>
            </a:lvl1pPr>
          </a:lstStyle>
          <a:p>
            <a:pPr lvl="0"/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9054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latin typeface="Garamond" panose="02020404030301010803" pitchFamily="18" charset="0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7334" y="4699001"/>
            <a:ext cx="6745111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576097" y="4699002"/>
            <a:ext cx="376156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Garamond" panose="02020404030301010803" pitchFamily="18" charset="0"/>
                <a:cs typeface="Arial"/>
              </a:defRPr>
            </a:lvl1pPr>
            <a:lvl2pPr algn="r">
              <a:defRPr sz="1400" b="0" i="0">
                <a:latin typeface="Garamond" panose="02020404030301010803" pitchFamily="18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7622118" y="6116639"/>
            <a:ext cx="3625849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Garamond" panose="02020404030301010803" pitchFamily="18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2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52B2-EAE9-7748-B94E-C13F2FC9E5DC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C571-7FEB-9D4C-9A57-0D268368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9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54F1-B8D2-46D2-92B3-993378C0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3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7413" y="615950"/>
            <a:ext cx="1352550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913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326C-2073-4753-BCF7-BDC80B97F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387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DABB-06D3-48E1-B9BA-BB474058C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338263" y="6356350"/>
            <a:ext cx="76088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1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A910-8E07-4083-B7BD-833ECEF68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11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8026-51D9-476E-AE5B-E909C176804B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397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82562"/>
            <a:ext cx="10160000" cy="10366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8892-0384-43D8-BEB3-A9B4182DD943}" type="datetime1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951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04800"/>
            <a:ext cx="9652000" cy="1112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9753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93647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965-4BE9-441E-A342-E0603C060D81}" type="datetime1">
              <a:rPr lang="en-US" smtClean="0"/>
              <a:t>5/3/2019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511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1961-15C8-4521-AD74-B84D150C5C09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99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198"/>
            <a:ext cx="12192000" cy="585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1"/>
            <a:ext cx="11753088" cy="583565"/>
          </a:xfrm>
        </p:spPr>
        <p:txBody>
          <a:bodyPr anchor="ctr"/>
          <a:lstStyle>
            <a:lvl1pPr>
              <a:defRPr sz="2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855677"/>
            <a:ext cx="11303000" cy="5356740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2400"/>
              </a:spcBef>
              <a:buSzPct val="75000"/>
              <a:buFont typeface="Wingdings" panose="05000000000000000000" pitchFamily="2" charset="2"/>
              <a:buChar char="§"/>
              <a:tabLst>
                <a:tab pos="8402638" algn="r"/>
              </a:tabLst>
              <a:defRPr lang="en-US" sz="200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defRPr>
            </a:lvl1pPr>
            <a:lvl3pPr marL="342900" marR="0" indent="-342900" algn="l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8318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0"/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4133-8DFE-4466-8FB0-3077B6A3B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39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E67A-6AD1-4743-834A-A498C804379A}" type="datetime1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611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04801" y="5513294"/>
            <a:ext cx="11460023" cy="0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30" tIns="41015" rIns="82030" bIns="41015" anchor="ctr"/>
          <a:lstStyle/>
          <a:p>
            <a:endParaRPr lang="en-US" sz="180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10598727" y="4954401"/>
            <a:ext cx="0" cy="1281672"/>
          </a:xfrm>
          <a:prstGeom prst="line">
            <a:avLst/>
          </a:prstGeom>
          <a:noFill/>
          <a:ln w="12700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30" tIns="41015" rIns="82030" bIns="41015" anchor="ctr"/>
          <a:lstStyle/>
          <a:p>
            <a:endParaRPr lang="en-US" sz="1800"/>
          </a:p>
        </p:txBody>
      </p:sp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1201" y="5676900"/>
            <a:ext cx="75045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7636" y="4168592"/>
            <a:ext cx="8128000" cy="1277471"/>
          </a:xfrm>
        </p:spPr>
        <p:txBody>
          <a:bodyPr/>
          <a:lstStyle>
            <a:lvl1pPr algn="r">
              <a:defRPr/>
            </a:lvl1pPr>
          </a:lstStyle>
          <a:p>
            <a:pPr lvl="0"/>
            <a:br>
              <a:rPr lang="en-US" noProof="0"/>
            </a:b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5215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52B2-EAE9-7748-B94E-C13F2FC9E5DC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C571-7FEB-9D4C-9A57-0D268368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2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E54F1-B8D2-46D2-92B3-993378C0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3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7413" y="615950"/>
            <a:ext cx="1352550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913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6113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6113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288" y="617538"/>
            <a:ext cx="4762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188" y="473075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188" y="463550"/>
            <a:ext cx="4762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821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388" y="479425"/>
            <a:ext cx="3175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5513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8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8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741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741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388" y="415925"/>
            <a:ext cx="9525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288" y="476250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0" y="534988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71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604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0" y="55721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0" y="557213"/>
            <a:ext cx="4763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0" y="627063"/>
            <a:ext cx="1588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0" y="627063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6313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6313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6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0" y="5445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0" y="541338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0" y="538163"/>
            <a:ext cx="4763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6788" y="547688"/>
            <a:ext cx="4762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6313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6313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9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6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6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0" y="534988"/>
            <a:ext cx="1588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0" y="530225"/>
            <a:ext cx="4763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0" y="53022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0" y="530225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0" y="527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0" y="523875"/>
            <a:ext cx="1588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0" y="514350"/>
            <a:ext cx="476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0" y="517525"/>
            <a:ext cx="4763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341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3888" y="508000"/>
            <a:ext cx="3175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713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326C-2073-4753-BCF7-BDC80B97F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5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DABB-06D3-48E1-B9BA-BB474058CD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338263" y="6356350"/>
            <a:ext cx="76088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2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A910-8E07-4083-B7BD-833ECEF68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4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 anchor="ctr"/>
          <a:lstStyle>
            <a:lvl1pPr>
              <a:defRPr b="1" i="0" cap="none" baseline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0D8E988-6C0E-420E-BE45-97BA194494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7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306742"/>
            <a:ext cx="401452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295616"/>
            <a:ext cx="6942667" cy="5592567"/>
          </a:xfrm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F053-665A-4863-B7E0-BD0CCC68C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4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C70A-C809-4092-9BFB-7891A560D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798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91AF-611D-427A-8B1C-DA2A8977E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510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797300" y="6356351"/>
            <a:ext cx="74676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0484" y="6356351"/>
            <a:ext cx="423333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AC9F7226-223C-4B5E-95A2-BB7A937BB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485" y="6356351"/>
            <a:ext cx="78867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311900"/>
            <a:ext cx="264371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5" r:id="rId1"/>
    <p:sldLayoutId id="2147485436" r:id="rId2"/>
    <p:sldLayoutId id="2147485437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38" r:id="rId10"/>
    <p:sldLayoutId id="2147485426" r:id="rId11"/>
    <p:sldLayoutId id="2147485439" r:id="rId12"/>
    <p:sldLayoutId id="2147485427" r:id="rId13"/>
    <p:sldLayoutId id="2147485428" r:id="rId14"/>
    <p:sldLayoutId id="2147485429" r:id="rId15"/>
    <p:sldLayoutId id="2147485430" r:id="rId16"/>
    <p:sldLayoutId id="2147485440" r:id="rId17"/>
    <p:sldLayoutId id="2147485431" r:id="rId18"/>
    <p:sldLayoutId id="2147485469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4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 sz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350838"/>
            <a:ext cx="995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599"/>
            <a:ext cx="11582400" cy="475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853-2B43-449F-A7EE-26DF36C60D77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609600" y="1219200"/>
            <a:ext cx="1127760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 sz="180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1422400" y="161924"/>
            <a:ext cx="0" cy="1209675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 sz="1800"/>
          </a:p>
        </p:txBody>
      </p:sp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4" y="381000"/>
            <a:ext cx="77681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7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5" r:id="rId2"/>
    <p:sldLayoutId id="2147485446" r:id="rId3"/>
    <p:sldLayoutId id="2147485447" r:id="rId4"/>
    <p:sldLayoutId id="2147485448" r:id="rId5"/>
    <p:sldLayoutId id="2147485449" r:id="rId6"/>
    <p:sldLayoutId id="2147485450" r:id="rId7"/>
    <p:sldLayoutId id="2147485451" r:id="rId8"/>
    <p:sldLayoutId id="2147485452" r:id="rId9"/>
    <p:sldLayoutId id="2147485453" r:id="rId10"/>
    <p:sldLayoutId id="2147485454" r:id="rId11"/>
    <p:sldLayoutId id="2147485455" r:id="rId12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350838"/>
            <a:ext cx="99568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599"/>
            <a:ext cx="11582400" cy="475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853-2B43-449F-A7EE-26DF36C60D77}" type="datetime1">
              <a:rPr lang="en-US" smtClean="0"/>
              <a:t>5/3/2019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FC3C-4FEA-461A-9267-EFF432694C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609600" y="1219200"/>
            <a:ext cx="1127760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 sz="180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1422400" y="161924"/>
            <a:ext cx="0" cy="1209675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8" tIns="45704" rIns="91408" bIns="45704" anchor="ctr"/>
          <a:lstStyle/>
          <a:p>
            <a:endParaRPr lang="en-US" sz="1800"/>
          </a:p>
        </p:txBody>
      </p:sp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84" y="381000"/>
            <a:ext cx="77681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  <p:sldLayoutId id="2147485467" r:id="rId11"/>
    <p:sldLayoutId id="2147485468" r:id="rId12"/>
  </p:sldLayoutIdLst>
  <p:transition spd="slow">
    <p:push dir="u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9.jpeg"/><Relationship Id="rId5" Type="http://schemas.openxmlformats.org/officeDocument/2006/relationships/image" Target="../media/image31.png"/><Relationship Id="rId10" Type="http://schemas.openxmlformats.org/officeDocument/2006/relationships/image" Target="../media/image38.jpeg"/><Relationship Id="rId4" Type="http://schemas.openxmlformats.org/officeDocument/2006/relationships/image" Target="../media/image30.jpeg"/><Relationship Id="rId9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080" y="1797546"/>
            <a:ext cx="10074102" cy="345353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Introduction to the Health Financing ‘Control Knob’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Global Flagship Course on Health Systems Strengthening: The Challenge of Universal Health Coverage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b="1" dirty="0">
                <a:solidFill>
                  <a:srgbClr val="0070C0"/>
                </a:solidFill>
                <a:latin typeface="+mn-lt"/>
              </a:rPr>
              <a:t>Ajay Tandon (Lead Economist) </a:t>
            </a: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3200" b="1" dirty="0">
                <a:solidFill>
                  <a:srgbClr val="0070C0"/>
                </a:solidFill>
                <a:latin typeface="+mn-lt"/>
              </a:rPr>
              <a:t>Adanna Chukwuma (Health Specialist)</a:t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>World Bank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537C7-ACF9-419A-BF01-153F3715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" y="5244082"/>
            <a:ext cx="1996249" cy="1167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B727E-1814-4ED0-8D51-CB6DBCD8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8" y="5449524"/>
            <a:ext cx="2140142" cy="763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60ABD-DE2D-4A2C-B67D-56D12DF3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25" y="5244082"/>
            <a:ext cx="2752314" cy="132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39D7D-7AA6-458F-B626-47333909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54" y="5383639"/>
            <a:ext cx="963292" cy="923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6CE92-62FD-40E8-B19B-9AC262187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710" y="0"/>
            <a:ext cx="2365642" cy="1330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77867-339E-41B3-A2E0-898D1EA2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43" y="5244083"/>
            <a:ext cx="1426210" cy="1167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is ‘Prepaym</a:t>
            </a:r>
            <a:r>
              <a:rPr lang="en-US" sz="4000" b="0" dirty="0">
                <a:solidFill>
                  <a:schemeClr val="bg1"/>
                </a:solidFill>
              </a:rPr>
              <a:t>ent’ &amp; ‘Pooling’?</a:t>
            </a:r>
            <a:endParaRPr lang="en-US" sz="4000" b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90" name="Rectangle 1189">
            <a:extLst>
              <a:ext uri="{FF2B5EF4-FFF2-40B4-BE49-F238E27FC236}">
                <a16:creationId xmlns:a16="http://schemas.microsoft.com/office/drawing/2014/main" id="{79D2D4D4-56F9-4C5A-9F85-BCE136E063B0}"/>
              </a:ext>
            </a:extLst>
          </p:cNvPr>
          <p:cNvSpPr/>
          <p:nvPr/>
        </p:nvSpPr>
        <p:spPr>
          <a:xfrm>
            <a:off x="286131" y="1189781"/>
            <a:ext cx="6172200" cy="5505977"/>
          </a:xfrm>
          <a:prstGeom prst="rect">
            <a:avLst/>
          </a:prstGeom>
          <a:noFill/>
          <a:ln w="444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4C019EF3-AC46-4B3E-BF59-B374E1958C09}"/>
              </a:ext>
            </a:extLst>
          </p:cNvPr>
          <p:cNvGrpSpPr>
            <a:grpSpLocks noChangeAspect="1"/>
          </p:cNvGrpSpPr>
          <p:nvPr/>
        </p:nvGrpSpPr>
        <p:grpSpPr>
          <a:xfrm>
            <a:off x="4885127" y="4540459"/>
            <a:ext cx="375666" cy="907507"/>
            <a:chOff x="1371600" y="1140861"/>
            <a:chExt cx="2209800" cy="5338278"/>
          </a:xfrm>
        </p:grpSpPr>
        <p:pic>
          <p:nvPicPr>
            <p:cNvPr id="1192" name="Picture 4" descr="Image result for stick man sick">
              <a:extLst>
                <a:ext uri="{FF2B5EF4-FFF2-40B4-BE49-F238E27FC236}">
                  <a16:creationId xmlns:a16="http://schemas.microsoft.com/office/drawing/2014/main" id="{3A7CBD00-8B73-4C70-B780-568830752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CB50EC81-F67D-4E3C-87B1-90C8292CE0F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4" name="Oval 1193">
              <a:extLst>
                <a:ext uri="{FF2B5EF4-FFF2-40B4-BE49-F238E27FC236}">
                  <a16:creationId xmlns:a16="http://schemas.microsoft.com/office/drawing/2014/main" id="{5DF5CCF5-729F-428C-93C9-B4C61EA85E5F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95" name="Straight Connector 1194">
              <a:extLst>
                <a:ext uri="{FF2B5EF4-FFF2-40B4-BE49-F238E27FC236}">
                  <a16:creationId xmlns:a16="http://schemas.microsoft.com/office/drawing/2014/main" id="{29152BCD-D706-484F-A004-FC70BC7FCE41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196" name="Right Triangle 1195">
              <a:extLst>
                <a:ext uri="{FF2B5EF4-FFF2-40B4-BE49-F238E27FC236}">
                  <a16:creationId xmlns:a16="http://schemas.microsoft.com/office/drawing/2014/main" id="{9FD4712B-C3FF-462B-B465-11578295F76E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7" name="Parallelogram 1196">
              <a:extLst>
                <a:ext uri="{FF2B5EF4-FFF2-40B4-BE49-F238E27FC236}">
                  <a16:creationId xmlns:a16="http://schemas.microsoft.com/office/drawing/2014/main" id="{46A9F602-C6A2-4F07-900C-9A520C7D515B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8" name="Right Triangle 1197">
              <a:extLst>
                <a:ext uri="{FF2B5EF4-FFF2-40B4-BE49-F238E27FC236}">
                  <a16:creationId xmlns:a16="http://schemas.microsoft.com/office/drawing/2014/main" id="{65BD0AEC-3764-4D3D-B11E-7885E8B4F86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9" name="Right Triangle 1198">
              <a:extLst>
                <a:ext uri="{FF2B5EF4-FFF2-40B4-BE49-F238E27FC236}">
                  <a16:creationId xmlns:a16="http://schemas.microsoft.com/office/drawing/2014/main" id="{A13C98B9-C798-4DB9-807B-0EE886F367F9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9680A53F-5E9B-4637-B3BB-D78B6071BEA9}"/>
              </a:ext>
            </a:extLst>
          </p:cNvPr>
          <p:cNvGrpSpPr>
            <a:grpSpLocks noChangeAspect="1"/>
          </p:cNvGrpSpPr>
          <p:nvPr/>
        </p:nvGrpSpPr>
        <p:grpSpPr>
          <a:xfrm>
            <a:off x="1379605" y="2083751"/>
            <a:ext cx="375666" cy="907507"/>
            <a:chOff x="1371600" y="1140861"/>
            <a:chExt cx="2209800" cy="5338278"/>
          </a:xfrm>
        </p:grpSpPr>
        <p:pic>
          <p:nvPicPr>
            <p:cNvPr id="1201" name="Picture 4" descr="Image result for stick man sick">
              <a:extLst>
                <a:ext uri="{FF2B5EF4-FFF2-40B4-BE49-F238E27FC236}">
                  <a16:creationId xmlns:a16="http://schemas.microsoft.com/office/drawing/2014/main" id="{7B2C80A0-4461-4E79-98A3-888FC1AA0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8CD8CDFF-A1F2-49EF-8AC0-49338C7D237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3" name="Oval 1202">
              <a:extLst>
                <a:ext uri="{FF2B5EF4-FFF2-40B4-BE49-F238E27FC236}">
                  <a16:creationId xmlns:a16="http://schemas.microsoft.com/office/drawing/2014/main" id="{9753C232-80ED-430E-A11B-1A58B2C4E59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4" name="Straight Connector 1203">
              <a:extLst>
                <a:ext uri="{FF2B5EF4-FFF2-40B4-BE49-F238E27FC236}">
                  <a16:creationId xmlns:a16="http://schemas.microsoft.com/office/drawing/2014/main" id="{A299C849-5BAF-4EA2-A4C0-8A2ACC3615A7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05" name="Right Triangle 1204">
              <a:extLst>
                <a:ext uri="{FF2B5EF4-FFF2-40B4-BE49-F238E27FC236}">
                  <a16:creationId xmlns:a16="http://schemas.microsoft.com/office/drawing/2014/main" id="{3C28CAF3-6B0A-4FC8-82F1-A9599D49EEAC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7" name="Parallelogram 1206">
              <a:extLst>
                <a:ext uri="{FF2B5EF4-FFF2-40B4-BE49-F238E27FC236}">
                  <a16:creationId xmlns:a16="http://schemas.microsoft.com/office/drawing/2014/main" id="{AD28E094-4ECE-47BD-8F7F-C5830D3B1538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8" name="Right Triangle 1207">
              <a:extLst>
                <a:ext uri="{FF2B5EF4-FFF2-40B4-BE49-F238E27FC236}">
                  <a16:creationId xmlns:a16="http://schemas.microsoft.com/office/drawing/2014/main" id="{0D8591B2-21F4-409C-9D4D-380ECD8123DE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9" name="Right Triangle 1208">
              <a:extLst>
                <a:ext uri="{FF2B5EF4-FFF2-40B4-BE49-F238E27FC236}">
                  <a16:creationId xmlns:a16="http://schemas.microsoft.com/office/drawing/2014/main" id="{B8F3909F-440E-42CF-AB2B-0970CA54893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0" name="Group 1209">
            <a:extLst>
              <a:ext uri="{FF2B5EF4-FFF2-40B4-BE49-F238E27FC236}">
                <a16:creationId xmlns:a16="http://schemas.microsoft.com/office/drawing/2014/main" id="{C3A35DAD-4BFB-43DC-A689-D4EBC723876D}"/>
              </a:ext>
            </a:extLst>
          </p:cNvPr>
          <p:cNvGrpSpPr>
            <a:grpSpLocks noChangeAspect="1"/>
          </p:cNvGrpSpPr>
          <p:nvPr/>
        </p:nvGrpSpPr>
        <p:grpSpPr>
          <a:xfrm>
            <a:off x="1857185" y="1314638"/>
            <a:ext cx="375666" cy="907507"/>
            <a:chOff x="1371600" y="1140861"/>
            <a:chExt cx="2209800" cy="5338278"/>
          </a:xfrm>
        </p:grpSpPr>
        <p:pic>
          <p:nvPicPr>
            <p:cNvPr id="1212" name="Picture 4" descr="Image result for stick man sick">
              <a:extLst>
                <a:ext uri="{FF2B5EF4-FFF2-40B4-BE49-F238E27FC236}">
                  <a16:creationId xmlns:a16="http://schemas.microsoft.com/office/drawing/2014/main" id="{5940FF7A-AE83-4263-A2AD-BB3A6F348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951CCC71-4628-4935-81C6-E6B6D131BD2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8" name="Oval 1217">
              <a:extLst>
                <a:ext uri="{FF2B5EF4-FFF2-40B4-BE49-F238E27FC236}">
                  <a16:creationId xmlns:a16="http://schemas.microsoft.com/office/drawing/2014/main" id="{7017AAF4-5379-4377-8C94-39247FEBF676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2" name="Straight Connector 1221">
              <a:extLst>
                <a:ext uri="{FF2B5EF4-FFF2-40B4-BE49-F238E27FC236}">
                  <a16:creationId xmlns:a16="http://schemas.microsoft.com/office/drawing/2014/main" id="{E6F1F6F6-2EF1-4072-BE1B-375079EE069F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23" name="Right Triangle 1222">
              <a:extLst>
                <a:ext uri="{FF2B5EF4-FFF2-40B4-BE49-F238E27FC236}">
                  <a16:creationId xmlns:a16="http://schemas.microsoft.com/office/drawing/2014/main" id="{BED0DFDB-47DD-482A-8127-7B845828FAF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4" name="Parallelogram 1223">
              <a:extLst>
                <a:ext uri="{FF2B5EF4-FFF2-40B4-BE49-F238E27FC236}">
                  <a16:creationId xmlns:a16="http://schemas.microsoft.com/office/drawing/2014/main" id="{229EC02F-E456-4DB2-89BE-270E07F36BEB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5" name="Right Triangle 1224">
              <a:extLst>
                <a:ext uri="{FF2B5EF4-FFF2-40B4-BE49-F238E27FC236}">
                  <a16:creationId xmlns:a16="http://schemas.microsoft.com/office/drawing/2014/main" id="{070858DC-E2E3-42A7-81ED-482CB807063B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6" name="Right Triangle 1225">
              <a:extLst>
                <a:ext uri="{FF2B5EF4-FFF2-40B4-BE49-F238E27FC236}">
                  <a16:creationId xmlns:a16="http://schemas.microsoft.com/office/drawing/2014/main" id="{EBAC594A-AD7C-4CBD-88D6-4B0E1E5DAC2D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E1393AA6-3BB4-46C6-9827-1C1273F1200E}"/>
              </a:ext>
            </a:extLst>
          </p:cNvPr>
          <p:cNvGrpSpPr>
            <a:grpSpLocks noChangeAspect="1"/>
          </p:cNvGrpSpPr>
          <p:nvPr/>
        </p:nvGrpSpPr>
        <p:grpSpPr>
          <a:xfrm>
            <a:off x="1924433" y="2122412"/>
            <a:ext cx="375666" cy="907507"/>
            <a:chOff x="1371600" y="1140861"/>
            <a:chExt cx="2209800" cy="5338278"/>
          </a:xfrm>
        </p:grpSpPr>
        <p:pic>
          <p:nvPicPr>
            <p:cNvPr id="1228" name="Picture 4" descr="Image result for stick man sick">
              <a:extLst>
                <a:ext uri="{FF2B5EF4-FFF2-40B4-BE49-F238E27FC236}">
                  <a16:creationId xmlns:a16="http://schemas.microsoft.com/office/drawing/2014/main" id="{3C48F353-590F-4DAB-9C18-B5DD36ECC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A39B7967-E7CC-4AA7-AD88-2A45D9872002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0" name="Oval 1229">
              <a:extLst>
                <a:ext uri="{FF2B5EF4-FFF2-40B4-BE49-F238E27FC236}">
                  <a16:creationId xmlns:a16="http://schemas.microsoft.com/office/drawing/2014/main" id="{32F098DE-8E40-4284-99BA-593C0238B833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31" name="Straight Connector 1230">
              <a:extLst>
                <a:ext uri="{FF2B5EF4-FFF2-40B4-BE49-F238E27FC236}">
                  <a16:creationId xmlns:a16="http://schemas.microsoft.com/office/drawing/2014/main" id="{8B58BD86-30E9-4E84-B2F6-698DE58B2BF4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32" name="Right Triangle 1231">
              <a:extLst>
                <a:ext uri="{FF2B5EF4-FFF2-40B4-BE49-F238E27FC236}">
                  <a16:creationId xmlns:a16="http://schemas.microsoft.com/office/drawing/2014/main" id="{1937F8AD-6D37-45E4-8CED-05A7A286BF83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3" name="Parallelogram 1232">
              <a:extLst>
                <a:ext uri="{FF2B5EF4-FFF2-40B4-BE49-F238E27FC236}">
                  <a16:creationId xmlns:a16="http://schemas.microsoft.com/office/drawing/2014/main" id="{E44B1923-ED8B-4A23-9246-D2947C8399C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4" name="Right Triangle 1233">
              <a:extLst>
                <a:ext uri="{FF2B5EF4-FFF2-40B4-BE49-F238E27FC236}">
                  <a16:creationId xmlns:a16="http://schemas.microsoft.com/office/drawing/2014/main" id="{1699EBBB-8575-45AA-A3C9-7D2F9F50F212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5" name="Right Triangle 1234">
              <a:extLst>
                <a:ext uri="{FF2B5EF4-FFF2-40B4-BE49-F238E27FC236}">
                  <a16:creationId xmlns:a16="http://schemas.microsoft.com/office/drawing/2014/main" id="{171E4359-516D-4D9B-9AFA-74F54B61412C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0F85BEAA-3343-4357-9F9C-D0A563368BC9}"/>
              </a:ext>
            </a:extLst>
          </p:cNvPr>
          <p:cNvGrpSpPr>
            <a:grpSpLocks noChangeAspect="1"/>
          </p:cNvGrpSpPr>
          <p:nvPr/>
        </p:nvGrpSpPr>
        <p:grpSpPr>
          <a:xfrm>
            <a:off x="1010036" y="1573446"/>
            <a:ext cx="375666" cy="907507"/>
            <a:chOff x="1371600" y="1140861"/>
            <a:chExt cx="2209800" cy="5338278"/>
          </a:xfrm>
        </p:grpSpPr>
        <p:pic>
          <p:nvPicPr>
            <p:cNvPr id="1237" name="Picture 4" descr="Image result for stick man sick">
              <a:extLst>
                <a:ext uri="{FF2B5EF4-FFF2-40B4-BE49-F238E27FC236}">
                  <a16:creationId xmlns:a16="http://schemas.microsoft.com/office/drawing/2014/main" id="{1C57F88D-E983-43A8-A238-281459C1C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FF31E8E6-B2BD-494B-950D-4D6BAB77C831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" name="Oval 1238">
              <a:extLst>
                <a:ext uri="{FF2B5EF4-FFF2-40B4-BE49-F238E27FC236}">
                  <a16:creationId xmlns:a16="http://schemas.microsoft.com/office/drawing/2014/main" id="{2FE0EAE9-B706-4A51-A250-8DB6ACAE42D5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0" name="Straight Connector 1239">
              <a:extLst>
                <a:ext uri="{FF2B5EF4-FFF2-40B4-BE49-F238E27FC236}">
                  <a16:creationId xmlns:a16="http://schemas.microsoft.com/office/drawing/2014/main" id="{64A07EB4-7598-4EEF-9582-C6867B66D539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41" name="Right Triangle 1240">
              <a:extLst>
                <a:ext uri="{FF2B5EF4-FFF2-40B4-BE49-F238E27FC236}">
                  <a16:creationId xmlns:a16="http://schemas.microsoft.com/office/drawing/2014/main" id="{8360A048-8B8E-46A0-BD04-4E1CC0993B7E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2" name="Parallelogram 1241">
              <a:extLst>
                <a:ext uri="{FF2B5EF4-FFF2-40B4-BE49-F238E27FC236}">
                  <a16:creationId xmlns:a16="http://schemas.microsoft.com/office/drawing/2014/main" id="{DC520192-4D8A-4CD5-8F16-2B2090BEB42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3" name="Right Triangle 1242">
              <a:extLst>
                <a:ext uri="{FF2B5EF4-FFF2-40B4-BE49-F238E27FC236}">
                  <a16:creationId xmlns:a16="http://schemas.microsoft.com/office/drawing/2014/main" id="{C52CCD3E-4B4B-4371-80C0-A889199F27B0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4" name="Right Triangle 1243">
              <a:extLst>
                <a:ext uri="{FF2B5EF4-FFF2-40B4-BE49-F238E27FC236}">
                  <a16:creationId xmlns:a16="http://schemas.microsoft.com/office/drawing/2014/main" id="{CD343C1F-FB59-46D1-A755-1C46616FB2FE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630F7820-9E8C-4104-A8C9-C7011027FF91}"/>
              </a:ext>
            </a:extLst>
          </p:cNvPr>
          <p:cNvGrpSpPr>
            <a:grpSpLocks noChangeAspect="1"/>
          </p:cNvGrpSpPr>
          <p:nvPr/>
        </p:nvGrpSpPr>
        <p:grpSpPr>
          <a:xfrm>
            <a:off x="2851691" y="1696308"/>
            <a:ext cx="375666" cy="907507"/>
            <a:chOff x="1371600" y="1140861"/>
            <a:chExt cx="2209800" cy="5338278"/>
          </a:xfrm>
        </p:grpSpPr>
        <p:pic>
          <p:nvPicPr>
            <p:cNvPr id="1246" name="Picture 4" descr="Image result for stick man sick">
              <a:extLst>
                <a:ext uri="{FF2B5EF4-FFF2-40B4-BE49-F238E27FC236}">
                  <a16:creationId xmlns:a16="http://schemas.microsoft.com/office/drawing/2014/main" id="{6EA4C2BB-5C10-4DB6-AE6C-63CF95749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1B9757AD-95C9-4FC2-AC4E-D44042A23FCD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8" name="Oval 1247">
              <a:extLst>
                <a:ext uri="{FF2B5EF4-FFF2-40B4-BE49-F238E27FC236}">
                  <a16:creationId xmlns:a16="http://schemas.microsoft.com/office/drawing/2014/main" id="{A0F4F079-A647-4ED6-93FF-5B4F64A56658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9" name="Straight Connector 1248">
              <a:extLst>
                <a:ext uri="{FF2B5EF4-FFF2-40B4-BE49-F238E27FC236}">
                  <a16:creationId xmlns:a16="http://schemas.microsoft.com/office/drawing/2014/main" id="{5C5A0E39-534D-4FA2-B723-1004A7257FD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50" name="Right Triangle 1249">
              <a:extLst>
                <a:ext uri="{FF2B5EF4-FFF2-40B4-BE49-F238E27FC236}">
                  <a16:creationId xmlns:a16="http://schemas.microsoft.com/office/drawing/2014/main" id="{50FBB220-0ED5-423D-A878-741221D902E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" name="Parallelogram 1250">
              <a:extLst>
                <a:ext uri="{FF2B5EF4-FFF2-40B4-BE49-F238E27FC236}">
                  <a16:creationId xmlns:a16="http://schemas.microsoft.com/office/drawing/2014/main" id="{423F33B8-4062-4117-84D2-91D9FDC0A1F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2" name="Right Triangle 1251">
              <a:extLst>
                <a:ext uri="{FF2B5EF4-FFF2-40B4-BE49-F238E27FC236}">
                  <a16:creationId xmlns:a16="http://schemas.microsoft.com/office/drawing/2014/main" id="{9E7E0A1B-864A-4E7D-8579-7252A9963EC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3" name="Right Triangle 1252">
              <a:extLst>
                <a:ext uri="{FF2B5EF4-FFF2-40B4-BE49-F238E27FC236}">
                  <a16:creationId xmlns:a16="http://schemas.microsoft.com/office/drawing/2014/main" id="{D3280C64-9FA1-45CA-AC5C-867D3B3D856D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7B7B8CEA-1F49-4BAC-B722-E021DA3E1B5A}"/>
              </a:ext>
            </a:extLst>
          </p:cNvPr>
          <p:cNvGrpSpPr>
            <a:grpSpLocks noChangeAspect="1"/>
          </p:cNvGrpSpPr>
          <p:nvPr/>
        </p:nvGrpSpPr>
        <p:grpSpPr>
          <a:xfrm>
            <a:off x="2747679" y="3094392"/>
            <a:ext cx="375666" cy="907507"/>
            <a:chOff x="1371600" y="1140861"/>
            <a:chExt cx="2209800" cy="5338278"/>
          </a:xfrm>
        </p:grpSpPr>
        <p:pic>
          <p:nvPicPr>
            <p:cNvPr id="1255" name="Picture 4" descr="Image result for stick man sick">
              <a:extLst>
                <a:ext uri="{FF2B5EF4-FFF2-40B4-BE49-F238E27FC236}">
                  <a16:creationId xmlns:a16="http://schemas.microsoft.com/office/drawing/2014/main" id="{8A69B311-1B41-4D2A-8A03-0308AE8E8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AFEB87A3-EB6E-44F5-BFFA-510E6B65023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7" name="Oval 1256">
              <a:extLst>
                <a:ext uri="{FF2B5EF4-FFF2-40B4-BE49-F238E27FC236}">
                  <a16:creationId xmlns:a16="http://schemas.microsoft.com/office/drawing/2014/main" id="{B7AA3EB2-9CBF-4CB3-ACE2-95B2DB88449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8" name="Straight Connector 1257">
              <a:extLst>
                <a:ext uri="{FF2B5EF4-FFF2-40B4-BE49-F238E27FC236}">
                  <a16:creationId xmlns:a16="http://schemas.microsoft.com/office/drawing/2014/main" id="{FA37C4FC-1180-4F38-A4EA-D60606A8BEE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59" name="Right Triangle 1258">
              <a:extLst>
                <a:ext uri="{FF2B5EF4-FFF2-40B4-BE49-F238E27FC236}">
                  <a16:creationId xmlns:a16="http://schemas.microsoft.com/office/drawing/2014/main" id="{9917A236-D3EA-4BF8-A095-1B3F17BD0FE0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0" name="Parallelogram 1259">
              <a:extLst>
                <a:ext uri="{FF2B5EF4-FFF2-40B4-BE49-F238E27FC236}">
                  <a16:creationId xmlns:a16="http://schemas.microsoft.com/office/drawing/2014/main" id="{48CDFBCD-9E1C-40A4-9C6D-9B2FF627D86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" name="Right Triangle 1260">
              <a:extLst>
                <a:ext uri="{FF2B5EF4-FFF2-40B4-BE49-F238E27FC236}">
                  <a16:creationId xmlns:a16="http://schemas.microsoft.com/office/drawing/2014/main" id="{4DC8A6C6-CB8B-4C30-8081-F1AE0A242DD1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" name="Right Triangle 1261">
              <a:extLst>
                <a:ext uri="{FF2B5EF4-FFF2-40B4-BE49-F238E27FC236}">
                  <a16:creationId xmlns:a16="http://schemas.microsoft.com/office/drawing/2014/main" id="{8BBAA1C2-5C54-4BC3-B55E-22912E139269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57D8756F-5B65-4FC4-8C9E-E5F013F978F1}"/>
              </a:ext>
            </a:extLst>
          </p:cNvPr>
          <p:cNvGrpSpPr>
            <a:grpSpLocks noChangeAspect="1"/>
          </p:cNvGrpSpPr>
          <p:nvPr/>
        </p:nvGrpSpPr>
        <p:grpSpPr>
          <a:xfrm>
            <a:off x="3213544" y="1839073"/>
            <a:ext cx="375666" cy="907507"/>
            <a:chOff x="1371600" y="1140861"/>
            <a:chExt cx="2209800" cy="5338278"/>
          </a:xfrm>
        </p:grpSpPr>
        <p:pic>
          <p:nvPicPr>
            <p:cNvPr id="1264" name="Picture 4" descr="Image result for stick man sick">
              <a:extLst>
                <a:ext uri="{FF2B5EF4-FFF2-40B4-BE49-F238E27FC236}">
                  <a16:creationId xmlns:a16="http://schemas.microsoft.com/office/drawing/2014/main" id="{E500FEDE-B468-41AE-91AA-D937D1313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65637073-9059-49AA-A86E-83D9804BE5A3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6" name="Oval 1265">
              <a:extLst>
                <a:ext uri="{FF2B5EF4-FFF2-40B4-BE49-F238E27FC236}">
                  <a16:creationId xmlns:a16="http://schemas.microsoft.com/office/drawing/2014/main" id="{835C82C0-3118-4744-81AF-9E86E27F65B8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7" name="Straight Connector 1266">
              <a:extLst>
                <a:ext uri="{FF2B5EF4-FFF2-40B4-BE49-F238E27FC236}">
                  <a16:creationId xmlns:a16="http://schemas.microsoft.com/office/drawing/2014/main" id="{84193222-0DDA-4184-AA08-EFAAF473A7B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68" name="Right Triangle 1267">
              <a:extLst>
                <a:ext uri="{FF2B5EF4-FFF2-40B4-BE49-F238E27FC236}">
                  <a16:creationId xmlns:a16="http://schemas.microsoft.com/office/drawing/2014/main" id="{5569E656-CCD5-4555-96CB-CC8D400D111F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9" name="Parallelogram 1268">
              <a:extLst>
                <a:ext uri="{FF2B5EF4-FFF2-40B4-BE49-F238E27FC236}">
                  <a16:creationId xmlns:a16="http://schemas.microsoft.com/office/drawing/2014/main" id="{E755D81F-E4CA-4D34-9339-3FCE81903E20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0" name="Right Triangle 1269">
              <a:extLst>
                <a:ext uri="{FF2B5EF4-FFF2-40B4-BE49-F238E27FC236}">
                  <a16:creationId xmlns:a16="http://schemas.microsoft.com/office/drawing/2014/main" id="{49D48DEB-CDE2-45BB-97B9-A4836FAE9E6D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1" name="Right Triangle 1270">
              <a:extLst>
                <a:ext uri="{FF2B5EF4-FFF2-40B4-BE49-F238E27FC236}">
                  <a16:creationId xmlns:a16="http://schemas.microsoft.com/office/drawing/2014/main" id="{35CB4856-A1CB-4268-B46B-497BECAECB8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0747A298-5A35-4BEC-926A-D8ADFB660F02}"/>
              </a:ext>
            </a:extLst>
          </p:cNvPr>
          <p:cNvGrpSpPr>
            <a:grpSpLocks noChangeAspect="1"/>
          </p:cNvGrpSpPr>
          <p:nvPr/>
        </p:nvGrpSpPr>
        <p:grpSpPr>
          <a:xfrm>
            <a:off x="3280792" y="2646847"/>
            <a:ext cx="375666" cy="907507"/>
            <a:chOff x="1371600" y="1140861"/>
            <a:chExt cx="2209800" cy="5338278"/>
          </a:xfrm>
        </p:grpSpPr>
        <p:pic>
          <p:nvPicPr>
            <p:cNvPr id="1273" name="Picture 4" descr="Image result for stick man sick">
              <a:extLst>
                <a:ext uri="{FF2B5EF4-FFF2-40B4-BE49-F238E27FC236}">
                  <a16:creationId xmlns:a16="http://schemas.microsoft.com/office/drawing/2014/main" id="{4E9D40EA-9F76-47AD-B35E-CBD8A5E03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F5B0F350-9D6B-434B-81B1-ABB7BA6B97D2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5" name="Oval 1274">
              <a:extLst>
                <a:ext uri="{FF2B5EF4-FFF2-40B4-BE49-F238E27FC236}">
                  <a16:creationId xmlns:a16="http://schemas.microsoft.com/office/drawing/2014/main" id="{494EF249-482E-472B-99F9-86320CB0915D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76" name="Straight Connector 1275">
              <a:extLst>
                <a:ext uri="{FF2B5EF4-FFF2-40B4-BE49-F238E27FC236}">
                  <a16:creationId xmlns:a16="http://schemas.microsoft.com/office/drawing/2014/main" id="{DA60724A-8E29-42ED-83DE-E847B71C4EB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77" name="Right Triangle 1276">
              <a:extLst>
                <a:ext uri="{FF2B5EF4-FFF2-40B4-BE49-F238E27FC236}">
                  <a16:creationId xmlns:a16="http://schemas.microsoft.com/office/drawing/2014/main" id="{B4F687AB-6649-4B45-90CD-FF8563BFB5A2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8" name="Parallelogram 1277">
              <a:extLst>
                <a:ext uri="{FF2B5EF4-FFF2-40B4-BE49-F238E27FC236}">
                  <a16:creationId xmlns:a16="http://schemas.microsoft.com/office/drawing/2014/main" id="{C017C24C-166B-439D-B270-F0ECB9E3D9C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9" name="Right Triangle 1278">
              <a:extLst>
                <a:ext uri="{FF2B5EF4-FFF2-40B4-BE49-F238E27FC236}">
                  <a16:creationId xmlns:a16="http://schemas.microsoft.com/office/drawing/2014/main" id="{23554B17-D335-49B3-8904-9C50C12928B2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0" name="Right Triangle 1279">
              <a:extLst>
                <a:ext uri="{FF2B5EF4-FFF2-40B4-BE49-F238E27FC236}">
                  <a16:creationId xmlns:a16="http://schemas.microsoft.com/office/drawing/2014/main" id="{6A47F6F1-EDCD-444C-9D80-8466547C121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1" name="Group 1280">
            <a:extLst>
              <a:ext uri="{FF2B5EF4-FFF2-40B4-BE49-F238E27FC236}">
                <a16:creationId xmlns:a16="http://schemas.microsoft.com/office/drawing/2014/main" id="{D0E19A57-3194-4C7A-9573-F0F8E34D8534}"/>
              </a:ext>
            </a:extLst>
          </p:cNvPr>
          <p:cNvGrpSpPr>
            <a:grpSpLocks noChangeAspect="1"/>
          </p:cNvGrpSpPr>
          <p:nvPr/>
        </p:nvGrpSpPr>
        <p:grpSpPr>
          <a:xfrm>
            <a:off x="2454595" y="2345672"/>
            <a:ext cx="375666" cy="907507"/>
            <a:chOff x="1371600" y="1140861"/>
            <a:chExt cx="2209800" cy="5338278"/>
          </a:xfrm>
        </p:grpSpPr>
        <p:pic>
          <p:nvPicPr>
            <p:cNvPr id="1282" name="Picture 4" descr="Image result for stick man sick">
              <a:extLst>
                <a:ext uri="{FF2B5EF4-FFF2-40B4-BE49-F238E27FC236}">
                  <a16:creationId xmlns:a16="http://schemas.microsoft.com/office/drawing/2014/main" id="{ECB70281-339D-48EF-96A5-3688FC211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4491216B-750D-42E6-9BA9-533A8D41E1B7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4" name="Oval 1283">
              <a:extLst>
                <a:ext uri="{FF2B5EF4-FFF2-40B4-BE49-F238E27FC236}">
                  <a16:creationId xmlns:a16="http://schemas.microsoft.com/office/drawing/2014/main" id="{B1FB838A-3B1B-42A5-ACA6-8AD540BF89D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5" name="Straight Connector 1284">
              <a:extLst>
                <a:ext uri="{FF2B5EF4-FFF2-40B4-BE49-F238E27FC236}">
                  <a16:creationId xmlns:a16="http://schemas.microsoft.com/office/drawing/2014/main" id="{787C94C5-0276-4892-BF67-A34AAD90DD0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86" name="Right Triangle 1285">
              <a:extLst>
                <a:ext uri="{FF2B5EF4-FFF2-40B4-BE49-F238E27FC236}">
                  <a16:creationId xmlns:a16="http://schemas.microsoft.com/office/drawing/2014/main" id="{C7805076-B25D-4DA0-9750-30B1D0943A7B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7" name="Parallelogram 1286">
              <a:extLst>
                <a:ext uri="{FF2B5EF4-FFF2-40B4-BE49-F238E27FC236}">
                  <a16:creationId xmlns:a16="http://schemas.microsoft.com/office/drawing/2014/main" id="{D1F09B3D-EFAD-45F7-8958-F649C2CEAD99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8" name="Right Triangle 1287">
              <a:extLst>
                <a:ext uri="{FF2B5EF4-FFF2-40B4-BE49-F238E27FC236}">
                  <a16:creationId xmlns:a16="http://schemas.microsoft.com/office/drawing/2014/main" id="{6EEAE3CC-F2DA-4E92-A943-A5FA007153C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9" name="Right Triangle 1288">
              <a:extLst>
                <a:ext uri="{FF2B5EF4-FFF2-40B4-BE49-F238E27FC236}">
                  <a16:creationId xmlns:a16="http://schemas.microsoft.com/office/drawing/2014/main" id="{6B6FFDCC-4721-4C58-AB1A-40A89FB2DD35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91" name="Group 1290">
            <a:extLst>
              <a:ext uri="{FF2B5EF4-FFF2-40B4-BE49-F238E27FC236}">
                <a16:creationId xmlns:a16="http://schemas.microsoft.com/office/drawing/2014/main" id="{5F69F030-96EB-4A24-A494-D297D95FC5D7}"/>
              </a:ext>
            </a:extLst>
          </p:cNvPr>
          <p:cNvGrpSpPr>
            <a:grpSpLocks noChangeAspect="1"/>
          </p:cNvGrpSpPr>
          <p:nvPr/>
        </p:nvGrpSpPr>
        <p:grpSpPr>
          <a:xfrm>
            <a:off x="2021588" y="3173986"/>
            <a:ext cx="375666" cy="907507"/>
            <a:chOff x="1371600" y="1140861"/>
            <a:chExt cx="2209800" cy="5338278"/>
          </a:xfrm>
        </p:grpSpPr>
        <p:pic>
          <p:nvPicPr>
            <p:cNvPr id="1292" name="Picture 4" descr="Image result for stick man sick">
              <a:extLst>
                <a:ext uri="{FF2B5EF4-FFF2-40B4-BE49-F238E27FC236}">
                  <a16:creationId xmlns:a16="http://schemas.microsoft.com/office/drawing/2014/main" id="{244AED87-D2B5-424C-9C1D-D4ECCDC2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3" name="Oval 1292">
              <a:extLst>
                <a:ext uri="{FF2B5EF4-FFF2-40B4-BE49-F238E27FC236}">
                  <a16:creationId xmlns:a16="http://schemas.microsoft.com/office/drawing/2014/main" id="{92AB5486-719B-4A93-8868-4772C7A9E808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4" name="Oval 1293">
              <a:extLst>
                <a:ext uri="{FF2B5EF4-FFF2-40B4-BE49-F238E27FC236}">
                  <a16:creationId xmlns:a16="http://schemas.microsoft.com/office/drawing/2014/main" id="{2FE12A61-10EC-4F7A-B109-07EB95DE1649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5" name="Straight Connector 1294">
              <a:extLst>
                <a:ext uri="{FF2B5EF4-FFF2-40B4-BE49-F238E27FC236}">
                  <a16:creationId xmlns:a16="http://schemas.microsoft.com/office/drawing/2014/main" id="{5680628E-F786-49F8-975C-C453E5C30AB8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96" name="Right Triangle 1295">
              <a:extLst>
                <a:ext uri="{FF2B5EF4-FFF2-40B4-BE49-F238E27FC236}">
                  <a16:creationId xmlns:a16="http://schemas.microsoft.com/office/drawing/2014/main" id="{3CDFD717-FB25-4512-9E3D-BCFCA55FCE72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7" name="Parallelogram 1296">
              <a:extLst>
                <a:ext uri="{FF2B5EF4-FFF2-40B4-BE49-F238E27FC236}">
                  <a16:creationId xmlns:a16="http://schemas.microsoft.com/office/drawing/2014/main" id="{D848194C-AA1E-4DBC-B6C8-E30BEE749BA5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8" name="Right Triangle 1297">
              <a:extLst>
                <a:ext uri="{FF2B5EF4-FFF2-40B4-BE49-F238E27FC236}">
                  <a16:creationId xmlns:a16="http://schemas.microsoft.com/office/drawing/2014/main" id="{86CE0E30-08C8-461C-86CC-1E2F3FBD374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9" name="Right Triangle 1298">
              <a:extLst>
                <a:ext uri="{FF2B5EF4-FFF2-40B4-BE49-F238E27FC236}">
                  <a16:creationId xmlns:a16="http://schemas.microsoft.com/office/drawing/2014/main" id="{2F9A8EE8-621D-4B48-8449-A9F3A9CA9FC9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0" name="Group 1299">
            <a:extLst>
              <a:ext uri="{FF2B5EF4-FFF2-40B4-BE49-F238E27FC236}">
                <a16:creationId xmlns:a16="http://schemas.microsoft.com/office/drawing/2014/main" id="{996E41C5-F550-4854-A77F-7912551EC87B}"/>
              </a:ext>
            </a:extLst>
          </p:cNvPr>
          <p:cNvGrpSpPr>
            <a:grpSpLocks noChangeAspect="1"/>
          </p:cNvGrpSpPr>
          <p:nvPr/>
        </p:nvGrpSpPr>
        <p:grpSpPr>
          <a:xfrm>
            <a:off x="1905861" y="4085864"/>
            <a:ext cx="375666" cy="907507"/>
            <a:chOff x="1371600" y="1140861"/>
            <a:chExt cx="2209800" cy="5338278"/>
          </a:xfrm>
        </p:grpSpPr>
        <p:pic>
          <p:nvPicPr>
            <p:cNvPr id="1301" name="Picture 4" descr="Image result for stick man sick">
              <a:extLst>
                <a:ext uri="{FF2B5EF4-FFF2-40B4-BE49-F238E27FC236}">
                  <a16:creationId xmlns:a16="http://schemas.microsoft.com/office/drawing/2014/main" id="{AB15E19D-A340-4AD6-88B5-A9CD14249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2" name="Oval 1301">
              <a:extLst>
                <a:ext uri="{FF2B5EF4-FFF2-40B4-BE49-F238E27FC236}">
                  <a16:creationId xmlns:a16="http://schemas.microsoft.com/office/drawing/2014/main" id="{45656716-41E5-43A9-A2C1-58E567C896C4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3" name="Oval 1302">
              <a:extLst>
                <a:ext uri="{FF2B5EF4-FFF2-40B4-BE49-F238E27FC236}">
                  <a16:creationId xmlns:a16="http://schemas.microsoft.com/office/drawing/2014/main" id="{0B80531F-D1A3-42B3-AAC8-4D7D1C18995A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04" name="Straight Connector 1303">
              <a:extLst>
                <a:ext uri="{FF2B5EF4-FFF2-40B4-BE49-F238E27FC236}">
                  <a16:creationId xmlns:a16="http://schemas.microsoft.com/office/drawing/2014/main" id="{5E3B5BCC-9D64-44B2-BD4D-406508FB0083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05" name="Right Triangle 1304">
              <a:extLst>
                <a:ext uri="{FF2B5EF4-FFF2-40B4-BE49-F238E27FC236}">
                  <a16:creationId xmlns:a16="http://schemas.microsoft.com/office/drawing/2014/main" id="{19FD119D-0A3C-490B-8F9F-9867EA8D973B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Parallelogram 1305">
              <a:extLst>
                <a:ext uri="{FF2B5EF4-FFF2-40B4-BE49-F238E27FC236}">
                  <a16:creationId xmlns:a16="http://schemas.microsoft.com/office/drawing/2014/main" id="{2E319DED-D02C-472F-A4EE-6E1A409A9F4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Right Triangle 1306">
              <a:extLst>
                <a:ext uri="{FF2B5EF4-FFF2-40B4-BE49-F238E27FC236}">
                  <a16:creationId xmlns:a16="http://schemas.microsoft.com/office/drawing/2014/main" id="{50A3B4C0-9B07-4A37-BEB1-658137565E00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Right Triangle 1307">
              <a:extLst>
                <a:ext uri="{FF2B5EF4-FFF2-40B4-BE49-F238E27FC236}">
                  <a16:creationId xmlns:a16="http://schemas.microsoft.com/office/drawing/2014/main" id="{EB166422-CF54-4F2B-B8AA-6AEBD7051285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9" name="Group 1308">
            <a:extLst>
              <a:ext uri="{FF2B5EF4-FFF2-40B4-BE49-F238E27FC236}">
                <a16:creationId xmlns:a16="http://schemas.microsoft.com/office/drawing/2014/main" id="{B2096B4B-E015-496E-A7FC-9770206F734F}"/>
              </a:ext>
            </a:extLst>
          </p:cNvPr>
          <p:cNvGrpSpPr>
            <a:grpSpLocks noChangeAspect="1"/>
          </p:cNvGrpSpPr>
          <p:nvPr/>
        </p:nvGrpSpPr>
        <p:grpSpPr>
          <a:xfrm>
            <a:off x="2383441" y="3316751"/>
            <a:ext cx="375666" cy="907507"/>
            <a:chOff x="1371600" y="1140861"/>
            <a:chExt cx="2209800" cy="5338278"/>
          </a:xfrm>
        </p:grpSpPr>
        <p:pic>
          <p:nvPicPr>
            <p:cNvPr id="1310" name="Picture 4" descr="Image result for stick man sick">
              <a:extLst>
                <a:ext uri="{FF2B5EF4-FFF2-40B4-BE49-F238E27FC236}">
                  <a16:creationId xmlns:a16="http://schemas.microsoft.com/office/drawing/2014/main" id="{F909AA78-6459-4CBA-855B-90C340E0F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1" name="Oval 1310">
              <a:extLst>
                <a:ext uri="{FF2B5EF4-FFF2-40B4-BE49-F238E27FC236}">
                  <a16:creationId xmlns:a16="http://schemas.microsoft.com/office/drawing/2014/main" id="{3902A604-5C80-4526-87B1-B2DA4EE426A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2" name="Oval 1311">
              <a:extLst>
                <a:ext uri="{FF2B5EF4-FFF2-40B4-BE49-F238E27FC236}">
                  <a16:creationId xmlns:a16="http://schemas.microsoft.com/office/drawing/2014/main" id="{DC314CD5-9763-46E3-8A67-08FFDDC45DB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3" name="Straight Connector 1312">
              <a:extLst>
                <a:ext uri="{FF2B5EF4-FFF2-40B4-BE49-F238E27FC236}">
                  <a16:creationId xmlns:a16="http://schemas.microsoft.com/office/drawing/2014/main" id="{07194853-5C81-42BD-AD3D-DEE3CA4F2CFB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14" name="Right Triangle 1313">
              <a:extLst>
                <a:ext uri="{FF2B5EF4-FFF2-40B4-BE49-F238E27FC236}">
                  <a16:creationId xmlns:a16="http://schemas.microsoft.com/office/drawing/2014/main" id="{2AE589E0-5489-4DC9-AF87-2C84E6D26B0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5" name="Parallelogram 1314">
              <a:extLst>
                <a:ext uri="{FF2B5EF4-FFF2-40B4-BE49-F238E27FC236}">
                  <a16:creationId xmlns:a16="http://schemas.microsoft.com/office/drawing/2014/main" id="{CD0106BA-9217-4F62-9757-59CB623E02B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6" name="Right Triangle 1315">
              <a:extLst>
                <a:ext uri="{FF2B5EF4-FFF2-40B4-BE49-F238E27FC236}">
                  <a16:creationId xmlns:a16="http://schemas.microsoft.com/office/drawing/2014/main" id="{621AF0E2-A06A-4595-9688-80CD45419469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7" name="Right Triangle 1316">
              <a:extLst>
                <a:ext uri="{FF2B5EF4-FFF2-40B4-BE49-F238E27FC236}">
                  <a16:creationId xmlns:a16="http://schemas.microsoft.com/office/drawing/2014/main" id="{4C04BEE7-B48E-4FDA-B417-68E25DCEA56D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8" name="Group 1317">
            <a:extLst>
              <a:ext uri="{FF2B5EF4-FFF2-40B4-BE49-F238E27FC236}">
                <a16:creationId xmlns:a16="http://schemas.microsoft.com/office/drawing/2014/main" id="{7BAF0DD4-CD7A-4624-B2FA-0EDB2FB0A5AF}"/>
              </a:ext>
            </a:extLst>
          </p:cNvPr>
          <p:cNvGrpSpPr>
            <a:grpSpLocks noChangeAspect="1"/>
          </p:cNvGrpSpPr>
          <p:nvPr/>
        </p:nvGrpSpPr>
        <p:grpSpPr>
          <a:xfrm>
            <a:off x="2450689" y="4124525"/>
            <a:ext cx="375666" cy="907507"/>
            <a:chOff x="1371600" y="1140861"/>
            <a:chExt cx="2209800" cy="5338278"/>
          </a:xfrm>
        </p:grpSpPr>
        <p:pic>
          <p:nvPicPr>
            <p:cNvPr id="1319" name="Picture 4" descr="Image result for stick man sick">
              <a:extLst>
                <a:ext uri="{FF2B5EF4-FFF2-40B4-BE49-F238E27FC236}">
                  <a16:creationId xmlns:a16="http://schemas.microsoft.com/office/drawing/2014/main" id="{B74FA3B3-2B14-4E1C-9D91-DDADDC5E1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0" name="Oval 1319">
              <a:extLst>
                <a:ext uri="{FF2B5EF4-FFF2-40B4-BE49-F238E27FC236}">
                  <a16:creationId xmlns:a16="http://schemas.microsoft.com/office/drawing/2014/main" id="{F1C686D4-3467-427F-AE07-A764D35ED221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1" name="Oval 1320">
              <a:extLst>
                <a:ext uri="{FF2B5EF4-FFF2-40B4-BE49-F238E27FC236}">
                  <a16:creationId xmlns:a16="http://schemas.microsoft.com/office/drawing/2014/main" id="{BFEC7B38-3308-4D22-989D-8A1CD2A4A75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2" name="Straight Connector 1321">
              <a:extLst>
                <a:ext uri="{FF2B5EF4-FFF2-40B4-BE49-F238E27FC236}">
                  <a16:creationId xmlns:a16="http://schemas.microsoft.com/office/drawing/2014/main" id="{6E4D39D9-433C-4503-BC5A-86FAEA53E3F3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23" name="Right Triangle 1322">
              <a:extLst>
                <a:ext uri="{FF2B5EF4-FFF2-40B4-BE49-F238E27FC236}">
                  <a16:creationId xmlns:a16="http://schemas.microsoft.com/office/drawing/2014/main" id="{AF746C14-669F-45A7-B296-B1309C6FEFC6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4" name="Parallelogram 1323">
              <a:extLst>
                <a:ext uri="{FF2B5EF4-FFF2-40B4-BE49-F238E27FC236}">
                  <a16:creationId xmlns:a16="http://schemas.microsoft.com/office/drawing/2014/main" id="{92F7D842-6730-435A-9F05-EFD73E1156D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5" name="Right Triangle 1324">
              <a:extLst>
                <a:ext uri="{FF2B5EF4-FFF2-40B4-BE49-F238E27FC236}">
                  <a16:creationId xmlns:a16="http://schemas.microsoft.com/office/drawing/2014/main" id="{69E1BFDB-7042-48F4-B3CB-2A184ABD8901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6" name="Right Triangle 1325">
              <a:extLst>
                <a:ext uri="{FF2B5EF4-FFF2-40B4-BE49-F238E27FC236}">
                  <a16:creationId xmlns:a16="http://schemas.microsoft.com/office/drawing/2014/main" id="{53A9B4B6-506C-4E9E-82A5-96A83D19559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AE4618EF-BE02-4EB4-86DD-366339A63F97}"/>
              </a:ext>
            </a:extLst>
          </p:cNvPr>
          <p:cNvGrpSpPr>
            <a:grpSpLocks noChangeAspect="1"/>
          </p:cNvGrpSpPr>
          <p:nvPr/>
        </p:nvGrpSpPr>
        <p:grpSpPr>
          <a:xfrm>
            <a:off x="1536292" y="3575559"/>
            <a:ext cx="375666" cy="907507"/>
            <a:chOff x="1371600" y="1140861"/>
            <a:chExt cx="2209800" cy="5338278"/>
          </a:xfrm>
        </p:grpSpPr>
        <p:pic>
          <p:nvPicPr>
            <p:cNvPr id="1328" name="Picture 4" descr="Image result for stick man sick">
              <a:extLst>
                <a:ext uri="{FF2B5EF4-FFF2-40B4-BE49-F238E27FC236}">
                  <a16:creationId xmlns:a16="http://schemas.microsoft.com/office/drawing/2014/main" id="{E4625A49-B7E6-401D-BB91-6383094DD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9" name="Oval 1328">
              <a:extLst>
                <a:ext uri="{FF2B5EF4-FFF2-40B4-BE49-F238E27FC236}">
                  <a16:creationId xmlns:a16="http://schemas.microsoft.com/office/drawing/2014/main" id="{1B57FDCA-5CF8-4FBC-A3E2-3E9CB505157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0" name="Oval 1329">
              <a:extLst>
                <a:ext uri="{FF2B5EF4-FFF2-40B4-BE49-F238E27FC236}">
                  <a16:creationId xmlns:a16="http://schemas.microsoft.com/office/drawing/2014/main" id="{F6AA1536-5976-4210-85B4-0524E06C705F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1" name="Straight Connector 1330">
              <a:extLst>
                <a:ext uri="{FF2B5EF4-FFF2-40B4-BE49-F238E27FC236}">
                  <a16:creationId xmlns:a16="http://schemas.microsoft.com/office/drawing/2014/main" id="{A95B384F-0A94-413B-A35C-4E4E59F3B38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32" name="Right Triangle 1331">
              <a:extLst>
                <a:ext uri="{FF2B5EF4-FFF2-40B4-BE49-F238E27FC236}">
                  <a16:creationId xmlns:a16="http://schemas.microsoft.com/office/drawing/2014/main" id="{19668357-A261-4016-9496-806FD99197B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3" name="Parallelogram 1332">
              <a:extLst>
                <a:ext uri="{FF2B5EF4-FFF2-40B4-BE49-F238E27FC236}">
                  <a16:creationId xmlns:a16="http://schemas.microsoft.com/office/drawing/2014/main" id="{C6C3892F-0BEA-4731-A650-A1AB6A024580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4" name="Right Triangle 1333">
              <a:extLst>
                <a:ext uri="{FF2B5EF4-FFF2-40B4-BE49-F238E27FC236}">
                  <a16:creationId xmlns:a16="http://schemas.microsoft.com/office/drawing/2014/main" id="{EACD0C61-4070-4198-B033-D14D0D36F55C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5" name="Right Triangle 1334">
              <a:extLst>
                <a:ext uri="{FF2B5EF4-FFF2-40B4-BE49-F238E27FC236}">
                  <a16:creationId xmlns:a16="http://schemas.microsoft.com/office/drawing/2014/main" id="{098B0BFD-10DB-4226-AC1C-0677E98EB240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36" name="Group 1335">
            <a:extLst>
              <a:ext uri="{FF2B5EF4-FFF2-40B4-BE49-F238E27FC236}">
                <a16:creationId xmlns:a16="http://schemas.microsoft.com/office/drawing/2014/main" id="{BB5BCAC5-DA1D-495B-9E83-98970F2F3449}"/>
              </a:ext>
            </a:extLst>
          </p:cNvPr>
          <p:cNvGrpSpPr>
            <a:grpSpLocks noChangeAspect="1"/>
          </p:cNvGrpSpPr>
          <p:nvPr/>
        </p:nvGrpSpPr>
        <p:grpSpPr>
          <a:xfrm>
            <a:off x="3537394" y="3355094"/>
            <a:ext cx="375666" cy="907507"/>
            <a:chOff x="1371600" y="1140861"/>
            <a:chExt cx="2209800" cy="5338278"/>
          </a:xfrm>
        </p:grpSpPr>
        <p:pic>
          <p:nvPicPr>
            <p:cNvPr id="1337" name="Picture 4" descr="Image result for stick man sick">
              <a:extLst>
                <a:ext uri="{FF2B5EF4-FFF2-40B4-BE49-F238E27FC236}">
                  <a16:creationId xmlns:a16="http://schemas.microsoft.com/office/drawing/2014/main" id="{F967A3DA-2F7C-4A23-BBAF-8706D49EB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8" name="Oval 1337">
              <a:extLst>
                <a:ext uri="{FF2B5EF4-FFF2-40B4-BE49-F238E27FC236}">
                  <a16:creationId xmlns:a16="http://schemas.microsoft.com/office/drawing/2014/main" id="{D7082824-7936-47EE-BCAC-3D8479A3B8EE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9" name="Oval 1338">
              <a:extLst>
                <a:ext uri="{FF2B5EF4-FFF2-40B4-BE49-F238E27FC236}">
                  <a16:creationId xmlns:a16="http://schemas.microsoft.com/office/drawing/2014/main" id="{7044A899-9BA5-47C7-99C0-93271D98370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40" name="Straight Connector 1339">
              <a:extLst>
                <a:ext uri="{FF2B5EF4-FFF2-40B4-BE49-F238E27FC236}">
                  <a16:creationId xmlns:a16="http://schemas.microsoft.com/office/drawing/2014/main" id="{F3AF66F8-B0DD-4EBB-A449-476679049207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41" name="Right Triangle 1340">
              <a:extLst>
                <a:ext uri="{FF2B5EF4-FFF2-40B4-BE49-F238E27FC236}">
                  <a16:creationId xmlns:a16="http://schemas.microsoft.com/office/drawing/2014/main" id="{18932281-BD0A-416A-A9AE-1360FE32BF71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2" name="Parallelogram 1341">
              <a:extLst>
                <a:ext uri="{FF2B5EF4-FFF2-40B4-BE49-F238E27FC236}">
                  <a16:creationId xmlns:a16="http://schemas.microsoft.com/office/drawing/2014/main" id="{77561C0E-A5F6-41C6-BF94-BE6F5F9A375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3" name="Right Triangle 1342">
              <a:extLst>
                <a:ext uri="{FF2B5EF4-FFF2-40B4-BE49-F238E27FC236}">
                  <a16:creationId xmlns:a16="http://schemas.microsoft.com/office/drawing/2014/main" id="{01547A3B-B4C1-4BC0-B99A-96E249F2D91D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4" name="Right Triangle 1343">
              <a:extLst>
                <a:ext uri="{FF2B5EF4-FFF2-40B4-BE49-F238E27FC236}">
                  <a16:creationId xmlns:a16="http://schemas.microsoft.com/office/drawing/2014/main" id="{D87F32A1-589E-4B47-8B65-C4427B99A0B2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45" name="Group 1344">
            <a:extLst>
              <a:ext uri="{FF2B5EF4-FFF2-40B4-BE49-F238E27FC236}">
                <a16:creationId xmlns:a16="http://schemas.microsoft.com/office/drawing/2014/main" id="{38DD562B-D443-4A63-851D-FFDD4A0EA3B6}"/>
              </a:ext>
            </a:extLst>
          </p:cNvPr>
          <p:cNvGrpSpPr>
            <a:grpSpLocks noChangeAspect="1"/>
          </p:cNvGrpSpPr>
          <p:nvPr/>
        </p:nvGrpSpPr>
        <p:grpSpPr>
          <a:xfrm>
            <a:off x="3421667" y="4266972"/>
            <a:ext cx="375666" cy="907507"/>
            <a:chOff x="1371600" y="1140861"/>
            <a:chExt cx="2209800" cy="5338278"/>
          </a:xfrm>
        </p:grpSpPr>
        <p:pic>
          <p:nvPicPr>
            <p:cNvPr id="1346" name="Picture 4" descr="Image result for stick man sick">
              <a:extLst>
                <a:ext uri="{FF2B5EF4-FFF2-40B4-BE49-F238E27FC236}">
                  <a16:creationId xmlns:a16="http://schemas.microsoft.com/office/drawing/2014/main" id="{DB144E9C-2C34-4A00-90C6-5693BA076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7" name="Oval 1346">
              <a:extLst>
                <a:ext uri="{FF2B5EF4-FFF2-40B4-BE49-F238E27FC236}">
                  <a16:creationId xmlns:a16="http://schemas.microsoft.com/office/drawing/2014/main" id="{B07F0923-80A3-44CB-875E-691F4F343BB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F4E6642A-27F3-4093-9852-C4546BB6DCF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49" name="Straight Connector 1348">
              <a:extLst>
                <a:ext uri="{FF2B5EF4-FFF2-40B4-BE49-F238E27FC236}">
                  <a16:creationId xmlns:a16="http://schemas.microsoft.com/office/drawing/2014/main" id="{0E5785DE-7A08-45C7-B153-3EC594FE622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50" name="Right Triangle 1349">
              <a:extLst>
                <a:ext uri="{FF2B5EF4-FFF2-40B4-BE49-F238E27FC236}">
                  <a16:creationId xmlns:a16="http://schemas.microsoft.com/office/drawing/2014/main" id="{96547286-9427-401D-A7CC-F012BD39BBDB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1" name="Parallelogram 1350">
              <a:extLst>
                <a:ext uri="{FF2B5EF4-FFF2-40B4-BE49-F238E27FC236}">
                  <a16:creationId xmlns:a16="http://schemas.microsoft.com/office/drawing/2014/main" id="{848A6479-2DA8-4AD5-86C0-97BBF8E401D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2" name="Right Triangle 1351">
              <a:extLst>
                <a:ext uri="{FF2B5EF4-FFF2-40B4-BE49-F238E27FC236}">
                  <a16:creationId xmlns:a16="http://schemas.microsoft.com/office/drawing/2014/main" id="{413CC2F2-6F5E-4839-BC96-22D496B25BE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3" name="Right Triangle 1352">
              <a:extLst>
                <a:ext uri="{FF2B5EF4-FFF2-40B4-BE49-F238E27FC236}">
                  <a16:creationId xmlns:a16="http://schemas.microsoft.com/office/drawing/2014/main" id="{E244905C-FE78-48EB-B8D0-B39F263CFC9C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54" name="Group 1353">
            <a:extLst>
              <a:ext uri="{FF2B5EF4-FFF2-40B4-BE49-F238E27FC236}">
                <a16:creationId xmlns:a16="http://schemas.microsoft.com/office/drawing/2014/main" id="{DC1A6469-CEC1-4662-8643-85D68B833437}"/>
              </a:ext>
            </a:extLst>
          </p:cNvPr>
          <p:cNvGrpSpPr>
            <a:grpSpLocks noChangeAspect="1"/>
          </p:cNvGrpSpPr>
          <p:nvPr/>
        </p:nvGrpSpPr>
        <p:grpSpPr>
          <a:xfrm>
            <a:off x="3899247" y="3497859"/>
            <a:ext cx="375666" cy="907507"/>
            <a:chOff x="1371600" y="1140861"/>
            <a:chExt cx="2209800" cy="5338278"/>
          </a:xfrm>
        </p:grpSpPr>
        <p:pic>
          <p:nvPicPr>
            <p:cNvPr id="1355" name="Picture 4" descr="Image result for stick man sick">
              <a:extLst>
                <a:ext uri="{FF2B5EF4-FFF2-40B4-BE49-F238E27FC236}">
                  <a16:creationId xmlns:a16="http://schemas.microsoft.com/office/drawing/2014/main" id="{C335A3BA-0F1E-41D9-B3A8-98F5B94E0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6" name="Oval 1355">
              <a:extLst>
                <a:ext uri="{FF2B5EF4-FFF2-40B4-BE49-F238E27FC236}">
                  <a16:creationId xmlns:a16="http://schemas.microsoft.com/office/drawing/2014/main" id="{CC40DA62-5F76-4E20-AD24-4E1E3DBD80F9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7" name="Oval 1356">
              <a:extLst>
                <a:ext uri="{FF2B5EF4-FFF2-40B4-BE49-F238E27FC236}">
                  <a16:creationId xmlns:a16="http://schemas.microsoft.com/office/drawing/2014/main" id="{0D7CCA04-BC2A-469E-9EF8-B4F61467E8BF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58" name="Straight Connector 1357">
              <a:extLst>
                <a:ext uri="{FF2B5EF4-FFF2-40B4-BE49-F238E27FC236}">
                  <a16:creationId xmlns:a16="http://schemas.microsoft.com/office/drawing/2014/main" id="{997965EA-1FBB-4DAC-9FA4-33FED38B8EA9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59" name="Right Triangle 1358">
              <a:extLst>
                <a:ext uri="{FF2B5EF4-FFF2-40B4-BE49-F238E27FC236}">
                  <a16:creationId xmlns:a16="http://schemas.microsoft.com/office/drawing/2014/main" id="{7542BB1A-0BC1-4FB5-AE59-582498B9B509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0" name="Parallelogram 1359">
              <a:extLst>
                <a:ext uri="{FF2B5EF4-FFF2-40B4-BE49-F238E27FC236}">
                  <a16:creationId xmlns:a16="http://schemas.microsoft.com/office/drawing/2014/main" id="{E5C2FCAE-E766-41C4-93BA-A3F3E159D34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1" name="Right Triangle 1360">
              <a:extLst>
                <a:ext uri="{FF2B5EF4-FFF2-40B4-BE49-F238E27FC236}">
                  <a16:creationId xmlns:a16="http://schemas.microsoft.com/office/drawing/2014/main" id="{ADFDB1F8-7D22-42D3-8AEE-F4121C567D0C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2" name="Right Triangle 1361">
              <a:extLst>
                <a:ext uri="{FF2B5EF4-FFF2-40B4-BE49-F238E27FC236}">
                  <a16:creationId xmlns:a16="http://schemas.microsoft.com/office/drawing/2014/main" id="{297A3899-A755-4B05-A81A-00B0999B106D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63" name="Group 1362">
            <a:extLst>
              <a:ext uri="{FF2B5EF4-FFF2-40B4-BE49-F238E27FC236}">
                <a16:creationId xmlns:a16="http://schemas.microsoft.com/office/drawing/2014/main" id="{CF920CE2-6D33-4D6A-B820-43658F95BBF1}"/>
              </a:ext>
            </a:extLst>
          </p:cNvPr>
          <p:cNvGrpSpPr>
            <a:grpSpLocks noChangeAspect="1"/>
          </p:cNvGrpSpPr>
          <p:nvPr/>
        </p:nvGrpSpPr>
        <p:grpSpPr>
          <a:xfrm>
            <a:off x="3966495" y="4305633"/>
            <a:ext cx="375666" cy="907507"/>
            <a:chOff x="1371600" y="1140861"/>
            <a:chExt cx="2209800" cy="5338278"/>
          </a:xfrm>
        </p:grpSpPr>
        <p:pic>
          <p:nvPicPr>
            <p:cNvPr id="1364" name="Picture 4" descr="Image result for stick man sick">
              <a:extLst>
                <a:ext uri="{FF2B5EF4-FFF2-40B4-BE49-F238E27FC236}">
                  <a16:creationId xmlns:a16="http://schemas.microsoft.com/office/drawing/2014/main" id="{BB4AFF76-F4A3-44A2-A290-72233A45B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5" name="Oval 1364">
              <a:extLst>
                <a:ext uri="{FF2B5EF4-FFF2-40B4-BE49-F238E27FC236}">
                  <a16:creationId xmlns:a16="http://schemas.microsoft.com/office/drawing/2014/main" id="{2960E96E-152C-4C20-BF1D-5A170D92A8A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6" name="Oval 1365">
              <a:extLst>
                <a:ext uri="{FF2B5EF4-FFF2-40B4-BE49-F238E27FC236}">
                  <a16:creationId xmlns:a16="http://schemas.microsoft.com/office/drawing/2014/main" id="{4AD5AD0C-04F3-4DF8-ADAA-EADCCF9C2AE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67" name="Straight Connector 1366">
              <a:extLst>
                <a:ext uri="{FF2B5EF4-FFF2-40B4-BE49-F238E27FC236}">
                  <a16:creationId xmlns:a16="http://schemas.microsoft.com/office/drawing/2014/main" id="{08448273-93F5-4115-9273-F4D5DF279AF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68" name="Right Triangle 1367">
              <a:extLst>
                <a:ext uri="{FF2B5EF4-FFF2-40B4-BE49-F238E27FC236}">
                  <a16:creationId xmlns:a16="http://schemas.microsoft.com/office/drawing/2014/main" id="{1BA24A28-9EA3-4749-A7BA-2CDD1816C6B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9" name="Parallelogram 1368">
              <a:extLst>
                <a:ext uri="{FF2B5EF4-FFF2-40B4-BE49-F238E27FC236}">
                  <a16:creationId xmlns:a16="http://schemas.microsoft.com/office/drawing/2014/main" id="{AD224454-AD78-46F0-9053-D7BBE60F65C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0" name="Right Triangle 1369">
              <a:extLst>
                <a:ext uri="{FF2B5EF4-FFF2-40B4-BE49-F238E27FC236}">
                  <a16:creationId xmlns:a16="http://schemas.microsoft.com/office/drawing/2014/main" id="{5BE0A2EF-E871-4B1A-AE18-D1B2CF72D313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1" name="Right Triangle 1370">
              <a:extLst>
                <a:ext uri="{FF2B5EF4-FFF2-40B4-BE49-F238E27FC236}">
                  <a16:creationId xmlns:a16="http://schemas.microsoft.com/office/drawing/2014/main" id="{00C2C9FC-B098-4409-B040-47C0A79D630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2" name="Group 1371">
            <a:extLst>
              <a:ext uri="{FF2B5EF4-FFF2-40B4-BE49-F238E27FC236}">
                <a16:creationId xmlns:a16="http://schemas.microsoft.com/office/drawing/2014/main" id="{D0038C85-75AB-43C8-B3FB-C815F9B84BA7}"/>
              </a:ext>
            </a:extLst>
          </p:cNvPr>
          <p:cNvGrpSpPr>
            <a:grpSpLocks noChangeAspect="1"/>
          </p:cNvGrpSpPr>
          <p:nvPr/>
        </p:nvGrpSpPr>
        <p:grpSpPr>
          <a:xfrm>
            <a:off x="3052098" y="3756667"/>
            <a:ext cx="375666" cy="907507"/>
            <a:chOff x="1371600" y="1140861"/>
            <a:chExt cx="2209800" cy="5338278"/>
          </a:xfrm>
        </p:grpSpPr>
        <p:pic>
          <p:nvPicPr>
            <p:cNvPr id="1373" name="Picture 4" descr="Image result for stick man sick">
              <a:extLst>
                <a:ext uri="{FF2B5EF4-FFF2-40B4-BE49-F238E27FC236}">
                  <a16:creationId xmlns:a16="http://schemas.microsoft.com/office/drawing/2014/main" id="{2F26776B-00AC-455D-851D-EE2833F46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4" name="Oval 1373">
              <a:extLst>
                <a:ext uri="{FF2B5EF4-FFF2-40B4-BE49-F238E27FC236}">
                  <a16:creationId xmlns:a16="http://schemas.microsoft.com/office/drawing/2014/main" id="{8E93BD62-58F7-414B-B034-23BED8B755B3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5" name="Oval 1374">
              <a:extLst>
                <a:ext uri="{FF2B5EF4-FFF2-40B4-BE49-F238E27FC236}">
                  <a16:creationId xmlns:a16="http://schemas.microsoft.com/office/drawing/2014/main" id="{43311E02-6C3F-48DC-8995-7AD2D23D8AC6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76" name="Straight Connector 1375">
              <a:extLst>
                <a:ext uri="{FF2B5EF4-FFF2-40B4-BE49-F238E27FC236}">
                  <a16:creationId xmlns:a16="http://schemas.microsoft.com/office/drawing/2014/main" id="{58D5B8CD-79FD-4BB7-9AAC-22B65177FC4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77" name="Right Triangle 1376">
              <a:extLst>
                <a:ext uri="{FF2B5EF4-FFF2-40B4-BE49-F238E27FC236}">
                  <a16:creationId xmlns:a16="http://schemas.microsoft.com/office/drawing/2014/main" id="{2337F2D2-A78C-45F8-882A-26643162341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8" name="Parallelogram 1377">
              <a:extLst>
                <a:ext uri="{FF2B5EF4-FFF2-40B4-BE49-F238E27FC236}">
                  <a16:creationId xmlns:a16="http://schemas.microsoft.com/office/drawing/2014/main" id="{7D83FDB8-5379-49DD-9C26-098DA7CE3BF3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9" name="Right Triangle 1378">
              <a:extLst>
                <a:ext uri="{FF2B5EF4-FFF2-40B4-BE49-F238E27FC236}">
                  <a16:creationId xmlns:a16="http://schemas.microsoft.com/office/drawing/2014/main" id="{0695EBDA-B3C6-40AA-A6A4-2BF442DFCB2C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0" name="Right Triangle 1379">
              <a:extLst>
                <a:ext uri="{FF2B5EF4-FFF2-40B4-BE49-F238E27FC236}">
                  <a16:creationId xmlns:a16="http://schemas.microsoft.com/office/drawing/2014/main" id="{AFFC535A-EA10-4B53-8052-3CDA36CB78B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1" name="Group 1380">
            <a:extLst>
              <a:ext uri="{FF2B5EF4-FFF2-40B4-BE49-F238E27FC236}">
                <a16:creationId xmlns:a16="http://schemas.microsoft.com/office/drawing/2014/main" id="{A4DC2BAB-B061-4859-B346-CFEA5ECC3164}"/>
              </a:ext>
            </a:extLst>
          </p:cNvPr>
          <p:cNvGrpSpPr>
            <a:grpSpLocks noChangeAspect="1"/>
          </p:cNvGrpSpPr>
          <p:nvPr/>
        </p:nvGrpSpPr>
        <p:grpSpPr>
          <a:xfrm>
            <a:off x="4332011" y="1484486"/>
            <a:ext cx="375666" cy="907507"/>
            <a:chOff x="1371600" y="1140861"/>
            <a:chExt cx="2209800" cy="5338278"/>
          </a:xfrm>
        </p:grpSpPr>
        <p:pic>
          <p:nvPicPr>
            <p:cNvPr id="1382" name="Picture 4" descr="Image result for stick man sick">
              <a:extLst>
                <a:ext uri="{FF2B5EF4-FFF2-40B4-BE49-F238E27FC236}">
                  <a16:creationId xmlns:a16="http://schemas.microsoft.com/office/drawing/2014/main" id="{16381B67-1753-4EA6-B188-AEAEAC3F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3" name="Oval 1382">
              <a:extLst>
                <a:ext uri="{FF2B5EF4-FFF2-40B4-BE49-F238E27FC236}">
                  <a16:creationId xmlns:a16="http://schemas.microsoft.com/office/drawing/2014/main" id="{935DAF03-A4A3-49F8-A82C-A37C1EF5C7AA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4" name="Oval 1383">
              <a:extLst>
                <a:ext uri="{FF2B5EF4-FFF2-40B4-BE49-F238E27FC236}">
                  <a16:creationId xmlns:a16="http://schemas.microsoft.com/office/drawing/2014/main" id="{4FFC89AB-2EBE-4309-A465-65B53C168EAF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5" name="Straight Connector 1384">
              <a:extLst>
                <a:ext uri="{FF2B5EF4-FFF2-40B4-BE49-F238E27FC236}">
                  <a16:creationId xmlns:a16="http://schemas.microsoft.com/office/drawing/2014/main" id="{22E91BBB-14D2-438C-8710-05FE4268A9D8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86" name="Right Triangle 1385">
              <a:extLst>
                <a:ext uri="{FF2B5EF4-FFF2-40B4-BE49-F238E27FC236}">
                  <a16:creationId xmlns:a16="http://schemas.microsoft.com/office/drawing/2014/main" id="{FD7ADADD-2ECD-49C3-AED7-3F76F35999EE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7" name="Parallelogram 1386">
              <a:extLst>
                <a:ext uri="{FF2B5EF4-FFF2-40B4-BE49-F238E27FC236}">
                  <a16:creationId xmlns:a16="http://schemas.microsoft.com/office/drawing/2014/main" id="{1B68B1D4-BD48-44E3-824A-3E315985BE78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8" name="Right Triangle 1387">
              <a:extLst>
                <a:ext uri="{FF2B5EF4-FFF2-40B4-BE49-F238E27FC236}">
                  <a16:creationId xmlns:a16="http://schemas.microsoft.com/office/drawing/2014/main" id="{8EB989DD-E911-458E-80B8-0A1D161F04BB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9" name="Right Triangle 1388">
              <a:extLst>
                <a:ext uri="{FF2B5EF4-FFF2-40B4-BE49-F238E27FC236}">
                  <a16:creationId xmlns:a16="http://schemas.microsoft.com/office/drawing/2014/main" id="{7FF80897-B00E-4B7E-9929-CFC086C7BE2A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0" name="Group 1389">
            <a:extLst>
              <a:ext uri="{FF2B5EF4-FFF2-40B4-BE49-F238E27FC236}">
                <a16:creationId xmlns:a16="http://schemas.microsoft.com/office/drawing/2014/main" id="{A320425E-E5CA-4370-8A31-E6CBCF3E4E30}"/>
              </a:ext>
            </a:extLst>
          </p:cNvPr>
          <p:cNvGrpSpPr>
            <a:grpSpLocks noChangeAspect="1"/>
          </p:cNvGrpSpPr>
          <p:nvPr/>
        </p:nvGrpSpPr>
        <p:grpSpPr>
          <a:xfrm>
            <a:off x="4215646" y="2178958"/>
            <a:ext cx="375666" cy="907507"/>
            <a:chOff x="1371600" y="1140861"/>
            <a:chExt cx="2209800" cy="5338278"/>
          </a:xfrm>
        </p:grpSpPr>
        <p:pic>
          <p:nvPicPr>
            <p:cNvPr id="1391" name="Picture 4" descr="Image result for stick man sick">
              <a:extLst>
                <a:ext uri="{FF2B5EF4-FFF2-40B4-BE49-F238E27FC236}">
                  <a16:creationId xmlns:a16="http://schemas.microsoft.com/office/drawing/2014/main" id="{8FD6874A-41E8-4427-9474-FDB223284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F93DD67C-E4C9-411E-BF77-51894F922B3A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54E2E79B-CF00-4499-BC5B-9D71C6180FA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4" name="Straight Connector 1393">
              <a:extLst>
                <a:ext uri="{FF2B5EF4-FFF2-40B4-BE49-F238E27FC236}">
                  <a16:creationId xmlns:a16="http://schemas.microsoft.com/office/drawing/2014/main" id="{2E6B338E-F9CE-4591-8626-74F7A1E36BB5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95" name="Right Triangle 1394">
              <a:extLst>
                <a:ext uri="{FF2B5EF4-FFF2-40B4-BE49-F238E27FC236}">
                  <a16:creationId xmlns:a16="http://schemas.microsoft.com/office/drawing/2014/main" id="{6AFF9365-2D08-4927-84A2-AA0F63600022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6" name="Parallelogram 1395">
              <a:extLst>
                <a:ext uri="{FF2B5EF4-FFF2-40B4-BE49-F238E27FC236}">
                  <a16:creationId xmlns:a16="http://schemas.microsoft.com/office/drawing/2014/main" id="{7401C0CD-C8D8-45B5-B3D9-8941FCAF6BE7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7" name="Right Triangle 1396">
              <a:extLst>
                <a:ext uri="{FF2B5EF4-FFF2-40B4-BE49-F238E27FC236}">
                  <a16:creationId xmlns:a16="http://schemas.microsoft.com/office/drawing/2014/main" id="{CBDCE76A-8E9C-4D4D-A37A-6B9661722AA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8" name="Right Triangle 1397">
              <a:extLst>
                <a:ext uri="{FF2B5EF4-FFF2-40B4-BE49-F238E27FC236}">
                  <a16:creationId xmlns:a16="http://schemas.microsoft.com/office/drawing/2014/main" id="{0CC80109-A6E2-4D3C-81BB-38D0597E0B7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9" name="Group 1398">
            <a:extLst>
              <a:ext uri="{FF2B5EF4-FFF2-40B4-BE49-F238E27FC236}">
                <a16:creationId xmlns:a16="http://schemas.microsoft.com/office/drawing/2014/main" id="{B3FF866D-2D44-4DC4-9448-652C46730B0A}"/>
              </a:ext>
            </a:extLst>
          </p:cNvPr>
          <p:cNvGrpSpPr>
            <a:grpSpLocks noChangeAspect="1"/>
          </p:cNvGrpSpPr>
          <p:nvPr/>
        </p:nvGrpSpPr>
        <p:grpSpPr>
          <a:xfrm>
            <a:off x="4693226" y="1409845"/>
            <a:ext cx="375666" cy="907507"/>
            <a:chOff x="1371600" y="1140861"/>
            <a:chExt cx="2209800" cy="5338278"/>
          </a:xfrm>
        </p:grpSpPr>
        <p:pic>
          <p:nvPicPr>
            <p:cNvPr id="1400" name="Picture 4" descr="Image result for stick man sick">
              <a:extLst>
                <a:ext uri="{FF2B5EF4-FFF2-40B4-BE49-F238E27FC236}">
                  <a16:creationId xmlns:a16="http://schemas.microsoft.com/office/drawing/2014/main" id="{C48C5469-3F52-410B-B7BC-2489C2970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1" name="Oval 1400">
              <a:extLst>
                <a:ext uri="{FF2B5EF4-FFF2-40B4-BE49-F238E27FC236}">
                  <a16:creationId xmlns:a16="http://schemas.microsoft.com/office/drawing/2014/main" id="{72711EE0-F0B4-410F-BAAF-9E1C0DBA0D29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2" name="Oval 1401">
              <a:extLst>
                <a:ext uri="{FF2B5EF4-FFF2-40B4-BE49-F238E27FC236}">
                  <a16:creationId xmlns:a16="http://schemas.microsoft.com/office/drawing/2014/main" id="{5A699D97-3E69-4CCE-9588-E0D0E40CC84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03" name="Straight Connector 1402">
              <a:extLst>
                <a:ext uri="{FF2B5EF4-FFF2-40B4-BE49-F238E27FC236}">
                  <a16:creationId xmlns:a16="http://schemas.microsoft.com/office/drawing/2014/main" id="{CF9F306C-E12C-44A3-86DB-4B00D31AF8B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04" name="Right Triangle 1403">
              <a:extLst>
                <a:ext uri="{FF2B5EF4-FFF2-40B4-BE49-F238E27FC236}">
                  <a16:creationId xmlns:a16="http://schemas.microsoft.com/office/drawing/2014/main" id="{DB640105-53A6-4256-A835-F8B7C488EE30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5" name="Parallelogram 1404">
              <a:extLst>
                <a:ext uri="{FF2B5EF4-FFF2-40B4-BE49-F238E27FC236}">
                  <a16:creationId xmlns:a16="http://schemas.microsoft.com/office/drawing/2014/main" id="{3ADC8509-0956-474B-9EC6-C378D3C48004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6" name="Right Triangle 1405">
              <a:extLst>
                <a:ext uri="{FF2B5EF4-FFF2-40B4-BE49-F238E27FC236}">
                  <a16:creationId xmlns:a16="http://schemas.microsoft.com/office/drawing/2014/main" id="{7BEF7387-8F2F-4ACB-9ECD-4B38F8E4EAE6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7" name="Right Triangle 1406">
              <a:extLst>
                <a:ext uri="{FF2B5EF4-FFF2-40B4-BE49-F238E27FC236}">
                  <a16:creationId xmlns:a16="http://schemas.microsoft.com/office/drawing/2014/main" id="{A5BC7D8C-9FB8-4DA2-B61D-B2EBD26573B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08" name="Group 1407">
            <a:extLst>
              <a:ext uri="{FF2B5EF4-FFF2-40B4-BE49-F238E27FC236}">
                <a16:creationId xmlns:a16="http://schemas.microsoft.com/office/drawing/2014/main" id="{5A99F4FF-D260-4F20-BA6B-376B6C65BFA7}"/>
              </a:ext>
            </a:extLst>
          </p:cNvPr>
          <p:cNvGrpSpPr>
            <a:grpSpLocks noChangeAspect="1"/>
          </p:cNvGrpSpPr>
          <p:nvPr/>
        </p:nvGrpSpPr>
        <p:grpSpPr>
          <a:xfrm>
            <a:off x="4760474" y="2217619"/>
            <a:ext cx="375666" cy="907507"/>
            <a:chOff x="1371600" y="1140861"/>
            <a:chExt cx="2209800" cy="5338278"/>
          </a:xfrm>
        </p:grpSpPr>
        <p:pic>
          <p:nvPicPr>
            <p:cNvPr id="1409" name="Picture 4" descr="Image result for stick man sick">
              <a:extLst>
                <a:ext uri="{FF2B5EF4-FFF2-40B4-BE49-F238E27FC236}">
                  <a16:creationId xmlns:a16="http://schemas.microsoft.com/office/drawing/2014/main" id="{BE3520FB-1A9D-4244-B455-5D431FA0B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0" name="Oval 1409">
              <a:extLst>
                <a:ext uri="{FF2B5EF4-FFF2-40B4-BE49-F238E27FC236}">
                  <a16:creationId xmlns:a16="http://schemas.microsoft.com/office/drawing/2014/main" id="{426B7CA6-2ED1-47C3-A73D-D1D5831CA64E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1" name="Oval 1410">
              <a:extLst>
                <a:ext uri="{FF2B5EF4-FFF2-40B4-BE49-F238E27FC236}">
                  <a16:creationId xmlns:a16="http://schemas.microsoft.com/office/drawing/2014/main" id="{C27B8E6B-8515-4AEF-9995-DB0151A9A1E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2" name="Straight Connector 1411">
              <a:extLst>
                <a:ext uri="{FF2B5EF4-FFF2-40B4-BE49-F238E27FC236}">
                  <a16:creationId xmlns:a16="http://schemas.microsoft.com/office/drawing/2014/main" id="{D413032C-5CC0-484D-B742-963D9B9CC14B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13" name="Right Triangle 1412">
              <a:extLst>
                <a:ext uri="{FF2B5EF4-FFF2-40B4-BE49-F238E27FC236}">
                  <a16:creationId xmlns:a16="http://schemas.microsoft.com/office/drawing/2014/main" id="{49EDDD0A-3ECE-4FB0-994F-C3A1E79FB91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4" name="Parallelogram 1413">
              <a:extLst>
                <a:ext uri="{FF2B5EF4-FFF2-40B4-BE49-F238E27FC236}">
                  <a16:creationId xmlns:a16="http://schemas.microsoft.com/office/drawing/2014/main" id="{DA2B3D64-0030-4FF4-BA44-D39CD0F1C5C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5" name="Right Triangle 1414">
              <a:extLst>
                <a:ext uri="{FF2B5EF4-FFF2-40B4-BE49-F238E27FC236}">
                  <a16:creationId xmlns:a16="http://schemas.microsoft.com/office/drawing/2014/main" id="{446F7B70-8586-46BB-94D5-055A518ACF6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6" name="Right Triangle 1415">
              <a:extLst>
                <a:ext uri="{FF2B5EF4-FFF2-40B4-BE49-F238E27FC236}">
                  <a16:creationId xmlns:a16="http://schemas.microsoft.com/office/drawing/2014/main" id="{4564E472-3233-46C3-9F56-167A188A49AA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17" name="Group 1416">
            <a:extLst>
              <a:ext uri="{FF2B5EF4-FFF2-40B4-BE49-F238E27FC236}">
                <a16:creationId xmlns:a16="http://schemas.microsoft.com/office/drawing/2014/main" id="{C426117F-02EC-466D-95DB-E0D7B296E7B5}"/>
              </a:ext>
            </a:extLst>
          </p:cNvPr>
          <p:cNvGrpSpPr>
            <a:grpSpLocks noChangeAspect="1"/>
          </p:cNvGrpSpPr>
          <p:nvPr/>
        </p:nvGrpSpPr>
        <p:grpSpPr>
          <a:xfrm>
            <a:off x="3846077" y="1668653"/>
            <a:ext cx="375666" cy="907507"/>
            <a:chOff x="1371600" y="1140861"/>
            <a:chExt cx="2209800" cy="5338278"/>
          </a:xfrm>
        </p:grpSpPr>
        <p:pic>
          <p:nvPicPr>
            <p:cNvPr id="1418" name="Picture 4" descr="Image result for stick man sick">
              <a:extLst>
                <a:ext uri="{FF2B5EF4-FFF2-40B4-BE49-F238E27FC236}">
                  <a16:creationId xmlns:a16="http://schemas.microsoft.com/office/drawing/2014/main" id="{D4BB06F2-7142-42EA-A053-CC30CE0A7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9" name="Oval 1418">
              <a:extLst>
                <a:ext uri="{FF2B5EF4-FFF2-40B4-BE49-F238E27FC236}">
                  <a16:creationId xmlns:a16="http://schemas.microsoft.com/office/drawing/2014/main" id="{5B9D6A6F-414C-408B-BA0F-6BC826AE908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0" name="Oval 1419">
              <a:extLst>
                <a:ext uri="{FF2B5EF4-FFF2-40B4-BE49-F238E27FC236}">
                  <a16:creationId xmlns:a16="http://schemas.microsoft.com/office/drawing/2014/main" id="{D1E08005-1D29-4FB0-9BF0-5BE215C3D0D9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21" name="Straight Connector 1420">
              <a:extLst>
                <a:ext uri="{FF2B5EF4-FFF2-40B4-BE49-F238E27FC236}">
                  <a16:creationId xmlns:a16="http://schemas.microsoft.com/office/drawing/2014/main" id="{40C4DEA1-5683-4233-864E-99712E99B4EF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22" name="Right Triangle 1421">
              <a:extLst>
                <a:ext uri="{FF2B5EF4-FFF2-40B4-BE49-F238E27FC236}">
                  <a16:creationId xmlns:a16="http://schemas.microsoft.com/office/drawing/2014/main" id="{050F44F2-37BF-43B1-B8EF-D2CFCCED2DC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3" name="Parallelogram 1422">
              <a:extLst>
                <a:ext uri="{FF2B5EF4-FFF2-40B4-BE49-F238E27FC236}">
                  <a16:creationId xmlns:a16="http://schemas.microsoft.com/office/drawing/2014/main" id="{7124EE68-9A29-4D6E-9123-77AFC480FBE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4" name="Right Triangle 1423">
              <a:extLst>
                <a:ext uri="{FF2B5EF4-FFF2-40B4-BE49-F238E27FC236}">
                  <a16:creationId xmlns:a16="http://schemas.microsoft.com/office/drawing/2014/main" id="{555D2076-D2A5-435E-B949-C7DAE76BE4C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5" name="Right Triangle 1424">
              <a:extLst>
                <a:ext uri="{FF2B5EF4-FFF2-40B4-BE49-F238E27FC236}">
                  <a16:creationId xmlns:a16="http://schemas.microsoft.com/office/drawing/2014/main" id="{7E976121-93FA-44DE-B138-6C1599CE084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26" name="Group 1425">
            <a:extLst>
              <a:ext uri="{FF2B5EF4-FFF2-40B4-BE49-F238E27FC236}">
                <a16:creationId xmlns:a16="http://schemas.microsoft.com/office/drawing/2014/main" id="{2B477149-ADD3-40FA-A1DF-B70D7C491E41}"/>
              </a:ext>
            </a:extLst>
          </p:cNvPr>
          <p:cNvGrpSpPr>
            <a:grpSpLocks noChangeAspect="1"/>
          </p:cNvGrpSpPr>
          <p:nvPr/>
        </p:nvGrpSpPr>
        <p:grpSpPr>
          <a:xfrm>
            <a:off x="5000123" y="3268927"/>
            <a:ext cx="375666" cy="907507"/>
            <a:chOff x="1371600" y="1140861"/>
            <a:chExt cx="2209800" cy="5338278"/>
          </a:xfrm>
        </p:grpSpPr>
        <p:pic>
          <p:nvPicPr>
            <p:cNvPr id="1427" name="Picture 4" descr="Image result for stick man sick">
              <a:extLst>
                <a:ext uri="{FF2B5EF4-FFF2-40B4-BE49-F238E27FC236}">
                  <a16:creationId xmlns:a16="http://schemas.microsoft.com/office/drawing/2014/main" id="{D99199A0-9943-41F7-ABA0-AC38429FC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8" name="Oval 1427">
              <a:extLst>
                <a:ext uri="{FF2B5EF4-FFF2-40B4-BE49-F238E27FC236}">
                  <a16:creationId xmlns:a16="http://schemas.microsoft.com/office/drawing/2014/main" id="{C4E34F32-D4EB-4EFF-80EA-F9171941EA68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9" name="Oval 1428">
              <a:extLst>
                <a:ext uri="{FF2B5EF4-FFF2-40B4-BE49-F238E27FC236}">
                  <a16:creationId xmlns:a16="http://schemas.microsoft.com/office/drawing/2014/main" id="{EA8B56CC-F72B-4CF6-8996-3AAD592B8C13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0" name="Straight Connector 1429">
              <a:extLst>
                <a:ext uri="{FF2B5EF4-FFF2-40B4-BE49-F238E27FC236}">
                  <a16:creationId xmlns:a16="http://schemas.microsoft.com/office/drawing/2014/main" id="{4C0038E8-6A13-464C-952D-C345D9FBB33F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31" name="Right Triangle 1430">
              <a:extLst>
                <a:ext uri="{FF2B5EF4-FFF2-40B4-BE49-F238E27FC236}">
                  <a16:creationId xmlns:a16="http://schemas.microsoft.com/office/drawing/2014/main" id="{14E092FF-C593-40A1-B6C0-D46754AA3666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2" name="Parallelogram 1431">
              <a:extLst>
                <a:ext uri="{FF2B5EF4-FFF2-40B4-BE49-F238E27FC236}">
                  <a16:creationId xmlns:a16="http://schemas.microsoft.com/office/drawing/2014/main" id="{4E429B74-5594-42C8-B767-329C7FFF7292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3" name="Right Triangle 1432">
              <a:extLst>
                <a:ext uri="{FF2B5EF4-FFF2-40B4-BE49-F238E27FC236}">
                  <a16:creationId xmlns:a16="http://schemas.microsoft.com/office/drawing/2014/main" id="{ADCDD388-5080-4B94-83BE-911B210E804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4" name="Right Triangle 1433">
              <a:extLst>
                <a:ext uri="{FF2B5EF4-FFF2-40B4-BE49-F238E27FC236}">
                  <a16:creationId xmlns:a16="http://schemas.microsoft.com/office/drawing/2014/main" id="{E8782333-D572-463D-ACF8-B526741A0A97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35" name="Group 1434">
            <a:extLst>
              <a:ext uri="{FF2B5EF4-FFF2-40B4-BE49-F238E27FC236}">
                <a16:creationId xmlns:a16="http://schemas.microsoft.com/office/drawing/2014/main" id="{DC3C8E0C-FFA4-4074-9908-9CDF2BAD409C}"/>
              </a:ext>
            </a:extLst>
          </p:cNvPr>
          <p:cNvGrpSpPr>
            <a:grpSpLocks noChangeAspect="1"/>
          </p:cNvGrpSpPr>
          <p:nvPr/>
        </p:nvGrpSpPr>
        <p:grpSpPr>
          <a:xfrm>
            <a:off x="5201385" y="4397435"/>
            <a:ext cx="375666" cy="907507"/>
            <a:chOff x="1371600" y="1140861"/>
            <a:chExt cx="2209800" cy="5338278"/>
          </a:xfrm>
        </p:grpSpPr>
        <p:pic>
          <p:nvPicPr>
            <p:cNvPr id="1436" name="Picture 4" descr="Image result for stick man sick">
              <a:extLst>
                <a:ext uri="{FF2B5EF4-FFF2-40B4-BE49-F238E27FC236}">
                  <a16:creationId xmlns:a16="http://schemas.microsoft.com/office/drawing/2014/main" id="{42A09C94-EC6C-4547-BC10-69422CFAB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8A621832-7089-46FC-885E-73E671841E39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8" name="Oval 1437">
              <a:extLst>
                <a:ext uri="{FF2B5EF4-FFF2-40B4-BE49-F238E27FC236}">
                  <a16:creationId xmlns:a16="http://schemas.microsoft.com/office/drawing/2014/main" id="{157C6230-ADB8-4115-9F8A-02969367C2CE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9" name="Straight Connector 1438">
              <a:extLst>
                <a:ext uri="{FF2B5EF4-FFF2-40B4-BE49-F238E27FC236}">
                  <a16:creationId xmlns:a16="http://schemas.microsoft.com/office/drawing/2014/main" id="{F3EAB0AC-9EF6-4E26-AF37-2B7D066A44B8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40" name="Right Triangle 1439">
              <a:extLst>
                <a:ext uri="{FF2B5EF4-FFF2-40B4-BE49-F238E27FC236}">
                  <a16:creationId xmlns:a16="http://schemas.microsoft.com/office/drawing/2014/main" id="{60EBB727-4557-40DE-967B-CA3B08E4DA1E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1" name="Parallelogram 1440">
              <a:extLst>
                <a:ext uri="{FF2B5EF4-FFF2-40B4-BE49-F238E27FC236}">
                  <a16:creationId xmlns:a16="http://schemas.microsoft.com/office/drawing/2014/main" id="{0461344E-FDA9-4492-A295-92E47022B85B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2" name="Right Triangle 1441">
              <a:extLst>
                <a:ext uri="{FF2B5EF4-FFF2-40B4-BE49-F238E27FC236}">
                  <a16:creationId xmlns:a16="http://schemas.microsoft.com/office/drawing/2014/main" id="{20C5858C-162A-4DAE-BDD2-B92C78CD1F2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3" name="Right Triangle 1442">
              <a:extLst>
                <a:ext uri="{FF2B5EF4-FFF2-40B4-BE49-F238E27FC236}">
                  <a16:creationId xmlns:a16="http://schemas.microsoft.com/office/drawing/2014/main" id="{BDDBEA63-8ABE-469C-A80B-F383C12612B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44" name="Group 1443">
            <a:extLst>
              <a:ext uri="{FF2B5EF4-FFF2-40B4-BE49-F238E27FC236}">
                <a16:creationId xmlns:a16="http://schemas.microsoft.com/office/drawing/2014/main" id="{E06CB777-D2BA-4682-AF99-201FAA63303D}"/>
              </a:ext>
            </a:extLst>
          </p:cNvPr>
          <p:cNvGrpSpPr>
            <a:grpSpLocks noChangeAspect="1"/>
          </p:cNvGrpSpPr>
          <p:nvPr/>
        </p:nvGrpSpPr>
        <p:grpSpPr>
          <a:xfrm>
            <a:off x="5361976" y="3411692"/>
            <a:ext cx="375666" cy="907507"/>
            <a:chOff x="1371600" y="1140861"/>
            <a:chExt cx="2209800" cy="5338278"/>
          </a:xfrm>
        </p:grpSpPr>
        <p:pic>
          <p:nvPicPr>
            <p:cNvPr id="1445" name="Picture 4" descr="Image result for stick man sick">
              <a:extLst>
                <a:ext uri="{FF2B5EF4-FFF2-40B4-BE49-F238E27FC236}">
                  <a16:creationId xmlns:a16="http://schemas.microsoft.com/office/drawing/2014/main" id="{294D7339-EBD1-4970-8CF2-5C26B9E9E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6" name="Oval 1445">
              <a:extLst>
                <a:ext uri="{FF2B5EF4-FFF2-40B4-BE49-F238E27FC236}">
                  <a16:creationId xmlns:a16="http://schemas.microsoft.com/office/drawing/2014/main" id="{0AF70207-80F5-43F1-BFAC-FE4E730711C8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7" name="Oval 1446">
              <a:extLst>
                <a:ext uri="{FF2B5EF4-FFF2-40B4-BE49-F238E27FC236}">
                  <a16:creationId xmlns:a16="http://schemas.microsoft.com/office/drawing/2014/main" id="{51E004B6-D120-403B-97BE-F6CCF52B2D66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48" name="Straight Connector 1447">
              <a:extLst>
                <a:ext uri="{FF2B5EF4-FFF2-40B4-BE49-F238E27FC236}">
                  <a16:creationId xmlns:a16="http://schemas.microsoft.com/office/drawing/2014/main" id="{AB904F17-3418-4B46-85B6-54666179554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49" name="Right Triangle 1448">
              <a:extLst>
                <a:ext uri="{FF2B5EF4-FFF2-40B4-BE49-F238E27FC236}">
                  <a16:creationId xmlns:a16="http://schemas.microsoft.com/office/drawing/2014/main" id="{3835263A-8B5C-4C31-A321-8DFA3EDA13F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0" name="Parallelogram 1449">
              <a:extLst>
                <a:ext uri="{FF2B5EF4-FFF2-40B4-BE49-F238E27FC236}">
                  <a16:creationId xmlns:a16="http://schemas.microsoft.com/office/drawing/2014/main" id="{A774A031-FF54-4316-99D0-D2FA2D2D4AA3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1" name="Right Triangle 1450">
              <a:extLst>
                <a:ext uri="{FF2B5EF4-FFF2-40B4-BE49-F238E27FC236}">
                  <a16:creationId xmlns:a16="http://schemas.microsoft.com/office/drawing/2014/main" id="{98E2E6C7-BB1C-416F-894C-A56AEAA005E9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2" name="Right Triangle 1451">
              <a:extLst>
                <a:ext uri="{FF2B5EF4-FFF2-40B4-BE49-F238E27FC236}">
                  <a16:creationId xmlns:a16="http://schemas.microsoft.com/office/drawing/2014/main" id="{6B701B30-5123-411C-9F2C-A8987655201F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1B7564B9-09EC-453D-8818-20D9D6EE3035}"/>
              </a:ext>
            </a:extLst>
          </p:cNvPr>
          <p:cNvGrpSpPr>
            <a:grpSpLocks noChangeAspect="1"/>
          </p:cNvGrpSpPr>
          <p:nvPr/>
        </p:nvGrpSpPr>
        <p:grpSpPr>
          <a:xfrm>
            <a:off x="5807842" y="4327890"/>
            <a:ext cx="375666" cy="907507"/>
            <a:chOff x="1371600" y="1140861"/>
            <a:chExt cx="2209800" cy="5338278"/>
          </a:xfrm>
        </p:grpSpPr>
        <p:pic>
          <p:nvPicPr>
            <p:cNvPr id="1454" name="Picture 4" descr="Image result for stick man sick">
              <a:extLst>
                <a:ext uri="{FF2B5EF4-FFF2-40B4-BE49-F238E27FC236}">
                  <a16:creationId xmlns:a16="http://schemas.microsoft.com/office/drawing/2014/main" id="{0D128359-DD70-4C2D-8C52-D66205925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5" name="Oval 1454">
              <a:extLst>
                <a:ext uri="{FF2B5EF4-FFF2-40B4-BE49-F238E27FC236}">
                  <a16:creationId xmlns:a16="http://schemas.microsoft.com/office/drawing/2014/main" id="{03E906ED-EFA8-4B0E-B810-08F18D07C814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6" name="Oval 1455">
              <a:extLst>
                <a:ext uri="{FF2B5EF4-FFF2-40B4-BE49-F238E27FC236}">
                  <a16:creationId xmlns:a16="http://schemas.microsoft.com/office/drawing/2014/main" id="{805D8965-4676-4E90-B3ED-5DF0BB27A0D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57" name="Straight Connector 1456">
              <a:extLst>
                <a:ext uri="{FF2B5EF4-FFF2-40B4-BE49-F238E27FC236}">
                  <a16:creationId xmlns:a16="http://schemas.microsoft.com/office/drawing/2014/main" id="{DD2835C9-68BF-45CE-871C-979A44D70431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58" name="Right Triangle 1457">
              <a:extLst>
                <a:ext uri="{FF2B5EF4-FFF2-40B4-BE49-F238E27FC236}">
                  <a16:creationId xmlns:a16="http://schemas.microsoft.com/office/drawing/2014/main" id="{54A8D66A-F779-4EDD-BE98-0E1BA9781FB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9" name="Parallelogram 1458">
              <a:extLst>
                <a:ext uri="{FF2B5EF4-FFF2-40B4-BE49-F238E27FC236}">
                  <a16:creationId xmlns:a16="http://schemas.microsoft.com/office/drawing/2014/main" id="{6FD6F9EE-C1C8-4834-8656-9DBE64BAC7B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0" name="Right Triangle 1459">
              <a:extLst>
                <a:ext uri="{FF2B5EF4-FFF2-40B4-BE49-F238E27FC236}">
                  <a16:creationId xmlns:a16="http://schemas.microsoft.com/office/drawing/2014/main" id="{471F45D3-A34F-463C-A5A2-798A2930EB4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1" name="Right Triangle 1460">
              <a:extLst>
                <a:ext uri="{FF2B5EF4-FFF2-40B4-BE49-F238E27FC236}">
                  <a16:creationId xmlns:a16="http://schemas.microsoft.com/office/drawing/2014/main" id="{F4D451EA-CC70-4243-B297-D48AD46DB1C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2" name="Group 1461">
            <a:extLst>
              <a:ext uri="{FF2B5EF4-FFF2-40B4-BE49-F238E27FC236}">
                <a16:creationId xmlns:a16="http://schemas.microsoft.com/office/drawing/2014/main" id="{688CBF6E-6581-41B6-903F-B2A57ABE6617}"/>
              </a:ext>
            </a:extLst>
          </p:cNvPr>
          <p:cNvGrpSpPr>
            <a:grpSpLocks noChangeAspect="1"/>
          </p:cNvGrpSpPr>
          <p:nvPr/>
        </p:nvGrpSpPr>
        <p:grpSpPr>
          <a:xfrm>
            <a:off x="4577334" y="3670500"/>
            <a:ext cx="375666" cy="907507"/>
            <a:chOff x="1371600" y="1140861"/>
            <a:chExt cx="2209800" cy="5338278"/>
          </a:xfrm>
        </p:grpSpPr>
        <p:pic>
          <p:nvPicPr>
            <p:cNvPr id="1463" name="Picture 4" descr="Image result for stick man sick">
              <a:extLst>
                <a:ext uri="{FF2B5EF4-FFF2-40B4-BE49-F238E27FC236}">
                  <a16:creationId xmlns:a16="http://schemas.microsoft.com/office/drawing/2014/main" id="{C0EB1B6A-6E2C-4F7A-BD74-BD3DAAF66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4" name="Oval 1463">
              <a:extLst>
                <a:ext uri="{FF2B5EF4-FFF2-40B4-BE49-F238E27FC236}">
                  <a16:creationId xmlns:a16="http://schemas.microsoft.com/office/drawing/2014/main" id="{6560F24F-08C4-4AD9-A81A-58C7E0631C34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5" name="Oval 1464">
              <a:extLst>
                <a:ext uri="{FF2B5EF4-FFF2-40B4-BE49-F238E27FC236}">
                  <a16:creationId xmlns:a16="http://schemas.microsoft.com/office/drawing/2014/main" id="{FB2A3A9D-734A-4EDF-8367-648833A7C67A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66" name="Straight Connector 1465">
              <a:extLst>
                <a:ext uri="{FF2B5EF4-FFF2-40B4-BE49-F238E27FC236}">
                  <a16:creationId xmlns:a16="http://schemas.microsoft.com/office/drawing/2014/main" id="{F465257C-F081-447A-94B9-EB823F775C1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67" name="Right Triangle 1466">
              <a:extLst>
                <a:ext uri="{FF2B5EF4-FFF2-40B4-BE49-F238E27FC236}">
                  <a16:creationId xmlns:a16="http://schemas.microsoft.com/office/drawing/2014/main" id="{61F819AF-7102-4BE7-9D63-882F613624F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8" name="Parallelogram 1467">
              <a:extLst>
                <a:ext uri="{FF2B5EF4-FFF2-40B4-BE49-F238E27FC236}">
                  <a16:creationId xmlns:a16="http://schemas.microsoft.com/office/drawing/2014/main" id="{81B898F4-DF83-42B2-80BE-DAF0DA0CE49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9" name="Right Triangle 1468">
              <a:extLst>
                <a:ext uri="{FF2B5EF4-FFF2-40B4-BE49-F238E27FC236}">
                  <a16:creationId xmlns:a16="http://schemas.microsoft.com/office/drawing/2014/main" id="{D967D724-4358-465D-B890-3ECBBDF153B0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0" name="Right Triangle 1469">
              <a:extLst>
                <a:ext uri="{FF2B5EF4-FFF2-40B4-BE49-F238E27FC236}">
                  <a16:creationId xmlns:a16="http://schemas.microsoft.com/office/drawing/2014/main" id="{93068CA8-1844-47F2-8134-CABF2809971B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1" name="Group 1470">
            <a:extLst>
              <a:ext uri="{FF2B5EF4-FFF2-40B4-BE49-F238E27FC236}">
                <a16:creationId xmlns:a16="http://schemas.microsoft.com/office/drawing/2014/main" id="{02D2A24E-C3E0-435A-9B11-30ACC55EBC06}"/>
              </a:ext>
            </a:extLst>
          </p:cNvPr>
          <p:cNvGrpSpPr>
            <a:grpSpLocks noChangeAspect="1"/>
          </p:cNvGrpSpPr>
          <p:nvPr/>
        </p:nvGrpSpPr>
        <p:grpSpPr>
          <a:xfrm>
            <a:off x="1219115" y="4380713"/>
            <a:ext cx="375666" cy="907507"/>
            <a:chOff x="1371600" y="1140861"/>
            <a:chExt cx="2209800" cy="5338278"/>
          </a:xfrm>
        </p:grpSpPr>
        <p:pic>
          <p:nvPicPr>
            <p:cNvPr id="1472" name="Picture 4" descr="Image result for stick man sick">
              <a:extLst>
                <a:ext uri="{FF2B5EF4-FFF2-40B4-BE49-F238E27FC236}">
                  <a16:creationId xmlns:a16="http://schemas.microsoft.com/office/drawing/2014/main" id="{3451F10A-7A19-4141-AA2E-A6A32CFF2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3" name="Oval 1472">
              <a:extLst>
                <a:ext uri="{FF2B5EF4-FFF2-40B4-BE49-F238E27FC236}">
                  <a16:creationId xmlns:a16="http://schemas.microsoft.com/office/drawing/2014/main" id="{653C777A-97C8-40B6-978F-87D432A85DD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4" name="Oval 1473">
              <a:extLst>
                <a:ext uri="{FF2B5EF4-FFF2-40B4-BE49-F238E27FC236}">
                  <a16:creationId xmlns:a16="http://schemas.microsoft.com/office/drawing/2014/main" id="{030E240A-4D6E-48BF-9BF2-3A682A03E72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75" name="Straight Connector 1474">
              <a:extLst>
                <a:ext uri="{FF2B5EF4-FFF2-40B4-BE49-F238E27FC236}">
                  <a16:creationId xmlns:a16="http://schemas.microsoft.com/office/drawing/2014/main" id="{19F9B703-8D56-428C-A238-09013B496BA3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76" name="Right Triangle 1475">
              <a:extLst>
                <a:ext uri="{FF2B5EF4-FFF2-40B4-BE49-F238E27FC236}">
                  <a16:creationId xmlns:a16="http://schemas.microsoft.com/office/drawing/2014/main" id="{E59FC435-EB98-479F-8B74-0750A7BC964B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7" name="Parallelogram 1476">
              <a:extLst>
                <a:ext uri="{FF2B5EF4-FFF2-40B4-BE49-F238E27FC236}">
                  <a16:creationId xmlns:a16="http://schemas.microsoft.com/office/drawing/2014/main" id="{CA44B83F-4440-40C3-8E68-6CA9C3E6DC8B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8" name="Right Triangle 1477">
              <a:extLst>
                <a:ext uri="{FF2B5EF4-FFF2-40B4-BE49-F238E27FC236}">
                  <a16:creationId xmlns:a16="http://schemas.microsoft.com/office/drawing/2014/main" id="{868AA338-0848-4208-856A-24118A82727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9" name="Right Triangle 1478">
              <a:extLst>
                <a:ext uri="{FF2B5EF4-FFF2-40B4-BE49-F238E27FC236}">
                  <a16:creationId xmlns:a16="http://schemas.microsoft.com/office/drawing/2014/main" id="{C243D3BE-C572-4013-A381-CB4B8339942C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0" name="Group 1479">
            <a:extLst>
              <a:ext uri="{FF2B5EF4-FFF2-40B4-BE49-F238E27FC236}">
                <a16:creationId xmlns:a16="http://schemas.microsoft.com/office/drawing/2014/main" id="{DEF0C669-0A53-4EA8-8B2E-5AFE14BCC474}"/>
              </a:ext>
            </a:extLst>
          </p:cNvPr>
          <p:cNvGrpSpPr>
            <a:grpSpLocks noChangeAspect="1"/>
          </p:cNvGrpSpPr>
          <p:nvPr/>
        </p:nvGrpSpPr>
        <p:grpSpPr>
          <a:xfrm>
            <a:off x="1202907" y="5581326"/>
            <a:ext cx="375666" cy="907507"/>
            <a:chOff x="1371600" y="1140861"/>
            <a:chExt cx="2209800" cy="5338278"/>
          </a:xfrm>
        </p:grpSpPr>
        <p:pic>
          <p:nvPicPr>
            <p:cNvPr id="1481" name="Picture 4" descr="Image result for stick man sick">
              <a:extLst>
                <a:ext uri="{FF2B5EF4-FFF2-40B4-BE49-F238E27FC236}">
                  <a16:creationId xmlns:a16="http://schemas.microsoft.com/office/drawing/2014/main" id="{B55A9226-30E3-4B55-AA20-14EED82EF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2" name="Oval 1481">
              <a:extLst>
                <a:ext uri="{FF2B5EF4-FFF2-40B4-BE49-F238E27FC236}">
                  <a16:creationId xmlns:a16="http://schemas.microsoft.com/office/drawing/2014/main" id="{3D6988A3-A3D6-409B-9A9C-831354EDC9D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3" name="Oval 1482">
              <a:extLst>
                <a:ext uri="{FF2B5EF4-FFF2-40B4-BE49-F238E27FC236}">
                  <a16:creationId xmlns:a16="http://schemas.microsoft.com/office/drawing/2014/main" id="{6B0AFF90-DAA1-4958-ABC8-8CE037885D9B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84" name="Straight Connector 1483">
              <a:extLst>
                <a:ext uri="{FF2B5EF4-FFF2-40B4-BE49-F238E27FC236}">
                  <a16:creationId xmlns:a16="http://schemas.microsoft.com/office/drawing/2014/main" id="{1BF801D3-0307-4CC4-9C96-91017CCFE72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85" name="Right Triangle 1484">
              <a:extLst>
                <a:ext uri="{FF2B5EF4-FFF2-40B4-BE49-F238E27FC236}">
                  <a16:creationId xmlns:a16="http://schemas.microsoft.com/office/drawing/2014/main" id="{4AFFFC51-5E37-404F-BDE2-EB05B2884FE3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6" name="Parallelogram 1485">
              <a:extLst>
                <a:ext uri="{FF2B5EF4-FFF2-40B4-BE49-F238E27FC236}">
                  <a16:creationId xmlns:a16="http://schemas.microsoft.com/office/drawing/2014/main" id="{852F1DE0-56CB-4EE2-A58D-5E1D494BB9C0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7" name="Right Triangle 1486">
              <a:extLst>
                <a:ext uri="{FF2B5EF4-FFF2-40B4-BE49-F238E27FC236}">
                  <a16:creationId xmlns:a16="http://schemas.microsoft.com/office/drawing/2014/main" id="{E8B8B3E5-25F2-4EDE-A992-29B33C08D439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8" name="Right Triangle 1487">
              <a:extLst>
                <a:ext uri="{FF2B5EF4-FFF2-40B4-BE49-F238E27FC236}">
                  <a16:creationId xmlns:a16="http://schemas.microsoft.com/office/drawing/2014/main" id="{ECBBDE63-33C1-4D65-821D-FACE76F6C024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9" name="Group 1488">
            <a:extLst>
              <a:ext uri="{FF2B5EF4-FFF2-40B4-BE49-F238E27FC236}">
                <a16:creationId xmlns:a16="http://schemas.microsoft.com/office/drawing/2014/main" id="{909DB34A-077F-4978-BA7B-4666A3208066}"/>
              </a:ext>
            </a:extLst>
          </p:cNvPr>
          <p:cNvGrpSpPr>
            <a:grpSpLocks noChangeAspect="1"/>
          </p:cNvGrpSpPr>
          <p:nvPr/>
        </p:nvGrpSpPr>
        <p:grpSpPr>
          <a:xfrm>
            <a:off x="1580968" y="4523478"/>
            <a:ext cx="375666" cy="907507"/>
            <a:chOff x="1371600" y="1140861"/>
            <a:chExt cx="2209800" cy="5338278"/>
          </a:xfrm>
        </p:grpSpPr>
        <p:pic>
          <p:nvPicPr>
            <p:cNvPr id="1490" name="Picture 4" descr="Image result for stick man sick">
              <a:extLst>
                <a:ext uri="{FF2B5EF4-FFF2-40B4-BE49-F238E27FC236}">
                  <a16:creationId xmlns:a16="http://schemas.microsoft.com/office/drawing/2014/main" id="{DA105B46-1D68-4D02-A305-AA769E4AF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1" name="Oval 1490">
              <a:extLst>
                <a:ext uri="{FF2B5EF4-FFF2-40B4-BE49-F238E27FC236}">
                  <a16:creationId xmlns:a16="http://schemas.microsoft.com/office/drawing/2014/main" id="{0EDB9CA9-F7F5-4C75-971A-11AA6B5123E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2" name="Oval 1491">
              <a:extLst>
                <a:ext uri="{FF2B5EF4-FFF2-40B4-BE49-F238E27FC236}">
                  <a16:creationId xmlns:a16="http://schemas.microsoft.com/office/drawing/2014/main" id="{81FEDFB5-4513-4C52-BE25-8679B2DFA31C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93" name="Straight Connector 1492">
              <a:extLst>
                <a:ext uri="{FF2B5EF4-FFF2-40B4-BE49-F238E27FC236}">
                  <a16:creationId xmlns:a16="http://schemas.microsoft.com/office/drawing/2014/main" id="{69D3287E-DFCB-45E3-929D-26C294D4FB8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94" name="Right Triangle 1493">
              <a:extLst>
                <a:ext uri="{FF2B5EF4-FFF2-40B4-BE49-F238E27FC236}">
                  <a16:creationId xmlns:a16="http://schemas.microsoft.com/office/drawing/2014/main" id="{84EE25D4-F18A-46AE-B83E-315E19360CC1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5" name="Parallelogram 1494">
              <a:extLst>
                <a:ext uri="{FF2B5EF4-FFF2-40B4-BE49-F238E27FC236}">
                  <a16:creationId xmlns:a16="http://schemas.microsoft.com/office/drawing/2014/main" id="{2422306B-7190-4B80-95C0-27BCE79D219A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6" name="Right Triangle 1495">
              <a:extLst>
                <a:ext uri="{FF2B5EF4-FFF2-40B4-BE49-F238E27FC236}">
                  <a16:creationId xmlns:a16="http://schemas.microsoft.com/office/drawing/2014/main" id="{F5DFA356-A02D-452B-B303-69E33856B50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7" name="Right Triangle 1496">
              <a:extLst>
                <a:ext uri="{FF2B5EF4-FFF2-40B4-BE49-F238E27FC236}">
                  <a16:creationId xmlns:a16="http://schemas.microsoft.com/office/drawing/2014/main" id="{240C3D65-ABD4-4E67-95A3-8D867C42766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8" name="Group 1497">
            <a:extLst>
              <a:ext uri="{FF2B5EF4-FFF2-40B4-BE49-F238E27FC236}">
                <a16:creationId xmlns:a16="http://schemas.microsoft.com/office/drawing/2014/main" id="{5E518DB8-2498-4358-937B-FC79C8BDFEB8}"/>
              </a:ext>
            </a:extLst>
          </p:cNvPr>
          <p:cNvGrpSpPr>
            <a:grpSpLocks noChangeAspect="1"/>
          </p:cNvGrpSpPr>
          <p:nvPr/>
        </p:nvGrpSpPr>
        <p:grpSpPr>
          <a:xfrm>
            <a:off x="1648216" y="5331252"/>
            <a:ext cx="375666" cy="907507"/>
            <a:chOff x="1371600" y="1140861"/>
            <a:chExt cx="2209800" cy="5338278"/>
          </a:xfrm>
        </p:grpSpPr>
        <p:pic>
          <p:nvPicPr>
            <p:cNvPr id="1499" name="Picture 4" descr="Image result for stick man sick">
              <a:extLst>
                <a:ext uri="{FF2B5EF4-FFF2-40B4-BE49-F238E27FC236}">
                  <a16:creationId xmlns:a16="http://schemas.microsoft.com/office/drawing/2014/main" id="{2BF8FB8F-D000-4E3D-94C6-D8F0D465E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0" name="Oval 1499">
              <a:extLst>
                <a:ext uri="{FF2B5EF4-FFF2-40B4-BE49-F238E27FC236}">
                  <a16:creationId xmlns:a16="http://schemas.microsoft.com/office/drawing/2014/main" id="{FCABA702-A653-4AA1-AC9A-A9E9BFEFC171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1" name="Oval 1500">
              <a:extLst>
                <a:ext uri="{FF2B5EF4-FFF2-40B4-BE49-F238E27FC236}">
                  <a16:creationId xmlns:a16="http://schemas.microsoft.com/office/drawing/2014/main" id="{728D9F6E-E965-44C6-BB12-D0903D78310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02" name="Straight Connector 1501">
              <a:extLst>
                <a:ext uri="{FF2B5EF4-FFF2-40B4-BE49-F238E27FC236}">
                  <a16:creationId xmlns:a16="http://schemas.microsoft.com/office/drawing/2014/main" id="{210262A7-E479-4222-8952-0EF92B74FB19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03" name="Right Triangle 1502">
              <a:extLst>
                <a:ext uri="{FF2B5EF4-FFF2-40B4-BE49-F238E27FC236}">
                  <a16:creationId xmlns:a16="http://schemas.microsoft.com/office/drawing/2014/main" id="{A97E5B4E-6F99-4E14-972E-80B2C9A18BA9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4" name="Parallelogram 1503">
              <a:extLst>
                <a:ext uri="{FF2B5EF4-FFF2-40B4-BE49-F238E27FC236}">
                  <a16:creationId xmlns:a16="http://schemas.microsoft.com/office/drawing/2014/main" id="{A6A1785E-7100-4486-AFDC-239907B2BCC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5" name="Right Triangle 1504">
              <a:extLst>
                <a:ext uri="{FF2B5EF4-FFF2-40B4-BE49-F238E27FC236}">
                  <a16:creationId xmlns:a16="http://schemas.microsoft.com/office/drawing/2014/main" id="{08313C45-C000-487E-89A7-F705765F21A1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6" name="Right Triangle 1505">
              <a:extLst>
                <a:ext uri="{FF2B5EF4-FFF2-40B4-BE49-F238E27FC236}">
                  <a16:creationId xmlns:a16="http://schemas.microsoft.com/office/drawing/2014/main" id="{2391BFD7-CE75-4BCD-A416-1BC672E983CA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07" name="Group 1506">
            <a:extLst>
              <a:ext uri="{FF2B5EF4-FFF2-40B4-BE49-F238E27FC236}">
                <a16:creationId xmlns:a16="http://schemas.microsoft.com/office/drawing/2014/main" id="{A2090781-81E0-4555-A6D7-FB2F3674B4E2}"/>
              </a:ext>
            </a:extLst>
          </p:cNvPr>
          <p:cNvGrpSpPr>
            <a:grpSpLocks noChangeAspect="1"/>
          </p:cNvGrpSpPr>
          <p:nvPr/>
        </p:nvGrpSpPr>
        <p:grpSpPr>
          <a:xfrm>
            <a:off x="883550" y="4534379"/>
            <a:ext cx="375666" cy="907507"/>
            <a:chOff x="1371600" y="1140861"/>
            <a:chExt cx="2209800" cy="5338278"/>
          </a:xfrm>
        </p:grpSpPr>
        <p:pic>
          <p:nvPicPr>
            <p:cNvPr id="1508" name="Picture 4" descr="Image result for stick man sick">
              <a:extLst>
                <a:ext uri="{FF2B5EF4-FFF2-40B4-BE49-F238E27FC236}">
                  <a16:creationId xmlns:a16="http://schemas.microsoft.com/office/drawing/2014/main" id="{143B2683-0366-4B26-A2C9-F7F1E58EE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9" name="Oval 1508">
              <a:extLst>
                <a:ext uri="{FF2B5EF4-FFF2-40B4-BE49-F238E27FC236}">
                  <a16:creationId xmlns:a16="http://schemas.microsoft.com/office/drawing/2014/main" id="{1D6FD069-BCCA-4348-91A6-9F3E3F7CDF4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0" name="Oval 1509">
              <a:extLst>
                <a:ext uri="{FF2B5EF4-FFF2-40B4-BE49-F238E27FC236}">
                  <a16:creationId xmlns:a16="http://schemas.microsoft.com/office/drawing/2014/main" id="{7BE89DD6-6B8C-4310-9B02-875D1897E3EB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1" name="Straight Connector 1510">
              <a:extLst>
                <a:ext uri="{FF2B5EF4-FFF2-40B4-BE49-F238E27FC236}">
                  <a16:creationId xmlns:a16="http://schemas.microsoft.com/office/drawing/2014/main" id="{CD508E40-2A5E-4844-9929-A4EECEA18555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12" name="Right Triangle 1511">
              <a:extLst>
                <a:ext uri="{FF2B5EF4-FFF2-40B4-BE49-F238E27FC236}">
                  <a16:creationId xmlns:a16="http://schemas.microsoft.com/office/drawing/2014/main" id="{E9646823-F868-4193-B6C5-6B3FF93D8B7D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3" name="Parallelogram 1512">
              <a:extLst>
                <a:ext uri="{FF2B5EF4-FFF2-40B4-BE49-F238E27FC236}">
                  <a16:creationId xmlns:a16="http://schemas.microsoft.com/office/drawing/2014/main" id="{9C17F737-263B-480A-8F5B-107E04C3F79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4" name="Right Triangle 1513">
              <a:extLst>
                <a:ext uri="{FF2B5EF4-FFF2-40B4-BE49-F238E27FC236}">
                  <a16:creationId xmlns:a16="http://schemas.microsoft.com/office/drawing/2014/main" id="{2FC4595E-64A8-4531-8E77-1BA755208836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5" name="Right Triangle 1514">
              <a:extLst>
                <a:ext uri="{FF2B5EF4-FFF2-40B4-BE49-F238E27FC236}">
                  <a16:creationId xmlns:a16="http://schemas.microsoft.com/office/drawing/2014/main" id="{DCFA5522-E647-473B-A6A7-B4DEE73D3939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16" name="Group 1515">
            <a:extLst>
              <a:ext uri="{FF2B5EF4-FFF2-40B4-BE49-F238E27FC236}">
                <a16:creationId xmlns:a16="http://schemas.microsoft.com/office/drawing/2014/main" id="{D5432A19-6761-4247-B585-E39088ECBBE0}"/>
              </a:ext>
            </a:extLst>
          </p:cNvPr>
          <p:cNvGrpSpPr>
            <a:grpSpLocks noChangeAspect="1"/>
          </p:cNvGrpSpPr>
          <p:nvPr/>
        </p:nvGrpSpPr>
        <p:grpSpPr>
          <a:xfrm>
            <a:off x="3020192" y="4714731"/>
            <a:ext cx="375666" cy="907507"/>
            <a:chOff x="1371600" y="1140861"/>
            <a:chExt cx="2209800" cy="5338278"/>
          </a:xfrm>
        </p:grpSpPr>
        <p:pic>
          <p:nvPicPr>
            <p:cNvPr id="1517" name="Picture 4" descr="Image result for stick man sick">
              <a:extLst>
                <a:ext uri="{FF2B5EF4-FFF2-40B4-BE49-F238E27FC236}">
                  <a16:creationId xmlns:a16="http://schemas.microsoft.com/office/drawing/2014/main" id="{6A5FCEAD-6A6D-48FF-B343-40D2FBED9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8" name="Oval 1517">
              <a:extLst>
                <a:ext uri="{FF2B5EF4-FFF2-40B4-BE49-F238E27FC236}">
                  <a16:creationId xmlns:a16="http://schemas.microsoft.com/office/drawing/2014/main" id="{8DE34EA2-5B01-4B73-A235-4924E4C145CE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9" name="Oval 1518">
              <a:extLst>
                <a:ext uri="{FF2B5EF4-FFF2-40B4-BE49-F238E27FC236}">
                  <a16:creationId xmlns:a16="http://schemas.microsoft.com/office/drawing/2014/main" id="{F4E1740E-74DF-431D-B479-2B8FD1E0B255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20" name="Straight Connector 1519">
              <a:extLst>
                <a:ext uri="{FF2B5EF4-FFF2-40B4-BE49-F238E27FC236}">
                  <a16:creationId xmlns:a16="http://schemas.microsoft.com/office/drawing/2014/main" id="{CAAC8B50-2518-4184-8332-84665D61886E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21" name="Right Triangle 1520">
              <a:extLst>
                <a:ext uri="{FF2B5EF4-FFF2-40B4-BE49-F238E27FC236}">
                  <a16:creationId xmlns:a16="http://schemas.microsoft.com/office/drawing/2014/main" id="{C354BAC3-E402-4093-BEDF-AC02FB37FC6F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2" name="Parallelogram 1521">
              <a:extLst>
                <a:ext uri="{FF2B5EF4-FFF2-40B4-BE49-F238E27FC236}">
                  <a16:creationId xmlns:a16="http://schemas.microsoft.com/office/drawing/2014/main" id="{08CE4C27-AAC0-41A7-B336-95BBB763C49C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3" name="Right Triangle 1522">
              <a:extLst>
                <a:ext uri="{FF2B5EF4-FFF2-40B4-BE49-F238E27FC236}">
                  <a16:creationId xmlns:a16="http://schemas.microsoft.com/office/drawing/2014/main" id="{93C96B5F-FC80-4D81-96EA-5D549EC7E99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4" name="Right Triangle 1523">
              <a:extLst>
                <a:ext uri="{FF2B5EF4-FFF2-40B4-BE49-F238E27FC236}">
                  <a16:creationId xmlns:a16="http://schemas.microsoft.com/office/drawing/2014/main" id="{CF96BE3B-FFE9-4391-BF69-323EC95334EC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25" name="Group 1524">
            <a:extLst>
              <a:ext uri="{FF2B5EF4-FFF2-40B4-BE49-F238E27FC236}">
                <a16:creationId xmlns:a16="http://schemas.microsoft.com/office/drawing/2014/main" id="{D0FCD64A-00A6-4FBB-9093-E73702A7E8E6}"/>
              </a:ext>
            </a:extLst>
          </p:cNvPr>
          <p:cNvGrpSpPr>
            <a:grpSpLocks noChangeAspect="1"/>
          </p:cNvGrpSpPr>
          <p:nvPr/>
        </p:nvGrpSpPr>
        <p:grpSpPr>
          <a:xfrm>
            <a:off x="2904465" y="5626609"/>
            <a:ext cx="375666" cy="907507"/>
            <a:chOff x="1371600" y="1140861"/>
            <a:chExt cx="2209800" cy="5338278"/>
          </a:xfrm>
        </p:grpSpPr>
        <p:pic>
          <p:nvPicPr>
            <p:cNvPr id="1526" name="Picture 4" descr="Image result for stick man sick">
              <a:extLst>
                <a:ext uri="{FF2B5EF4-FFF2-40B4-BE49-F238E27FC236}">
                  <a16:creationId xmlns:a16="http://schemas.microsoft.com/office/drawing/2014/main" id="{1E8F3D85-78B3-496B-8ECE-EB7C93FC8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7" name="Oval 1526">
              <a:extLst>
                <a:ext uri="{FF2B5EF4-FFF2-40B4-BE49-F238E27FC236}">
                  <a16:creationId xmlns:a16="http://schemas.microsoft.com/office/drawing/2014/main" id="{FAC077EF-7BEC-4D08-AB81-FCE748C71500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8" name="Oval 1527">
              <a:extLst>
                <a:ext uri="{FF2B5EF4-FFF2-40B4-BE49-F238E27FC236}">
                  <a16:creationId xmlns:a16="http://schemas.microsoft.com/office/drawing/2014/main" id="{9AC7BE71-DCD8-4F8E-84BE-7846DF95AE6A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29" name="Straight Connector 1528">
              <a:extLst>
                <a:ext uri="{FF2B5EF4-FFF2-40B4-BE49-F238E27FC236}">
                  <a16:creationId xmlns:a16="http://schemas.microsoft.com/office/drawing/2014/main" id="{AE91C9F3-DAE4-472F-A25F-40CC43E493A5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30" name="Right Triangle 1529">
              <a:extLst>
                <a:ext uri="{FF2B5EF4-FFF2-40B4-BE49-F238E27FC236}">
                  <a16:creationId xmlns:a16="http://schemas.microsoft.com/office/drawing/2014/main" id="{B069447F-1C65-42BF-AD65-00E100B8A7CC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1" name="Parallelogram 1530">
              <a:extLst>
                <a:ext uri="{FF2B5EF4-FFF2-40B4-BE49-F238E27FC236}">
                  <a16:creationId xmlns:a16="http://schemas.microsoft.com/office/drawing/2014/main" id="{8202CBC9-6F00-428F-837A-A8373828E21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2" name="Right Triangle 1531">
              <a:extLst>
                <a:ext uri="{FF2B5EF4-FFF2-40B4-BE49-F238E27FC236}">
                  <a16:creationId xmlns:a16="http://schemas.microsoft.com/office/drawing/2014/main" id="{36A50EB1-BBD7-4A17-9728-7DC8CDC6585E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3" name="Right Triangle 1532">
              <a:extLst>
                <a:ext uri="{FF2B5EF4-FFF2-40B4-BE49-F238E27FC236}">
                  <a16:creationId xmlns:a16="http://schemas.microsoft.com/office/drawing/2014/main" id="{8CA628FD-DF8D-4585-9263-EC02C6C8AFD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34" name="Group 1533">
            <a:extLst>
              <a:ext uri="{FF2B5EF4-FFF2-40B4-BE49-F238E27FC236}">
                <a16:creationId xmlns:a16="http://schemas.microsoft.com/office/drawing/2014/main" id="{507A3178-A7C4-4113-A6B6-7D33122327BD}"/>
              </a:ext>
            </a:extLst>
          </p:cNvPr>
          <p:cNvGrpSpPr>
            <a:grpSpLocks noChangeAspect="1"/>
          </p:cNvGrpSpPr>
          <p:nvPr/>
        </p:nvGrpSpPr>
        <p:grpSpPr>
          <a:xfrm>
            <a:off x="3590829" y="4868078"/>
            <a:ext cx="375666" cy="907507"/>
            <a:chOff x="1371600" y="1140861"/>
            <a:chExt cx="2209800" cy="5338278"/>
          </a:xfrm>
        </p:grpSpPr>
        <p:pic>
          <p:nvPicPr>
            <p:cNvPr id="1535" name="Picture 4" descr="Image result for stick man sick">
              <a:extLst>
                <a:ext uri="{FF2B5EF4-FFF2-40B4-BE49-F238E27FC236}">
                  <a16:creationId xmlns:a16="http://schemas.microsoft.com/office/drawing/2014/main" id="{CCAC2A75-A277-45A5-8529-1FDD568AD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" name="Oval 1535">
              <a:extLst>
                <a:ext uri="{FF2B5EF4-FFF2-40B4-BE49-F238E27FC236}">
                  <a16:creationId xmlns:a16="http://schemas.microsoft.com/office/drawing/2014/main" id="{2C2014C5-4E56-42DF-91F7-399EF721DFED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7" name="Oval 1536">
              <a:extLst>
                <a:ext uri="{FF2B5EF4-FFF2-40B4-BE49-F238E27FC236}">
                  <a16:creationId xmlns:a16="http://schemas.microsoft.com/office/drawing/2014/main" id="{6FEEF37A-D818-4F74-9881-5EBD37F69094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38" name="Straight Connector 1537">
              <a:extLst>
                <a:ext uri="{FF2B5EF4-FFF2-40B4-BE49-F238E27FC236}">
                  <a16:creationId xmlns:a16="http://schemas.microsoft.com/office/drawing/2014/main" id="{9FF20372-B131-4005-B6F2-15078E1DC1A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39" name="Right Triangle 1538">
              <a:extLst>
                <a:ext uri="{FF2B5EF4-FFF2-40B4-BE49-F238E27FC236}">
                  <a16:creationId xmlns:a16="http://schemas.microsoft.com/office/drawing/2014/main" id="{DFE65E89-8C91-41E3-A97C-7D9C28212A4E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0" name="Parallelogram 1539">
              <a:extLst>
                <a:ext uri="{FF2B5EF4-FFF2-40B4-BE49-F238E27FC236}">
                  <a16:creationId xmlns:a16="http://schemas.microsoft.com/office/drawing/2014/main" id="{D6159248-7003-46D0-83D8-E814DC293FE6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1" name="Right Triangle 1540">
              <a:extLst>
                <a:ext uri="{FF2B5EF4-FFF2-40B4-BE49-F238E27FC236}">
                  <a16:creationId xmlns:a16="http://schemas.microsoft.com/office/drawing/2014/main" id="{BF8402EB-7882-4525-B06C-EFFC11C0A006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2" name="Right Triangle 1541">
              <a:extLst>
                <a:ext uri="{FF2B5EF4-FFF2-40B4-BE49-F238E27FC236}">
                  <a16:creationId xmlns:a16="http://schemas.microsoft.com/office/drawing/2014/main" id="{3D3A8267-E9B7-43A1-A9B4-D7A4F384B9E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3" name="Group 1542">
            <a:extLst>
              <a:ext uri="{FF2B5EF4-FFF2-40B4-BE49-F238E27FC236}">
                <a16:creationId xmlns:a16="http://schemas.microsoft.com/office/drawing/2014/main" id="{E593542A-9324-45B0-8774-724967D55F74}"/>
              </a:ext>
            </a:extLst>
          </p:cNvPr>
          <p:cNvGrpSpPr>
            <a:grpSpLocks noChangeAspect="1"/>
          </p:cNvGrpSpPr>
          <p:nvPr/>
        </p:nvGrpSpPr>
        <p:grpSpPr>
          <a:xfrm>
            <a:off x="3449293" y="5665270"/>
            <a:ext cx="375666" cy="907507"/>
            <a:chOff x="1371600" y="1140861"/>
            <a:chExt cx="2209800" cy="5338278"/>
          </a:xfrm>
        </p:grpSpPr>
        <p:pic>
          <p:nvPicPr>
            <p:cNvPr id="1544" name="Picture 4" descr="Image result for stick man sick">
              <a:extLst>
                <a:ext uri="{FF2B5EF4-FFF2-40B4-BE49-F238E27FC236}">
                  <a16:creationId xmlns:a16="http://schemas.microsoft.com/office/drawing/2014/main" id="{45DC273F-4414-4281-A1E9-2B7684653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5" name="Oval 1544">
              <a:extLst>
                <a:ext uri="{FF2B5EF4-FFF2-40B4-BE49-F238E27FC236}">
                  <a16:creationId xmlns:a16="http://schemas.microsoft.com/office/drawing/2014/main" id="{1B935E61-DA51-409C-8B3C-3DE9B513AA3A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6" name="Oval 1545">
              <a:extLst>
                <a:ext uri="{FF2B5EF4-FFF2-40B4-BE49-F238E27FC236}">
                  <a16:creationId xmlns:a16="http://schemas.microsoft.com/office/drawing/2014/main" id="{EDC42445-A1A3-477E-B893-440BCD6D4526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47" name="Straight Connector 1546">
              <a:extLst>
                <a:ext uri="{FF2B5EF4-FFF2-40B4-BE49-F238E27FC236}">
                  <a16:creationId xmlns:a16="http://schemas.microsoft.com/office/drawing/2014/main" id="{3F5609DF-C509-4B11-9591-828D6A194FE8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48" name="Right Triangle 1547">
              <a:extLst>
                <a:ext uri="{FF2B5EF4-FFF2-40B4-BE49-F238E27FC236}">
                  <a16:creationId xmlns:a16="http://schemas.microsoft.com/office/drawing/2014/main" id="{867A3007-278B-4676-A67E-E65ABD16C99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9" name="Parallelogram 1548">
              <a:extLst>
                <a:ext uri="{FF2B5EF4-FFF2-40B4-BE49-F238E27FC236}">
                  <a16:creationId xmlns:a16="http://schemas.microsoft.com/office/drawing/2014/main" id="{6E797E1A-FE93-40A0-958D-27241EAF99B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0" name="Right Triangle 1549">
              <a:extLst>
                <a:ext uri="{FF2B5EF4-FFF2-40B4-BE49-F238E27FC236}">
                  <a16:creationId xmlns:a16="http://schemas.microsoft.com/office/drawing/2014/main" id="{EB988599-F394-452B-91DF-3FE413FAB033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1" name="Right Triangle 1550">
              <a:extLst>
                <a:ext uri="{FF2B5EF4-FFF2-40B4-BE49-F238E27FC236}">
                  <a16:creationId xmlns:a16="http://schemas.microsoft.com/office/drawing/2014/main" id="{5711D8CA-2CD7-4685-AAE2-5B823D7B5FDE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52" name="Group 1551">
            <a:extLst>
              <a:ext uri="{FF2B5EF4-FFF2-40B4-BE49-F238E27FC236}">
                <a16:creationId xmlns:a16="http://schemas.microsoft.com/office/drawing/2014/main" id="{5113FDF0-24E2-41D3-8A31-7434F1BE079C}"/>
              </a:ext>
            </a:extLst>
          </p:cNvPr>
          <p:cNvGrpSpPr>
            <a:grpSpLocks noChangeAspect="1"/>
          </p:cNvGrpSpPr>
          <p:nvPr/>
        </p:nvGrpSpPr>
        <p:grpSpPr>
          <a:xfrm>
            <a:off x="2534896" y="5116304"/>
            <a:ext cx="375666" cy="907507"/>
            <a:chOff x="1371600" y="1140861"/>
            <a:chExt cx="2209800" cy="5338278"/>
          </a:xfrm>
        </p:grpSpPr>
        <p:pic>
          <p:nvPicPr>
            <p:cNvPr id="1553" name="Picture 4" descr="Image result for stick man sick">
              <a:extLst>
                <a:ext uri="{FF2B5EF4-FFF2-40B4-BE49-F238E27FC236}">
                  <a16:creationId xmlns:a16="http://schemas.microsoft.com/office/drawing/2014/main" id="{EA439FE2-261A-466F-A1C1-F0A17B288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4" name="Oval 1553">
              <a:extLst>
                <a:ext uri="{FF2B5EF4-FFF2-40B4-BE49-F238E27FC236}">
                  <a16:creationId xmlns:a16="http://schemas.microsoft.com/office/drawing/2014/main" id="{257A626A-48E4-4C5E-8BAE-B912B297735D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Oval 1554">
              <a:extLst>
                <a:ext uri="{FF2B5EF4-FFF2-40B4-BE49-F238E27FC236}">
                  <a16:creationId xmlns:a16="http://schemas.microsoft.com/office/drawing/2014/main" id="{2FDA80C7-1BF0-4983-97A3-A0BA9788205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6" name="Straight Connector 1555">
              <a:extLst>
                <a:ext uri="{FF2B5EF4-FFF2-40B4-BE49-F238E27FC236}">
                  <a16:creationId xmlns:a16="http://schemas.microsoft.com/office/drawing/2014/main" id="{1A5034C4-FBB4-4B5D-9D28-F953E52A44C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57" name="Right Triangle 1556">
              <a:extLst>
                <a:ext uri="{FF2B5EF4-FFF2-40B4-BE49-F238E27FC236}">
                  <a16:creationId xmlns:a16="http://schemas.microsoft.com/office/drawing/2014/main" id="{B06A824B-9392-4B4F-AD0D-A136B758B5C1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8" name="Parallelogram 1557">
              <a:extLst>
                <a:ext uri="{FF2B5EF4-FFF2-40B4-BE49-F238E27FC236}">
                  <a16:creationId xmlns:a16="http://schemas.microsoft.com/office/drawing/2014/main" id="{80905244-5336-42D6-8CAB-E58075BD261F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9" name="Right Triangle 1558">
              <a:extLst>
                <a:ext uri="{FF2B5EF4-FFF2-40B4-BE49-F238E27FC236}">
                  <a16:creationId xmlns:a16="http://schemas.microsoft.com/office/drawing/2014/main" id="{B40C13D7-8045-436C-B35B-013DF555E8DA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0" name="Right Triangle 1559">
              <a:extLst>
                <a:ext uri="{FF2B5EF4-FFF2-40B4-BE49-F238E27FC236}">
                  <a16:creationId xmlns:a16="http://schemas.microsoft.com/office/drawing/2014/main" id="{6DAFFEA4-C8EF-42DC-ACE1-356AEA75BD34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1" name="Group 1560">
            <a:extLst>
              <a:ext uri="{FF2B5EF4-FFF2-40B4-BE49-F238E27FC236}">
                <a16:creationId xmlns:a16="http://schemas.microsoft.com/office/drawing/2014/main" id="{528EFDC3-09E6-476B-B380-59140ACF7E85}"/>
              </a:ext>
            </a:extLst>
          </p:cNvPr>
          <p:cNvGrpSpPr>
            <a:grpSpLocks noChangeAspect="1"/>
          </p:cNvGrpSpPr>
          <p:nvPr/>
        </p:nvGrpSpPr>
        <p:grpSpPr>
          <a:xfrm>
            <a:off x="685363" y="2486296"/>
            <a:ext cx="375666" cy="907507"/>
            <a:chOff x="1371600" y="1140861"/>
            <a:chExt cx="2209800" cy="5338278"/>
          </a:xfrm>
        </p:grpSpPr>
        <p:pic>
          <p:nvPicPr>
            <p:cNvPr id="1562" name="Picture 4" descr="Image result for stick man sick">
              <a:extLst>
                <a:ext uri="{FF2B5EF4-FFF2-40B4-BE49-F238E27FC236}">
                  <a16:creationId xmlns:a16="http://schemas.microsoft.com/office/drawing/2014/main" id="{9EF2522A-F45F-460E-A99E-7373E9576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3" name="Oval 1562">
              <a:extLst>
                <a:ext uri="{FF2B5EF4-FFF2-40B4-BE49-F238E27FC236}">
                  <a16:creationId xmlns:a16="http://schemas.microsoft.com/office/drawing/2014/main" id="{3DB6565E-4954-46B0-8CC9-F79EF43D4E9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4" name="Oval 1563">
              <a:extLst>
                <a:ext uri="{FF2B5EF4-FFF2-40B4-BE49-F238E27FC236}">
                  <a16:creationId xmlns:a16="http://schemas.microsoft.com/office/drawing/2014/main" id="{3ED4E39B-BB90-4B36-924F-FCB29716C75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65" name="Straight Connector 1564">
              <a:extLst>
                <a:ext uri="{FF2B5EF4-FFF2-40B4-BE49-F238E27FC236}">
                  <a16:creationId xmlns:a16="http://schemas.microsoft.com/office/drawing/2014/main" id="{873D3D0F-8FCC-4856-A5AA-51207D3377E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66" name="Right Triangle 1565">
              <a:extLst>
                <a:ext uri="{FF2B5EF4-FFF2-40B4-BE49-F238E27FC236}">
                  <a16:creationId xmlns:a16="http://schemas.microsoft.com/office/drawing/2014/main" id="{BEF246C1-4199-4168-AB25-0FB7689CAB0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7" name="Parallelogram 1566">
              <a:extLst>
                <a:ext uri="{FF2B5EF4-FFF2-40B4-BE49-F238E27FC236}">
                  <a16:creationId xmlns:a16="http://schemas.microsoft.com/office/drawing/2014/main" id="{48477C93-1FBA-406B-8BE2-D0A99155854C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8" name="Right Triangle 1567">
              <a:extLst>
                <a:ext uri="{FF2B5EF4-FFF2-40B4-BE49-F238E27FC236}">
                  <a16:creationId xmlns:a16="http://schemas.microsoft.com/office/drawing/2014/main" id="{623EC4D2-F80C-496E-8888-2C084648D7B3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9" name="Right Triangle 1568">
              <a:extLst>
                <a:ext uri="{FF2B5EF4-FFF2-40B4-BE49-F238E27FC236}">
                  <a16:creationId xmlns:a16="http://schemas.microsoft.com/office/drawing/2014/main" id="{738F77CE-22DC-4D52-8873-ECC9327057B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0" name="Group 1569">
            <a:extLst>
              <a:ext uri="{FF2B5EF4-FFF2-40B4-BE49-F238E27FC236}">
                <a16:creationId xmlns:a16="http://schemas.microsoft.com/office/drawing/2014/main" id="{0D46BEB6-12EA-4778-871A-9B27B54D121A}"/>
              </a:ext>
            </a:extLst>
          </p:cNvPr>
          <p:cNvGrpSpPr>
            <a:grpSpLocks noChangeAspect="1"/>
          </p:cNvGrpSpPr>
          <p:nvPr/>
        </p:nvGrpSpPr>
        <p:grpSpPr>
          <a:xfrm>
            <a:off x="759903" y="3548145"/>
            <a:ext cx="375666" cy="907507"/>
            <a:chOff x="1371600" y="1140861"/>
            <a:chExt cx="2209800" cy="5338278"/>
          </a:xfrm>
        </p:grpSpPr>
        <p:pic>
          <p:nvPicPr>
            <p:cNvPr id="1571" name="Picture 4" descr="Image result for stick man sick">
              <a:extLst>
                <a:ext uri="{FF2B5EF4-FFF2-40B4-BE49-F238E27FC236}">
                  <a16:creationId xmlns:a16="http://schemas.microsoft.com/office/drawing/2014/main" id="{52643914-648B-47F5-A734-9D394D528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72" name="Oval 1571">
              <a:extLst>
                <a:ext uri="{FF2B5EF4-FFF2-40B4-BE49-F238E27FC236}">
                  <a16:creationId xmlns:a16="http://schemas.microsoft.com/office/drawing/2014/main" id="{C0F205CA-9368-4080-86B2-562642D3AC86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3" name="Oval 1572">
              <a:extLst>
                <a:ext uri="{FF2B5EF4-FFF2-40B4-BE49-F238E27FC236}">
                  <a16:creationId xmlns:a16="http://schemas.microsoft.com/office/drawing/2014/main" id="{49E05AB4-C8D8-42A4-95A1-8A59C7ED9CB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4" name="Straight Connector 1573">
              <a:extLst>
                <a:ext uri="{FF2B5EF4-FFF2-40B4-BE49-F238E27FC236}">
                  <a16:creationId xmlns:a16="http://schemas.microsoft.com/office/drawing/2014/main" id="{16D2E9C1-2476-467B-B7C8-0422E58350E7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75" name="Right Triangle 1574">
              <a:extLst>
                <a:ext uri="{FF2B5EF4-FFF2-40B4-BE49-F238E27FC236}">
                  <a16:creationId xmlns:a16="http://schemas.microsoft.com/office/drawing/2014/main" id="{6EE971F8-9758-48A0-B3F9-B757668D0EEF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6" name="Parallelogram 1575">
              <a:extLst>
                <a:ext uri="{FF2B5EF4-FFF2-40B4-BE49-F238E27FC236}">
                  <a16:creationId xmlns:a16="http://schemas.microsoft.com/office/drawing/2014/main" id="{B51480E4-3139-4D98-9F0E-FB9AABC98F5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7" name="Right Triangle 1576">
              <a:extLst>
                <a:ext uri="{FF2B5EF4-FFF2-40B4-BE49-F238E27FC236}">
                  <a16:creationId xmlns:a16="http://schemas.microsoft.com/office/drawing/2014/main" id="{F7B85D2C-4072-4F0E-AC8A-3A93B47CB25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8" name="Right Triangle 1577">
              <a:extLst>
                <a:ext uri="{FF2B5EF4-FFF2-40B4-BE49-F238E27FC236}">
                  <a16:creationId xmlns:a16="http://schemas.microsoft.com/office/drawing/2014/main" id="{9EA83BBC-2FFE-438C-B4A2-38FAA29BED5F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79" name="Group 1578">
            <a:extLst>
              <a:ext uri="{FF2B5EF4-FFF2-40B4-BE49-F238E27FC236}">
                <a16:creationId xmlns:a16="http://schemas.microsoft.com/office/drawing/2014/main" id="{B84CE288-BFF1-4EBB-9DC3-E3CD322DECB6}"/>
              </a:ext>
            </a:extLst>
          </p:cNvPr>
          <p:cNvGrpSpPr>
            <a:grpSpLocks noChangeAspect="1"/>
          </p:cNvGrpSpPr>
          <p:nvPr/>
        </p:nvGrpSpPr>
        <p:grpSpPr>
          <a:xfrm>
            <a:off x="1047216" y="2629061"/>
            <a:ext cx="375666" cy="907507"/>
            <a:chOff x="1371600" y="1140861"/>
            <a:chExt cx="2209800" cy="5338278"/>
          </a:xfrm>
        </p:grpSpPr>
        <p:pic>
          <p:nvPicPr>
            <p:cNvPr id="1580" name="Picture 4" descr="Image result for stick man sick">
              <a:extLst>
                <a:ext uri="{FF2B5EF4-FFF2-40B4-BE49-F238E27FC236}">
                  <a16:creationId xmlns:a16="http://schemas.microsoft.com/office/drawing/2014/main" id="{E89F414A-C51C-44EB-87D8-C1FB7FDEC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1" name="Oval 1580">
              <a:extLst>
                <a:ext uri="{FF2B5EF4-FFF2-40B4-BE49-F238E27FC236}">
                  <a16:creationId xmlns:a16="http://schemas.microsoft.com/office/drawing/2014/main" id="{AEF33A66-18D9-4F9F-BD67-13608E5F403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2" name="Oval 1581">
              <a:extLst>
                <a:ext uri="{FF2B5EF4-FFF2-40B4-BE49-F238E27FC236}">
                  <a16:creationId xmlns:a16="http://schemas.microsoft.com/office/drawing/2014/main" id="{FE44CA6E-45AC-4509-9C0C-F4F8554B91B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83" name="Straight Connector 1582">
              <a:extLst>
                <a:ext uri="{FF2B5EF4-FFF2-40B4-BE49-F238E27FC236}">
                  <a16:creationId xmlns:a16="http://schemas.microsoft.com/office/drawing/2014/main" id="{EE370477-F704-41A2-A131-FBDBCF3A183B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84" name="Right Triangle 1583">
              <a:extLst>
                <a:ext uri="{FF2B5EF4-FFF2-40B4-BE49-F238E27FC236}">
                  <a16:creationId xmlns:a16="http://schemas.microsoft.com/office/drawing/2014/main" id="{8FE1CF5F-2914-456D-8884-E377CE82FF33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5" name="Parallelogram 1584">
              <a:extLst>
                <a:ext uri="{FF2B5EF4-FFF2-40B4-BE49-F238E27FC236}">
                  <a16:creationId xmlns:a16="http://schemas.microsoft.com/office/drawing/2014/main" id="{BB0BA0A9-FF05-4FEE-82E7-EDBFFFD55A2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6" name="Right Triangle 1585">
              <a:extLst>
                <a:ext uri="{FF2B5EF4-FFF2-40B4-BE49-F238E27FC236}">
                  <a16:creationId xmlns:a16="http://schemas.microsoft.com/office/drawing/2014/main" id="{15D613B6-3406-40B7-AF30-E57138D27F9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7" name="Right Triangle 1586">
              <a:extLst>
                <a:ext uri="{FF2B5EF4-FFF2-40B4-BE49-F238E27FC236}">
                  <a16:creationId xmlns:a16="http://schemas.microsoft.com/office/drawing/2014/main" id="{E8559CE1-D198-418C-B337-A2E5E51A4F8E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88" name="Group 1587">
            <a:extLst>
              <a:ext uri="{FF2B5EF4-FFF2-40B4-BE49-F238E27FC236}">
                <a16:creationId xmlns:a16="http://schemas.microsoft.com/office/drawing/2014/main" id="{58BC702B-4EFF-4949-ADD4-2ABEC3F1EB5D}"/>
              </a:ext>
            </a:extLst>
          </p:cNvPr>
          <p:cNvGrpSpPr>
            <a:grpSpLocks noChangeAspect="1"/>
          </p:cNvGrpSpPr>
          <p:nvPr/>
        </p:nvGrpSpPr>
        <p:grpSpPr>
          <a:xfrm>
            <a:off x="1114464" y="3436835"/>
            <a:ext cx="375666" cy="907507"/>
            <a:chOff x="1371600" y="1140861"/>
            <a:chExt cx="2209800" cy="5338278"/>
          </a:xfrm>
        </p:grpSpPr>
        <p:pic>
          <p:nvPicPr>
            <p:cNvPr id="1589" name="Picture 4" descr="Image result for stick man sick">
              <a:extLst>
                <a:ext uri="{FF2B5EF4-FFF2-40B4-BE49-F238E27FC236}">
                  <a16:creationId xmlns:a16="http://schemas.microsoft.com/office/drawing/2014/main" id="{A9A1E8C6-9A26-4B00-ABFC-96A27842F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0" name="Oval 1589">
              <a:extLst>
                <a:ext uri="{FF2B5EF4-FFF2-40B4-BE49-F238E27FC236}">
                  <a16:creationId xmlns:a16="http://schemas.microsoft.com/office/drawing/2014/main" id="{D45C6538-703C-4A10-84BC-852C209680E1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1" name="Oval 1590">
              <a:extLst>
                <a:ext uri="{FF2B5EF4-FFF2-40B4-BE49-F238E27FC236}">
                  <a16:creationId xmlns:a16="http://schemas.microsoft.com/office/drawing/2014/main" id="{D60CD44F-FCD6-4FE9-B2DA-D4329689200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92" name="Straight Connector 1591">
              <a:extLst>
                <a:ext uri="{FF2B5EF4-FFF2-40B4-BE49-F238E27FC236}">
                  <a16:creationId xmlns:a16="http://schemas.microsoft.com/office/drawing/2014/main" id="{72715757-2175-4FFE-A281-725225A216E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93" name="Right Triangle 1592">
              <a:extLst>
                <a:ext uri="{FF2B5EF4-FFF2-40B4-BE49-F238E27FC236}">
                  <a16:creationId xmlns:a16="http://schemas.microsoft.com/office/drawing/2014/main" id="{DC859E5D-575F-4E39-9433-23D32CEE517A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4" name="Parallelogram 1593">
              <a:extLst>
                <a:ext uri="{FF2B5EF4-FFF2-40B4-BE49-F238E27FC236}">
                  <a16:creationId xmlns:a16="http://schemas.microsoft.com/office/drawing/2014/main" id="{30D68CC4-539C-447F-8A39-4BC6C8188F3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5" name="Right Triangle 1594">
              <a:extLst>
                <a:ext uri="{FF2B5EF4-FFF2-40B4-BE49-F238E27FC236}">
                  <a16:creationId xmlns:a16="http://schemas.microsoft.com/office/drawing/2014/main" id="{E22BD35C-678C-44C4-A4C7-939052E340B0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6" name="Right Triangle 1595">
              <a:extLst>
                <a:ext uri="{FF2B5EF4-FFF2-40B4-BE49-F238E27FC236}">
                  <a16:creationId xmlns:a16="http://schemas.microsoft.com/office/drawing/2014/main" id="{C90F7604-C4AB-48B1-867A-81DB368485E2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97" name="Group 1596">
            <a:extLst>
              <a:ext uri="{FF2B5EF4-FFF2-40B4-BE49-F238E27FC236}">
                <a16:creationId xmlns:a16="http://schemas.microsoft.com/office/drawing/2014/main" id="{F4B99B0F-DB54-4697-BE3E-12C6EEE698DC}"/>
              </a:ext>
            </a:extLst>
          </p:cNvPr>
          <p:cNvGrpSpPr>
            <a:grpSpLocks noChangeAspect="1"/>
          </p:cNvGrpSpPr>
          <p:nvPr/>
        </p:nvGrpSpPr>
        <p:grpSpPr>
          <a:xfrm>
            <a:off x="349736" y="2887869"/>
            <a:ext cx="375666" cy="907507"/>
            <a:chOff x="1371600" y="1140861"/>
            <a:chExt cx="2209800" cy="5338278"/>
          </a:xfrm>
        </p:grpSpPr>
        <p:pic>
          <p:nvPicPr>
            <p:cNvPr id="1598" name="Picture 4" descr="Image result for stick man sick">
              <a:extLst>
                <a:ext uri="{FF2B5EF4-FFF2-40B4-BE49-F238E27FC236}">
                  <a16:creationId xmlns:a16="http://schemas.microsoft.com/office/drawing/2014/main" id="{DFC296BC-88A3-42DE-86B5-518641B18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9" name="Oval 1598">
              <a:extLst>
                <a:ext uri="{FF2B5EF4-FFF2-40B4-BE49-F238E27FC236}">
                  <a16:creationId xmlns:a16="http://schemas.microsoft.com/office/drawing/2014/main" id="{00C5787E-5C8D-46EE-9908-BC0DE8900ED0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0" name="Oval 1599">
              <a:extLst>
                <a:ext uri="{FF2B5EF4-FFF2-40B4-BE49-F238E27FC236}">
                  <a16:creationId xmlns:a16="http://schemas.microsoft.com/office/drawing/2014/main" id="{41E782A2-D25C-4C86-942C-4F0A0C19CA8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01" name="Straight Connector 1600">
              <a:extLst>
                <a:ext uri="{FF2B5EF4-FFF2-40B4-BE49-F238E27FC236}">
                  <a16:creationId xmlns:a16="http://schemas.microsoft.com/office/drawing/2014/main" id="{1E536755-E33D-4096-9F71-0DA7DC04BE0A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02" name="Right Triangle 1601">
              <a:extLst>
                <a:ext uri="{FF2B5EF4-FFF2-40B4-BE49-F238E27FC236}">
                  <a16:creationId xmlns:a16="http://schemas.microsoft.com/office/drawing/2014/main" id="{78359A4E-383B-41A2-A9F0-EEE602EBB50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3" name="Parallelogram 1602">
              <a:extLst>
                <a:ext uri="{FF2B5EF4-FFF2-40B4-BE49-F238E27FC236}">
                  <a16:creationId xmlns:a16="http://schemas.microsoft.com/office/drawing/2014/main" id="{8F76DEED-9020-4D59-B7B5-F4FAC24D9B2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4" name="Right Triangle 1603">
              <a:extLst>
                <a:ext uri="{FF2B5EF4-FFF2-40B4-BE49-F238E27FC236}">
                  <a16:creationId xmlns:a16="http://schemas.microsoft.com/office/drawing/2014/main" id="{CBB6ED8A-FECE-4A61-B2AD-CEA562FDE95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5" name="Right Triangle 1604">
              <a:extLst>
                <a:ext uri="{FF2B5EF4-FFF2-40B4-BE49-F238E27FC236}">
                  <a16:creationId xmlns:a16="http://schemas.microsoft.com/office/drawing/2014/main" id="{CF292C8D-2018-4FE1-B8E5-379D478D7F4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6" name="Group 1605">
            <a:extLst>
              <a:ext uri="{FF2B5EF4-FFF2-40B4-BE49-F238E27FC236}">
                <a16:creationId xmlns:a16="http://schemas.microsoft.com/office/drawing/2014/main" id="{FB8C4544-7A13-4E9B-BC02-EF821D17D2AB}"/>
              </a:ext>
            </a:extLst>
          </p:cNvPr>
          <p:cNvGrpSpPr>
            <a:grpSpLocks noChangeAspect="1"/>
          </p:cNvGrpSpPr>
          <p:nvPr/>
        </p:nvGrpSpPr>
        <p:grpSpPr>
          <a:xfrm>
            <a:off x="4029621" y="5425680"/>
            <a:ext cx="375666" cy="907507"/>
            <a:chOff x="1371600" y="1140861"/>
            <a:chExt cx="2209800" cy="5338278"/>
          </a:xfrm>
        </p:grpSpPr>
        <p:pic>
          <p:nvPicPr>
            <p:cNvPr id="1607" name="Picture 4" descr="Image result for stick man sick">
              <a:extLst>
                <a:ext uri="{FF2B5EF4-FFF2-40B4-BE49-F238E27FC236}">
                  <a16:creationId xmlns:a16="http://schemas.microsoft.com/office/drawing/2014/main" id="{1ACE2734-2CE8-49AB-B69A-67E16C779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8" name="Oval 1607">
              <a:extLst>
                <a:ext uri="{FF2B5EF4-FFF2-40B4-BE49-F238E27FC236}">
                  <a16:creationId xmlns:a16="http://schemas.microsoft.com/office/drawing/2014/main" id="{BB688C97-9E58-4F2D-B95E-575000D2DC2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9" name="Oval 1608">
              <a:extLst>
                <a:ext uri="{FF2B5EF4-FFF2-40B4-BE49-F238E27FC236}">
                  <a16:creationId xmlns:a16="http://schemas.microsoft.com/office/drawing/2014/main" id="{C5F63D1E-A1F5-4D57-AD96-2B5060F6DE5B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10" name="Straight Connector 1609">
              <a:extLst>
                <a:ext uri="{FF2B5EF4-FFF2-40B4-BE49-F238E27FC236}">
                  <a16:creationId xmlns:a16="http://schemas.microsoft.com/office/drawing/2014/main" id="{E2409AD1-54C9-4D76-8B22-567CEF8FDA2F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11" name="Right Triangle 1610">
              <a:extLst>
                <a:ext uri="{FF2B5EF4-FFF2-40B4-BE49-F238E27FC236}">
                  <a16:creationId xmlns:a16="http://schemas.microsoft.com/office/drawing/2014/main" id="{CA21C89C-6AA1-4A95-BD80-48445C7CE572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2" name="Parallelogram 1611">
              <a:extLst>
                <a:ext uri="{FF2B5EF4-FFF2-40B4-BE49-F238E27FC236}">
                  <a16:creationId xmlns:a16="http://schemas.microsoft.com/office/drawing/2014/main" id="{EB19DBB2-BC52-42EA-9CE1-940721E59DB5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3" name="Right Triangle 1612">
              <a:extLst>
                <a:ext uri="{FF2B5EF4-FFF2-40B4-BE49-F238E27FC236}">
                  <a16:creationId xmlns:a16="http://schemas.microsoft.com/office/drawing/2014/main" id="{E3C4BA6E-5BCE-4DD7-B256-8C15A0B8E16B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4" name="Right Triangle 1613">
              <a:extLst>
                <a:ext uri="{FF2B5EF4-FFF2-40B4-BE49-F238E27FC236}">
                  <a16:creationId xmlns:a16="http://schemas.microsoft.com/office/drawing/2014/main" id="{025779F6-A353-424E-8625-32A65ECA92C0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15" name="Group 1614">
            <a:extLst>
              <a:ext uri="{FF2B5EF4-FFF2-40B4-BE49-F238E27FC236}">
                <a16:creationId xmlns:a16="http://schemas.microsoft.com/office/drawing/2014/main" id="{A7C15EBF-9CA2-4613-B42E-EEEC6B42B465}"/>
              </a:ext>
            </a:extLst>
          </p:cNvPr>
          <p:cNvGrpSpPr>
            <a:grpSpLocks noChangeAspect="1"/>
          </p:cNvGrpSpPr>
          <p:nvPr/>
        </p:nvGrpSpPr>
        <p:grpSpPr>
          <a:xfrm>
            <a:off x="4819246" y="5311249"/>
            <a:ext cx="375666" cy="907507"/>
            <a:chOff x="1371600" y="1140861"/>
            <a:chExt cx="2209800" cy="5338278"/>
          </a:xfrm>
        </p:grpSpPr>
        <p:pic>
          <p:nvPicPr>
            <p:cNvPr id="1616" name="Picture 4" descr="Image result for stick man sick">
              <a:extLst>
                <a:ext uri="{FF2B5EF4-FFF2-40B4-BE49-F238E27FC236}">
                  <a16:creationId xmlns:a16="http://schemas.microsoft.com/office/drawing/2014/main" id="{7386C369-1FC4-4011-977A-374128837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7" name="Oval 1616">
              <a:extLst>
                <a:ext uri="{FF2B5EF4-FFF2-40B4-BE49-F238E27FC236}">
                  <a16:creationId xmlns:a16="http://schemas.microsoft.com/office/drawing/2014/main" id="{2C8FB8C1-3F79-40C1-88B5-34D4E74550C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8" name="Oval 1617">
              <a:extLst>
                <a:ext uri="{FF2B5EF4-FFF2-40B4-BE49-F238E27FC236}">
                  <a16:creationId xmlns:a16="http://schemas.microsoft.com/office/drawing/2014/main" id="{430E3A01-EB30-4D59-8409-DC8CB456CE6D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19" name="Straight Connector 1618">
              <a:extLst>
                <a:ext uri="{FF2B5EF4-FFF2-40B4-BE49-F238E27FC236}">
                  <a16:creationId xmlns:a16="http://schemas.microsoft.com/office/drawing/2014/main" id="{A32936C7-90AC-4415-AE71-F964613161A4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20" name="Right Triangle 1619">
              <a:extLst>
                <a:ext uri="{FF2B5EF4-FFF2-40B4-BE49-F238E27FC236}">
                  <a16:creationId xmlns:a16="http://schemas.microsoft.com/office/drawing/2014/main" id="{4FEDFFD3-E4CB-4A91-8F36-5B513827BB97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1" name="Parallelogram 1620">
              <a:extLst>
                <a:ext uri="{FF2B5EF4-FFF2-40B4-BE49-F238E27FC236}">
                  <a16:creationId xmlns:a16="http://schemas.microsoft.com/office/drawing/2014/main" id="{62F521B5-8247-43CC-83A4-6D45807309EC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2" name="Right Triangle 1621">
              <a:extLst>
                <a:ext uri="{FF2B5EF4-FFF2-40B4-BE49-F238E27FC236}">
                  <a16:creationId xmlns:a16="http://schemas.microsoft.com/office/drawing/2014/main" id="{6B5AD9C8-E727-4241-B0DE-010DA179A7CD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3" name="Right Triangle 1622">
              <a:extLst>
                <a:ext uri="{FF2B5EF4-FFF2-40B4-BE49-F238E27FC236}">
                  <a16:creationId xmlns:a16="http://schemas.microsoft.com/office/drawing/2014/main" id="{72658176-DC0B-47D6-A60E-DF6332D51E6E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24" name="Group 1623">
            <a:extLst>
              <a:ext uri="{FF2B5EF4-FFF2-40B4-BE49-F238E27FC236}">
                <a16:creationId xmlns:a16="http://schemas.microsoft.com/office/drawing/2014/main" id="{C7BEC5E8-9D47-4ACF-A912-29C6FE4B158A}"/>
              </a:ext>
            </a:extLst>
          </p:cNvPr>
          <p:cNvGrpSpPr>
            <a:grpSpLocks noChangeAspect="1"/>
          </p:cNvGrpSpPr>
          <p:nvPr/>
        </p:nvGrpSpPr>
        <p:grpSpPr>
          <a:xfrm>
            <a:off x="5516259" y="5302086"/>
            <a:ext cx="375666" cy="907507"/>
            <a:chOff x="1371600" y="1140861"/>
            <a:chExt cx="2209800" cy="5338278"/>
          </a:xfrm>
        </p:grpSpPr>
        <p:pic>
          <p:nvPicPr>
            <p:cNvPr id="1625" name="Picture 4" descr="Image result for stick man sick">
              <a:extLst>
                <a:ext uri="{FF2B5EF4-FFF2-40B4-BE49-F238E27FC236}">
                  <a16:creationId xmlns:a16="http://schemas.microsoft.com/office/drawing/2014/main" id="{EEC0B92F-2444-4BCF-B2CA-A8D05672C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6" name="Oval 1625">
              <a:extLst>
                <a:ext uri="{FF2B5EF4-FFF2-40B4-BE49-F238E27FC236}">
                  <a16:creationId xmlns:a16="http://schemas.microsoft.com/office/drawing/2014/main" id="{D686EBB0-1919-44D9-9CBB-9BA50D682F1E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7" name="Oval 1626">
              <a:extLst>
                <a:ext uri="{FF2B5EF4-FFF2-40B4-BE49-F238E27FC236}">
                  <a16:creationId xmlns:a16="http://schemas.microsoft.com/office/drawing/2014/main" id="{4527358F-C96F-4663-9B18-D2A080D81BE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28" name="Straight Connector 1627">
              <a:extLst>
                <a:ext uri="{FF2B5EF4-FFF2-40B4-BE49-F238E27FC236}">
                  <a16:creationId xmlns:a16="http://schemas.microsoft.com/office/drawing/2014/main" id="{04379E31-4428-46DE-87F9-028E926A6277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29" name="Right Triangle 1628">
              <a:extLst>
                <a:ext uri="{FF2B5EF4-FFF2-40B4-BE49-F238E27FC236}">
                  <a16:creationId xmlns:a16="http://schemas.microsoft.com/office/drawing/2014/main" id="{8D35A370-4BC3-4143-BDD2-7236DC358D7D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0" name="Parallelogram 1629">
              <a:extLst>
                <a:ext uri="{FF2B5EF4-FFF2-40B4-BE49-F238E27FC236}">
                  <a16:creationId xmlns:a16="http://schemas.microsoft.com/office/drawing/2014/main" id="{619FA45E-D5B7-4FCD-BDE4-8AA986C7B556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1" name="Right Triangle 1630">
              <a:extLst>
                <a:ext uri="{FF2B5EF4-FFF2-40B4-BE49-F238E27FC236}">
                  <a16:creationId xmlns:a16="http://schemas.microsoft.com/office/drawing/2014/main" id="{618E2C18-793B-4D35-AA1D-BBFB40EA907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2" name="Right Triangle 1631">
              <a:extLst>
                <a:ext uri="{FF2B5EF4-FFF2-40B4-BE49-F238E27FC236}">
                  <a16:creationId xmlns:a16="http://schemas.microsoft.com/office/drawing/2014/main" id="{E37D7C49-9581-402B-8A5D-767231456C8F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B3DC3E70-E43C-48D2-9E10-B95169043852}"/>
              </a:ext>
            </a:extLst>
          </p:cNvPr>
          <p:cNvGrpSpPr>
            <a:grpSpLocks noChangeAspect="1"/>
          </p:cNvGrpSpPr>
          <p:nvPr/>
        </p:nvGrpSpPr>
        <p:grpSpPr>
          <a:xfrm>
            <a:off x="5469191" y="2442463"/>
            <a:ext cx="375666" cy="907507"/>
            <a:chOff x="1371600" y="1140861"/>
            <a:chExt cx="2209800" cy="5338278"/>
          </a:xfrm>
        </p:grpSpPr>
        <p:pic>
          <p:nvPicPr>
            <p:cNvPr id="1634" name="Picture 4" descr="Image result for stick man sick">
              <a:extLst>
                <a:ext uri="{FF2B5EF4-FFF2-40B4-BE49-F238E27FC236}">
                  <a16:creationId xmlns:a16="http://schemas.microsoft.com/office/drawing/2014/main" id="{B94AA99A-A62F-4D20-9D57-67FACE55E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5" name="Oval 1634">
              <a:extLst>
                <a:ext uri="{FF2B5EF4-FFF2-40B4-BE49-F238E27FC236}">
                  <a16:creationId xmlns:a16="http://schemas.microsoft.com/office/drawing/2014/main" id="{260EF35C-2B35-4986-BE8D-8910534FBAC7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6" name="Oval 1635">
              <a:extLst>
                <a:ext uri="{FF2B5EF4-FFF2-40B4-BE49-F238E27FC236}">
                  <a16:creationId xmlns:a16="http://schemas.microsoft.com/office/drawing/2014/main" id="{8BA61CD3-935E-474B-B901-39E525B95BDE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37" name="Straight Connector 1636">
              <a:extLst>
                <a:ext uri="{FF2B5EF4-FFF2-40B4-BE49-F238E27FC236}">
                  <a16:creationId xmlns:a16="http://schemas.microsoft.com/office/drawing/2014/main" id="{F9B1FD13-74B4-4B17-9AD0-3A4C42F9DC29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38" name="Right Triangle 1637">
              <a:extLst>
                <a:ext uri="{FF2B5EF4-FFF2-40B4-BE49-F238E27FC236}">
                  <a16:creationId xmlns:a16="http://schemas.microsoft.com/office/drawing/2014/main" id="{50414CBF-2F80-4B87-A0EF-F9E5006AFC57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9" name="Parallelogram 1638">
              <a:extLst>
                <a:ext uri="{FF2B5EF4-FFF2-40B4-BE49-F238E27FC236}">
                  <a16:creationId xmlns:a16="http://schemas.microsoft.com/office/drawing/2014/main" id="{8A36856B-AFDB-4CC8-BF3B-5795D055275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0" name="Right Triangle 1639">
              <a:extLst>
                <a:ext uri="{FF2B5EF4-FFF2-40B4-BE49-F238E27FC236}">
                  <a16:creationId xmlns:a16="http://schemas.microsoft.com/office/drawing/2014/main" id="{C518A374-2E43-48FA-BA70-48C59BB4DE1B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1" name="Right Triangle 1640">
              <a:extLst>
                <a:ext uri="{FF2B5EF4-FFF2-40B4-BE49-F238E27FC236}">
                  <a16:creationId xmlns:a16="http://schemas.microsoft.com/office/drawing/2014/main" id="{225602E4-D6FF-43F6-8CA5-47DB1EEEC04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42" name="Group 1641">
            <a:extLst>
              <a:ext uri="{FF2B5EF4-FFF2-40B4-BE49-F238E27FC236}">
                <a16:creationId xmlns:a16="http://schemas.microsoft.com/office/drawing/2014/main" id="{3211622C-6786-4E40-AB33-9F5070A5788E}"/>
              </a:ext>
            </a:extLst>
          </p:cNvPr>
          <p:cNvGrpSpPr>
            <a:grpSpLocks noChangeAspect="1"/>
          </p:cNvGrpSpPr>
          <p:nvPr/>
        </p:nvGrpSpPr>
        <p:grpSpPr>
          <a:xfrm>
            <a:off x="3542378" y="1453591"/>
            <a:ext cx="375666" cy="907507"/>
            <a:chOff x="1371600" y="1140861"/>
            <a:chExt cx="2209800" cy="5338278"/>
          </a:xfrm>
        </p:grpSpPr>
        <p:pic>
          <p:nvPicPr>
            <p:cNvPr id="1643" name="Picture 4" descr="Image result for stick man sick">
              <a:extLst>
                <a:ext uri="{FF2B5EF4-FFF2-40B4-BE49-F238E27FC236}">
                  <a16:creationId xmlns:a16="http://schemas.microsoft.com/office/drawing/2014/main" id="{5D4C8959-E31A-4316-879A-4C59B010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4" name="Oval 1643">
              <a:extLst>
                <a:ext uri="{FF2B5EF4-FFF2-40B4-BE49-F238E27FC236}">
                  <a16:creationId xmlns:a16="http://schemas.microsoft.com/office/drawing/2014/main" id="{2B1D1F12-5EC4-4FE8-B1DD-FE82829C019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5" name="Oval 1644">
              <a:extLst>
                <a:ext uri="{FF2B5EF4-FFF2-40B4-BE49-F238E27FC236}">
                  <a16:creationId xmlns:a16="http://schemas.microsoft.com/office/drawing/2014/main" id="{D05C759D-11B4-4586-9FBA-EC62BF8BD67D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46" name="Straight Connector 1645">
              <a:extLst>
                <a:ext uri="{FF2B5EF4-FFF2-40B4-BE49-F238E27FC236}">
                  <a16:creationId xmlns:a16="http://schemas.microsoft.com/office/drawing/2014/main" id="{AB3E0BFF-5A98-4C8F-A51B-4D5892312FBB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47" name="Right Triangle 1646">
              <a:extLst>
                <a:ext uri="{FF2B5EF4-FFF2-40B4-BE49-F238E27FC236}">
                  <a16:creationId xmlns:a16="http://schemas.microsoft.com/office/drawing/2014/main" id="{513C5501-FB82-4A8A-AF75-B00D9135E83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8" name="Parallelogram 1647">
              <a:extLst>
                <a:ext uri="{FF2B5EF4-FFF2-40B4-BE49-F238E27FC236}">
                  <a16:creationId xmlns:a16="http://schemas.microsoft.com/office/drawing/2014/main" id="{5974E3FD-1CB3-4E4B-8C92-F16BE702A044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9" name="Right Triangle 1648">
              <a:extLst>
                <a:ext uri="{FF2B5EF4-FFF2-40B4-BE49-F238E27FC236}">
                  <a16:creationId xmlns:a16="http://schemas.microsoft.com/office/drawing/2014/main" id="{1774DD68-3EF3-4D80-A8BD-2F93D4EDEEF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0" name="Right Triangle 1649">
              <a:extLst>
                <a:ext uri="{FF2B5EF4-FFF2-40B4-BE49-F238E27FC236}">
                  <a16:creationId xmlns:a16="http://schemas.microsoft.com/office/drawing/2014/main" id="{ABEBF748-6E4A-444D-ACB8-2568BAF3E34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51" name="Group 1650">
            <a:extLst>
              <a:ext uri="{FF2B5EF4-FFF2-40B4-BE49-F238E27FC236}">
                <a16:creationId xmlns:a16="http://schemas.microsoft.com/office/drawing/2014/main" id="{AD179E46-5737-4E8B-A508-BB33193666B8}"/>
              </a:ext>
            </a:extLst>
          </p:cNvPr>
          <p:cNvGrpSpPr>
            <a:grpSpLocks noChangeAspect="1"/>
          </p:cNvGrpSpPr>
          <p:nvPr/>
        </p:nvGrpSpPr>
        <p:grpSpPr>
          <a:xfrm>
            <a:off x="1563756" y="2663218"/>
            <a:ext cx="375666" cy="907507"/>
            <a:chOff x="1371600" y="1140861"/>
            <a:chExt cx="2209800" cy="5338278"/>
          </a:xfrm>
        </p:grpSpPr>
        <p:pic>
          <p:nvPicPr>
            <p:cNvPr id="1652" name="Picture 4" descr="Image result for stick man sick">
              <a:extLst>
                <a:ext uri="{FF2B5EF4-FFF2-40B4-BE49-F238E27FC236}">
                  <a16:creationId xmlns:a16="http://schemas.microsoft.com/office/drawing/2014/main" id="{D1A9D6BB-C954-431F-BC50-A604896E1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3" name="Oval 1652">
              <a:extLst>
                <a:ext uri="{FF2B5EF4-FFF2-40B4-BE49-F238E27FC236}">
                  <a16:creationId xmlns:a16="http://schemas.microsoft.com/office/drawing/2014/main" id="{1F052DF2-D1AA-407F-9693-A23FF9758DF0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4" name="Oval 1653">
              <a:extLst>
                <a:ext uri="{FF2B5EF4-FFF2-40B4-BE49-F238E27FC236}">
                  <a16:creationId xmlns:a16="http://schemas.microsoft.com/office/drawing/2014/main" id="{760F07A5-5965-4C4F-B72B-BC40EC355D4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5" name="Straight Connector 1654">
              <a:extLst>
                <a:ext uri="{FF2B5EF4-FFF2-40B4-BE49-F238E27FC236}">
                  <a16:creationId xmlns:a16="http://schemas.microsoft.com/office/drawing/2014/main" id="{D50A3D86-38A3-456E-9F01-DCBC778566D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56" name="Right Triangle 1655">
              <a:extLst>
                <a:ext uri="{FF2B5EF4-FFF2-40B4-BE49-F238E27FC236}">
                  <a16:creationId xmlns:a16="http://schemas.microsoft.com/office/drawing/2014/main" id="{45B010A8-31C7-469B-8C27-2BE99AEA45B6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7" name="Parallelogram 1656">
              <a:extLst>
                <a:ext uri="{FF2B5EF4-FFF2-40B4-BE49-F238E27FC236}">
                  <a16:creationId xmlns:a16="http://schemas.microsoft.com/office/drawing/2014/main" id="{9F8186ED-A3EA-45C3-A60B-BD1722223CF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8" name="Right Triangle 1657">
              <a:extLst>
                <a:ext uri="{FF2B5EF4-FFF2-40B4-BE49-F238E27FC236}">
                  <a16:creationId xmlns:a16="http://schemas.microsoft.com/office/drawing/2014/main" id="{EA071293-21E2-45D5-B73D-EEA4E58BDCD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9" name="Right Triangle 1658">
              <a:extLst>
                <a:ext uri="{FF2B5EF4-FFF2-40B4-BE49-F238E27FC236}">
                  <a16:creationId xmlns:a16="http://schemas.microsoft.com/office/drawing/2014/main" id="{9CF7DA91-629B-4A51-8FDF-013431D0E647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60" name="Group 1659">
            <a:extLst>
              <a:ext uri="{FF2B5EF4-FFF2-40B4-BE49-F238E27FC236}">
                <a16:creationId xmlns:a16="http://schemas.microsoft.com/office/drawing/2014/main" id="{2B3F6278-E019-46EB-A04D-B313B4CEAF08}"/>
              </a:ext>
            </a:extLst>
          </p:cNvPr>
          <p:cNvGrpSpPr>
            <a:grpSpLocks noChangeAspect="1"/>
          </p:cNvGrpSpPr>
          <p:nvPr/>
        </p:nvGrpSpPr>
        <p:grpSpPr>
          <a:xfrm>
            <a:off x="365544" y="1442651"/>
            <a:ext cx="375666" cy="907507"/>
            <a:chOff x="1371600" y="1140861"/>
            <a:chExt cx="2209800" cy="5338278"/>
          </a:xfrm>
        </p:grpSpPr>
        <p:pic>
          <p:nvPicPr>
            <p:cNvPr id="1661" name="Picture 4" descr="Image result for stick man sick">
              <a:extLst>
                <a:ext uri="{FF2B5EF4-FFF2-40B4-BE49-F238E27FC236}">
                  <a16:creationId xmlns:a16="http://schemas.microsoft.com/office/drawing/2014/main" id="{6679B3C1-1609-4885-AA27-41DFCC776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2" name="Oval 1661">
              <a:extLst>
                <a:ext uri="{FF2B5EF4-FFF2-40B4-BE49-F238E27FC236}">
                  <a16:creationId xmlns:a16="http://schemas.microsoft.com/office/drawing/2014/main" id="{44D2F0AC-6C33-44D4-9B51-C592027026F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3" name="Oval 1662">
              <a:extLst>
                <a:ext uri="{FF2B5EF4-FFF2-40B4-BE49-F238E27FC236}">
                  <a16:creationId xmlns:a16="http://schemas.microsoft.com/office/drawing/2014/main" id="{277F1E3B-2A92-4003-9944-880A439F842C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64" name="Straight Connector 1663">
              <a:extLst>
                <a:ext uri="{FF2B5EF4-FFF2-40B4-BE49-F238E27FC236}">
                  <a16:creationId xmlns:a16="http://schemas.microsoft.com/office/drawing/2014/main" id="{AD1ECE08-7590-43BF-870F-24515DB302F8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65" name="Right Triangle 1664">
              <a:extLst>
                <a:ext uri="{FF2B5EF4-FFF2-40B4-BE49-F238E27FC236}">
                  <a16:creationId xmlns:a16="http://schemas.microsoft.com/office/drawing/2014/main" id="{DC8F7035-1EC7-4381-8BF0-26AB340CC838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6" name="Parallelogram 1665">
              <a:extLst>
                <a:ext uri="{FF2B5EF4-FFF2-40B4-BE49-F238E27FC236}">
                  <a16:creationId xmlns:a16="http://schemas.microsoft.com/office/drawing/2014/main" id="{08DA0378-D0D4-4658-859C-2890709EE6CD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7" name="Right Triangle 1666">
              <a:extLst>
                <a:ext uri="{FF2B5EF4-FFF2-40B4-BE49-F238E27FC236}">
                  <a16:creationId xmlns:a16="http://schemas.microsoft.com/office/drawing/2014/main" id="{30B842C7-DB43-47DB-817C-1754E2B58C4D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8" name="Right Triangle 1667">
              <a:extLst>
                <a:ext uri="{FF2B5EF4-FFF2-40B4-BE49-F238E27FC236}">
                  <a16:creationId xmlns:a16="http://schemas.microsoft.com/office/drawing/2014/main" id="{15DDE7E8-CB7C-4E20-A4C0-15390D40FF9F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69" name="Group 1668">
            <a:extLst>
              <a:ext uri="{FF2B5EF4-FFF2-40B4-BE49-F238E27FC236}">
                <a16:creationId xmlns:a16="http://schemas.microsoft.com/office/drawing/2014/main" id="{4E95378F-61B5-4BAF-A466-0C52F0118DCE}"/>
              </a:ext>
            </a:extLst>
          </p:cNvPr>
          <p:cNvGrpSpPr>
            <a:grpSpLocks noChangeAspect="1"/>
          </p:cNvGrpSpPr>
          <p:nvPr/>
        </p:nvGrpSpPr>
        <p:grpSpPr>
          <a:xfrm>
            <a:off x="2520174" y="1363021"/>
            <a:ext cx="375666" cy="907507"/>
            <a:chOff x="1371600" y="1140861"/>
            <a:chExt cx="2209800" cy="5338278"/>
          </a:xfrm>
        </p:grpSpPr>
        <p:pic>
          <p:nvPicPr>
            <p:cNvPr id="1670" name="Picture 4" descr="Image result for stick man sick">
              <a:extLst>
                <a:ext uri="{FF2B5EF4-FFF2-40B4-BE49-F238E27FC236}">
                  <a16:creationId xmlns:a16="http://schemas.microsoft.com/office/drawing/2014/main" id="{1BED194C-5574-4AB2-B319-2936967F2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1" name="Oval 1670">
              <a:extLst>
                <a:ext uri="{FF2B5EF4-FFF2-40B4-BE49-F238E27FC236}">
                  <a16:creationId xmlns:a16="http://schemas.microsoft.com/office/drawing/2014/main" id="{6D130832-08B2-45C0-800D-2416059CBC3C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2" name="Oval 1671">
              <a:extLst>
                <a:ext uri="{FF2B5EF4-FFF2-40B4-BE49-F238E27FC236}">
                  <a16:creationId xmlns:a16="http://schemas.microsoft.com/office/drawing/2014/main" id="{55689582-3B5A-416E-AFB0-B4D881A941D7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73" name="Straight Connector 1672">
              <a:extLst>
                <a:ext uri="{FF2B5EF4-FFF2-40B4-BE49-F238E27FC236}">
                  <a16:creationId xmlns:a16="http://schemas.microsoft.com/office/drawing/2014/main" id="{A0E37ABB-BBED-46D5-BCDF-E19A5B16B0C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74" name="Right Triangle 1673">
              <a:extLst>
                <a:ext uri="{FF2B5EF4-FFF2-40B4-BE49-F238E27FC236}">
                  <a16:creationId xmlns:a16="http://schemas.microsoft.com/office/drawing/2014/main" id="{B66C6E05-C8EC-4B00-8862-5208F1E07645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5" name="Parallelogram 1674">
              <a:extLst>
                <a:ext uri="{FF2B5EF4-FFF2-40B4-BE49-F238E27FC236}">
                  <a16:creationId xmlns:a16="http://schemas.microsoft.com/office/drawing/2014/main" id="{84EFCE5E-AF02-4D54-B3BE-B1B0053DE787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6" name="Right Triangle 1675">
              <a:extLst>
                <a:ext uri="{FF2B5EF4-FFF2-40B4-BE49-F238E27FC236}">
                  <a16:creationId xmlns:a16="http://schemas.microsoft.com/office/drawing/2014/main" id="{E1B3BBD9-466F-4256-B018-F318E3D4F1FA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7" name="Right Triangle 1676">
              <a:extLst>
                <a:ext uri="{FF2B5EF4-FFF2-40B4-BE49-F238E27FC236}">
                  <a16:creationId xmlns:a16="http://schemas.microsoft.com/office/drawing/2014/main" id="{58431AA7-3E81-409F-9FFA-3E2EBDB5515B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78" name="Group 1677">
            <a:extLst>
              <a:ext uri="{FF2B5EF4-FFF2-40B4-BE49-F238E27FC236}">
                <a16:creationId xmlns:a16="http://schemas.microsoft.com/office/drawing/2014/main" id="{32EF75B3-5115-4A20-BC32-52DC048D4793}"/>
              </a:ext>
            </a:extLst>
          </p:cNvPr>
          <p:cNvGrpSpPr>
            <a:grpSpLocks noChangeAspect="1"/>
          </p:cNvGrpSpPr>
          <p:nvPr/>
        </p:nvGrpSpPr>
        <p:grpSpPr>
          <a:xfrm>
            <a:off x="3744180" y="2502597"/>
            <a:ext cx="375666" cy="907507"/>
            <a:chOff x="1371600" y="1140861"/>
            <a:chExt cx="2209800" cy="5338278"/>
          </a:xfrm>
        </p:grpSpPr>
        <p:pic>
          <p:nvPicPr>
            <p:cNvPr id="1679" name="Picture 4" descr="Image result for stick man sick">
              <a:extLst>
                <a:ext uri="{FF2B5EF4-FFF2-40B4-BE49-F238E27FC236}">
                  <a16:creationId xmlns:a16="http://schemas.microsoft.com/office/drawing/2014/main" id="{90AD0385-EFCB-48DC-9DB7-B0C4D09D18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0" name="Oval 1679">
              <a:extLst>
                <a:ext uri="{FF2B5EF4-FFF2-40B4-BE49-F238E27FC236}">
                  <a16:creationId xmlns:a16="http://schemas.microsoft.com/office/drawing/2014/main" id="{639F462C-1C16-435F-B173-2C5F4851F15E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1" name="Oval 1680">
              <a:extLst>
                <a:ext uri="{FF2B5EF4-FFF2-40B4-BE49-F238E27FC236}">
                  <a16:creationId xmlns:a16="http://schemas.microsoft.com/office/drawing/2014/main" id="{8AE9A341-F580-4D4B-944B-032346EA110D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2" name="Straight Connector 1681">
              <a:extLst>
                <a:ext uri="{FF2B5EF4-FFF2-40B4-BE49-F238E27FC236}">
                  <a16:creationId xmlns:a16="http://schemas.microsoft.com/office/drawing/2014/main" id="{47510578-C828-4650-A652-CEB56D5999EF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83" name="Right Triangle 1682">
              <a:extLst>
                <a:ext uri="{FF2B5EF4-FFF2-40B4-BE49-F238E27FC236}">
                  <a16:creationId xmlns:a16="http://schemas.microsoft.com/office/drawing/2014/main" id="{3BF0F3BA-3791-4088-BCD1-B000B9EDDE7D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4" name="Parallelogram 1683">
              <a:extLst>
                <a:ext uri="{FF2B5EF4-FFF2-40B4-BE49-F238E27FC236}">
                  <a16:creationId xmlns:a16="http://schemas.microsoft.com/office/drawing/2014/main" id="{6C8C76EE-B936-4D24-A024-BE2920C687FA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5" name="Right Triangle 1684">
              <a:extLst>
                <a:ext uri="{FF2B5EF4-FFF2-40B4-BE49-F238E27FC236}">
                  <a16:creationId xmlns:a16="http://schemas.microsoft.com/office/drawing/2014/main" id="{3DD76021-03FD-402B-8F57-C576E285238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6" name="Right Triangle 1685">
              <a:extLst>
                <a:ext uri="{FF2B5EF4-FFF2-40B4-BE49-F238E27FC236}">
                  <a16:creationId xmlns:a16="http://schemas.microsoft.com/office/drawing/2014/main" id="{4E89BC7C-5064-4785-89D6-9F3AD585FA2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87" name="Group 1686">
            <a:extLst>
              <a:ext uri="{FF2B5EF4-FFF2-40B4-BE49-F238E27FC236}">
                <a16:creationId xmlns:a16="http://schemas.microsoft.com/office/drawing/2014/main" id="{90871139-739F-4E3C-907F-2754DD220ABE}"/>
              </a:ext>
            </a:extLst>
          </p:cNvPr>
          <p:cNvGrpSpPr>
            <a:grpSpLocks noChangeAspect="1"/>
          </p:cNvGrpSpPr>
          <p:nvPr/>
        </p:nvGrpSpPr>
        <p:grpSpPr>
          <a:xfrm>
            <a:off x="2124384" y="5122299"/>
            <a:ext cx="375666" cy="907507"/>
            <a:chOff x="1371600" y="1140861"/>
            <a:chExt cx="2209800" cy="5338278"/>
          </a:xfrm>
        </p:grpSpPr>
        <p:pic>
          <p:nvPicPr>
            <p:cNvPr id="1688" name="Picture 4" descr="Image result for stick man sick">
              <a:extLst>
                <a:ext uri="{FF2B5EF4-FFF2-40B4-BE49-F238E27FC236}">
                  <a16:creationId xmlns:a16="http://schemas.microsoft.com/office/drawing/2014/main" id="{561ECE67-919C-473C-872E-FAC834AA9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9" name="Oval 1688">
              <a:extLst>
                <a:ext uri="{FF2B5EF4-FFF2-40B4-BE49-F238E27FC236}">
                  <a16:creationId xmlns:a16="http://schemas.microsoft.com/office/drawing/2014/main" id="{82494A65-9749-447D-956D-EED5A2CBEFE3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0" name="Oval 1689">
              <a:extLst>
                <a:ext uri="{FF2B5EF4-FFF2-40B4-BE49-F238E27FC236}">
                  <a16:creationId xmlns:a16="http://schemas.microsoft.com/office/drawing/2014/main" id="{3A670EFF-8DC6-4170-8D2F-53CEE813C9C5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91" name="Straight Connector 1690">
              <a:extLst>
                <a:ext uri="{FF2B5EF4-FFF2-40B4-BE49-F238E27FC236}">
                  <a16:creationId xmlns:a16="http://schemas.microsoft.com/office/drawing/2014/main" id="{3AAE03E0-A938-4AC0-BA3D-552CB56A6507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92" name="Right Triangle 1691">
              <a:extLst>
                <a:ext uri="{FF2B5EF4-FFF2-40B4-BE49-F238E27FC236}">
                  <a16:creationId xmlns:a16="http://schemas.microsoft.com/office/drawing/2014/main" id="{B7E79096-50AD-44B9-8187-CD016F89AC7C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3" name="Parallelogram 1692">
              <a:extLst>
                <a:ext uri="{FF2B5EF4-FFF2-40B4-BE49-F238E27FC236}">
                  <a16:creationId xmlns:a16="http://schemas.microsoft.com/office/drawing/2014/main" id="{2C0E8D11-AF67-4777-994F-CD078DD72A10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4" name="Right Triangle 1693">
              <a:extLst>
                <a:ext uri="{FF2B5EF4-FFF2-40B4-BE49-F238E27FC236}">
                  <a16:creationId xmlns:a16="http://schemas.microsoft.com/office/drawing/2014/main" id="{F961C635-90DA-45B4-9FEC-D51C758D9F0C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5" name="Right Triangle 1694">
              <a:extLst>
                <a:ext uri="{FF2B5EF4-FFF2-40B4-BE49-F238E27FC236}">
                  <a16:creationId xmlns:a16="http://schemas.microsoft.com/office/drawing/2014/main" id="{039293C4-0EF3-477E-A41A-F32AE8B6D039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96" name="Group 1695">
            <a:extLst>
              <a:ext uri="{FF2B5EF4-FFF2-40B4-BE49-F238E27FC236}">
                <a16:creationId xmlns:a16="http://schemas.microsoft.com/office/drawing/2014/main" id="{B2A81E27-E5B8-42EB-8174-F5798E23DE4F}"/>
              </a:ext>
            </a:extLst>
          </p:cNvPr>
          <p:cNvGrpSpPr>
            <a:grpSpLocks noChangeAspect="1"/>
          </p:cNvGrpSpPr>
          <p:nvPr/>
        </p:nvGrpSpPr>
        <p:grpSpPr>
          <a:xfrm>
            <a:off x="5360455" y="1484564"/>
            <a:ext cx="375666" cy="907507"/>
            <a:chOff x="1371600" y="1140861"/>
            <a:chExt cx="2209800" cy="5338278"/>
          </a:xfrm>
        </p:grpSpPr>
        <p:pic>
          <p:nvPicPr>
            <p:cNvPr id="1697" name="Picture 4" descr="Image result for stick man sick">
              <a:extLst>
                <a:ext uri="{FF2B5EF4-FFF2-40B4-BE49-F238E27FC236}">
                  <a16:creationId xmlns:a16="http://schemas.microsoft.com/office/drawing/2014/main" id="{F867C4D0-1BE3-4FEA-A1C0-7AAD2BCD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8" name="Oval 1697">
              <a:extLst>
                <a:ext uri="{FF2B5EF4-FFF2-40B4-BE49-F238E27FC236}">
                  <a16:creationId xmlns:a16="http://schemas.microsoft.com/office/drawing/2014/main" id="{0A3A3C80-899C-415D-8A2B-2CF9F7805902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9" name="Oval 1698">
              <a:extLst>
                <a:ext uri="{FF2B5EF4-FFF2-40B4-BE49-F238E27FC236}">
                  <a16:creationId xmlns:a16="http://schemas.microsoft.com/office/drawing/2014/main" id="{CFCC5C43-CD37-4F1F-832C-910C76C23CE0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00" name="Straight Connector 1699">
              <a:extLst>
                <a:ext uri="{FF2B5EF4-FFF2-40B4-BE49-F238E27FC236}">
                  <a16:creationId xmlns:a16="http://schemas.microsoft.com/office/drawing/2014/main" id="{8259F27D-7190-45A8-B749-8EC69AD275DE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01" name="Right Triangle 1700">
              <a:extLst>
                <a:ext uri="{FF2B5EF4-FFF2-40B4-BE49-F238E27FC236}">
                  <a16:creationId xmlns:a16="http://schemas.microsoft.com/office/drawing/2014/main" id="{83C6926F-875F-4A90-91F5-319C52A19267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2" name="Parallelogram 1701">
              <a:extLst>
                <a:ext uri="{FF2B5EF4-FFF2-40B4-BE49-F238E27FC236}">
                  <a16:creationId xmlns:a16="http://schemas.microsoft.com/office/drawing/2014/main" id="{301F0878-2AFA-47AD-8ABE-BCB04A59FAF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3" name="Right Triangle 1702">
              <a:extLst>
                <a:ext uri="{FF2B5EF4-FFF2-40B4-BE49-F238E27FC236}">
                  <a16:creationId xmlns:a16="http://schemas.microsoft.com/office/drawing/2014/main" id="{38297EBA-460E-4F50-8587-AED5E67B2F0E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4" name="Right Triangle 1703">
              <a:extLst>
                <a:ext uri="{FF2B5EF4-FFF2-40B4-BE49-F238E27FC236}">
                  <a16:creationId xmlns:a16="http://schemas.microsoft.com/office/drawing/2014/main" id="{08288005-15B5-4EE3-B46C-1CFEBFE2C6A3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05" name="Group 1704">
            <a:extLst>
              <a:ext uri="{FF2B5EF4-FFF2-40B4-BE49-F238E27FC236}">
                <a16:creationId xmlns:a16="http://schemas.microsoft.com/office/drawing/2014/main" id="{CB763FF1-3910-4CE8-8212-9946FEF685B6}"/>
              </a:ext>
            </a:extLst>
          </p:cNvPr>
          <p:cNvGrpSpPr>
            <a:grpSpLocks noChangeAspect="1"/>
          </p:cNvGrpSpPr>
          <p:nvPr/>
        </p:nvGrpSpPr>
        <p:grpSpPr>
          <a:xfrm>
            <a:off x="652477" y="5589611"/>
            <a:ext cx="375666" cy="907507"/>
            <a:chOff x="1371600" y="1140861"/>
            <a:chExt cx="2209800" cy="5338278"/>
          </a:xfrm>
        </p:grpSpPr>
        <p:pic>
          <p:nvPicPr>
            <p:cNvPr id="1706" name="Picture 4" descr="Image result for stick man sick">
              <a:extLst>
                <a:ext uri="{FF2B5EF4-FFF2-40B4-BE49-F238E27FC236}">
                  <a16:creationId xmlns:a16="http://schemas.microsoft.com/office/drawing/2014/main" id="{6806D303-59A7-405E-811A-919892203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7" name="Oval 1706">
              <a:extLst>
                <a:ext uri="{FF2B5EF4-FFF2-40B4-BE49-F238E27FC236}">
                  <a16:creationId xmlns:a16="http://schemas.microsoft.com/office/drawing/2014/main" id="{AD31B6C6-078D-4C52-854F-B28C3EB2D4C9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8" name="Oval 1707">
              <a:extLst>
                <a:ext uri="{FF2B5EF4-FFF2-40B4-BE49-F238E27FC236}">
                  <a16:creationId xmlns:a16="http://schemas.microsoft.com/office/drawing/2014/main" id="{A1830E63-A10A-449B-8F08-27F0082698CF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09" name="Straight Connector 1708">
              <a:extLst>
                <a:ext uri="{FF2B5EF4-FFF2-40B4-BE49-F238E27FC236}">
                  <a16:creationId xmlns:a16="http://schemas.microsoft.com/office/drawing/2014/main" id="{95C7B731-F208-44CA-B3A9-5A04016854E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10" name="Right Triangle 1709">
              <a:extLst>
                <a:ext uri="{FF2B5EF4-FFF2-40B4-BE49-F238E27FC236}">
                  <a16:creationId xmlns:a16="http://schemas.microsoft.com/office/drawing/2014/main" id="{09100A01-6F6A-4F72-A977-5276986D4FBA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1" name="Parallelogram 1710">
              <a:extLst>
                <a:ext uri="{FF2B5EF4-FFF2-40B4-BE49-F238E27FC236}">
                  <a16:creationId xmlns:a16="http://schemas.microsoft.com/office/drawing/2014/main" id="{1FF59B40-EAF1-40C9-917E-2CD9169A013A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2" name="Right Triangle 1711">
              <a:extLst>
                <a:ext uri="{FF2B5EF4-FFF2-40B4-BE49-F238E27FC236}">
                  <a16:creationId xmlns:a16="http://schemas.microsoft.com/office/drawing/2014/main" id="{D443D629-FC5C-4480-BC21-C347DB9AE5AF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3" name="Right Triangle 1712">
              <a:extLst>
                <a:ext uri="{FF2B5EF4-FFF2-40B4-BE49-F238E27FC236}">
                  <a16:creationId xmlns:a16="http://schemas.microsoft.com/office/drawing/2014/main" id="{DBACD961-CCD2-48D4-86A7-23A941CE890D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0C0B8E8B-8183-47F1-A4F3-12F788A9FA2A}"/>
              </a:ext>
            </a:extLst>
          </p:cNvPr>
          <p:cNvGrpSpPr>
            <a:grpSpLocks noChangeAspect="1"/>
          </p:cNvGrpSpPr>
          <p:nvPr/>
        </p:nvGrpSpPr>
        <p:grpSpPr>
          <a:xfrm>
            <a:off x="517220" y="4150162"/>
            <a:ext cx="375666" cy="907507"/>
            <a:chOff x="1371600" y="1140861"/>
            <a:chExt cx="2209800" cy="5338278"/>
          </a:xfrm>
        </p:grpSpPr>
        <p:pic>
          <p:nvPicPr>
            <p:cNvPr id="1715" name="Picture 4" descr="Image result for stick man sick">
              <a:extLst>
                <a:ext uri="{FF2B5EF4-FFF2-40B4-BE49-F238E27FC236}">
                  <a16:creationId xmlns:a16="http://schemas.microsoft.com/office/drawing/2014/main" id="{4B23B61D-7BCE-443A-8200-53AD93FC8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6" name="Oval 1715">
              <a:extLst>
                <a:ext uri="{FF2B5EF4-FFF2-40B4-BE49-F238E27FC236}">
                  <a16:creationId xmlns:a16="http://schemas.microsoft.com/office/drawing/2014/main" id="{97F5AD96-852A-42D4-AD21-57E069025BFF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7" name="Oval 1716">
              <a:extLst>
                <a:ext uri="{FF2B5EF4-FFF2-40B4-BE49-F238E27FC236}">
                  <a16:creationId xmlns:a16="http://schemas.microsoft.com/office/drawing/2014/main" id="{B084F40C-3A2C-424D-812E-5111329F8B6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18" name="Straight Connector 1717">
              <a:extLst>
                <a:ext uri="{FF2B5EF4-FFF2-40B4-BE49-F238E27FC236}">
                  <a16:creationId xmlns:a16="http://schemas.microsoft.com/office/drawing/2014/main" id="{DE95AA99-BB0D-4512-83BE-BD8E7ACA5702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19" name="Right Triangle 1718">
              <a:extLst>
                <a:ext uri="{FF2B5EF4-FFF2-40B4-BE49-F238E27FC236}">
                  <a16:creationId xmlns:a16="http://schemas.microsoft.com/office/drawing/2014/main" id="{EBDB5C95-2B86-47DB-8CFE-9C81A9EBE1D9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0" name="Parallelogram 1719">
              <a:extLst>
                <a:ext uri="{FF2B5EF4-FFF2-40B4-BE49-F238E27FC236}">
                  <a16:creationId xmlns:a16="http://schemas.microsoft.com/office/drawing/2014/main" id="{C0E4B82C-94F4-4FC4-8E8A-8E6DE9311B9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1" name="Right Triangle 1720">
              <a:extLst>
                <a:ext uri="{FF2B5EF4-FFF2-40B4-BE49-F238E27FC236}">
                  <a16:creationId xmlns:a16="http://schemas.microsoft.com/office/drawing/2014/main" id="{4E4ECE3F-D7CE-4390-8A54-9FBFDF704464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2" name="Right Triangle 1721">
              <a:extLst>
                <a:ext uri="{FF2B5EF4-FFF2-40B4-BE49-F238E27FC236}">
                  <a16:creationId xmlns:a16="http://schemas.microsoft.com/office/drawing/2014/main" id="{A8337CC5-CEE0-4327-9D29-B1D9DB542DF4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23" name="Group 1722">
            <a:extLst>
              <a:ext uri="{FF2B5EF4-FFF2-40B4-BE49-F238E27FC236}">
                <a16:creationId xmlns:a16="http://schemas.microsoft.com/office/drawing/2014/main" id="{4F39B06B-AC57-4E24-A2C8-DE7C99E9AED5}"/>
              </a:ext>
            </a:extLst>
          </p:cNvPr>
          <p:cNvGrpSpPr>
            <a:grpSpLocks noChangeAspect="1"/>
          </p:cNvGrpSpPr>
          <p:nvPr/>
        </p:nvGrpSpPr>
        <p:grpSpPr>
          <a:xfrm>
            <a:off x="5840230" y="2862997"/>
            <a:ext cx="375666" cy="907507"/>
            <a:chOff x="1371600" y="1140861"/>
            <a:chExt cx="2209800" cy="5338278"/>
          </a:xfrm>
        </p:grpSpPr>
        <p:pic>
          <p:nvPicPr>
            <p:cNvPr id="1724" name="Picture 4" descr="Image result for stick man sick">
              <a:extLst>
                <a:ext uri="{FF2B5EF4-FFF2-40B4-BE49-F238E27FC236}">
                  <a16:creationId xmlns:a16="http://schemas.microsoft.com/office/drawing/2014/main" id="{F14001D2-FD98-4DD5-97DA-E91FE1FBA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5" name="Oval 1724">
              <a:extLst>
                <a:ext uri="{FF2B5EF4-FFF2-40B4-BE49-F238E27FC236}">
                  <a16:creationId xmlns:a16="http://schemas.microsoft.com/office/drawing/2014/main" id="{65B9891B-FC01-4F5D-9B93-25D3E20839F0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6" name="Oval 1725">
              <a:extLst>
                <a:ext uri="{FF2B5EF4-FFF2-40B4-BE49-F238E27FC236}">
                  <a16:creationId xmlns:a16="http://schemas.microsoft.com/office/drawing/2014/main" id="{98FA2BA0-F59B-4115-9709-1EF1C5334B0B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27" name="Straight Connector 1726">
              <a:extLst>
                <a:ext uri="{FF2B5EF4-FFF2-40B4-BE49-F238E27FC236}">
                  <a16:creationId xmlns:a16="http://schemas.microsoft.com/office/drawing/2014/main" id="{977A9523-61E6-4648-B5B6-DDAB22C0A806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28" name="Right Triangle 1727">
              <a:extLst>
                <a:ext uri="{FF2B5EF4-FFF2-40B4-BE49-F238E27FC236}">
                  <a16:creationId xmlns:a16="http://schemas.microsoft.com/office/drawing/2014/main" id="{B822F4BC-DFB2-4E64-820C-FA6934335BE6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9" name="Parallelogram 1728">
              <a:extLst>
                <a:ext uri="{FF2B5EF4-FFF2-40B4-BE49-F238E27FC236}">
                  <a16:creationId xmlns:a16="http://schemas.microsoft.com/office/drawing/2014/main" id="{4AC1F22C-F385-4B63-9CDB-A996C58E01C5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0" name="Right Triangle 1729">
              <a:extLst>
                <a:ext uri="{FF2B5EF4-FFF2-40B4-BE49-F238E27FC236}">
                  <a16:creationId xmlns:a16="http://schemas.microsoft.com/office/drawing/2014/main" id="{46424AC9-99FA-4CDA-8F9D-91F03D009951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1" name="Right Triangle 1730">
              <a:extLst>
                <a:ext uri="{FF2B5EF4-FFF2-40B4-BE49-F238E27FC236}">
                  <a16:creationId xmlns:a16="http://schemas.microsoft.com/office/drawing/2014/main" id="{9F3C3A02-D50F-4943-A301-CCF62E76505F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32" name="Group 1731">
            <a:extLst>
              <a:ext uri="{FF2B5EF4-FFF2-40B4-BE49-F238E27FC236}">
                <a16:creationId xmlns:a16="http://schemas.microsoft.com/office/drawing/2014/main" id="{94F7092C-8279-4EEB-9836-8338EBCEFB02}"/>
              </a:ext>
            </a:extLst>
          </p:cNvPr>
          <p:cNvGrpSpPr>
            <a:grpSpLocks noChangeAspect="1"/>
          </p:cNvGrpSpPr>
          <p:nvPr/>
        </p:nvGrpSpPr>
        <p:grpSpPr>
          <a:xfrm>
            <a:off x="5240247" y="5716456"/>
            <a:ext cx="375666" cy="907507"/>
            <a:chOff x="1371600" y="1140861"/>
            <a:chExt cx="2209800" cy="5338278"/>
          </a:xfrm>
        </p:grpSpPr>
        <p:pic>
          <p:nvPicPr>
            <p:cNvPr id="1733" name="Picture 4" descr="Image result for stick man sick">
              <a:extLst>
                <a:ext uri="{FF2B5EF4-FFF2-40B4-BE49-F238E27FC236}">
                  <a16:creationId xmlns:a16="http://schemas.microsoft.com/office/drawing/2014/main" id="{8B6348F3-5FE2-451F-BC0B-AFA8B3B4C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4" name="Oval 1733">
              <a:extLst>
                <a:ext uri="{FF2B5EF4-FFF2-40B4-BE49-F238E27FC236}">
                  <a16:creationId xmlns:a16="http://schemas.microsoft.com/office/drawing/2014/main" id="{0DBDDDB8-4C98-45EB-AA6D-863781A111AD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5" name="Oval 1734">
              <a:extLst>
                <a:ext uri="{FF2B5EF4-FFF2-40B4-BE49-F238E27FC236}">
                  <a16:creationId xmlns:a16="http://schemas.microsoft.com/office/drawing/2014/main" id="{C5BACD85-A2B5-4663-BE8F-4242B183C972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36" name="Straight Connector 1735">
              <a:extLst>
                <a:ext uri="{FF2B5EF4-FFF2-40B4-BE49-F238E27FC236}">
                  <a16:creationId xmlns:a16="http://schemas.microsoft.com/office/drawing/2014/main" id="{A1185326-D26F-4A2B-B72A-2D6DDAEC98B4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37" name="Right Triangle 1736">
              <a:extLst>
                <a:ext uri="{FF2B5EF4-FFF2-40B4-BE49-F238E27FC236}">
                  <a16:creationId xmlns:a16="http://schemas.microsoft.com/office/drawing/2014/main" id="{A1E05AB5-C73D-4E73-8313-D7E7BFCD46C2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8" name="Parallelogram 1737">
              <a:extLst>
                <a:ext uri="{FF2B5EF4-FFF2-40B4-BE49-F238E27FC236}">
                  <a16:creationId xmlns:a16="http://schemas.microsoft.com/office/drawing/2014/main" id="{F8E5A9FD-3C23-47CC-BE56-E6381DEF58B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9" name="Right Triangle 1738">
              <a:extLst>
                <a:ext uri="{FF2B5EF4-FFF2-40B4-BE49-F238E27FC236}">
                  <a16:creationId xmlns:a16="http://schemas.microsoft.com/office/drawing/2014/main" id="{99CB3529-074D-477A-9B70-D67A788E35C5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0" name="Right Triangle 1739">
              <a:extLst>
                <a:ext uri="{FF2B5EF4-FFF2-40B4-BE49-F238E27FC236}">
                  <a16:creationId xmlns:a16="http://schemas.microsoft.com/office/drawing/2014/main" id="{7D6F4463-EE22-4D2C-9CDC-7B429A8CD22C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1" name="Group 1740">
            <a:extLst>
              <a:ext uri="{FF2B5EF4-FFF2-40B4-BE49-F238E27FC236}">
                <a16:creationId xmlns:a16="http://schemas.microsoft.com/office/drawing/2014/main" id="{804EB039-FC33-4A38-A366-4969A2936D57}"/>
              </a:ext>
            </a:extLst>
          </p:cNvPr>
          <p:cNvGrpSpPr>
            <a:grpSpLocks noChangeAspect="1"/>
          </p:cNvGrpSpPr>
          <p:nvPr/>
        </p:nvGrpSpPr>
        <p:grpSpPr>
          <a:xfrm>
            <a:off x="4409956" y="4739153"/>
            <a:ext cx="375666" cy="907507"/>
            <a:chOff x="1371600" y="1140861"/>
            <a:chExt cx="2209800" cy="5338278"/>
          </a:xfrm>
        </p:grpSpPr>
        <p:pic>
          <p:nvPicPr>
            <p:cNvPr id="1742" name="Picture 4" descr="Image result for stick man sick">
              <a:extLst>
                <a:ext uri="{FF2B5EF4-FFF2-40B4-BE49-F238E27FC236}">
                  <a16:creationId xmlns:a16="http://schemas.microsoft.com/office/drawing/2014/main" id="{6C04BB76-D259-4354-9056-1C38D3B09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" name="Oval 1742">
              <a:extLst>
                <a:ext uri="{FF2B5EF4-FFF2-40B4-BE49-F238E27FC236}">
                  <a16:creationId xmlns:a16="http://schemas.microsoft.com/office/drawing/2014/main" id="{F7353945-B8C0-4B4F-9F70-0988AE8447D5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4" name="Oval 1743">
              <a:extLst>
                <a:ext uri="{FF2B5EF4-FFF2-40B4-BE49-F238E27FC236}">
                  <a16:creationId xmlns:a16="http://schemas.microsoft.com/office/drawing/2014/main" id="{14474C89-0B0F-4144-9D4E-42DDD0747A4B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5" name="Straight Connector 1744">
              <a:extLst>
                <a:ext uri="{FF2B5EF4-FFF2-40B4-BE49-F238E27FC236}">
                  <a16:creationId xmlns:a16="http://schemas.microsoft.com/office/drawing/2014/main" id="{66121E6B-7C3F-4CB0-A5EC-875C8A8DE46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46" name="Right Triangle 1745">
              <a:extLst>
                <a:ext uri="{FF2B5EF4-FFF2-40B4-BE49-F238E27FC236}">
                  <a16:creationId xmlns:a16="http://schemas.microsoft.com/office/drawing/2014/main" id="{31C2AA47-3A52-44D7-9007-4B840A57E149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7" name="Parallelogram 1746">
              <a:extLst>
                <a:ext uri="{FF2B5EF4-FFF2-40B4-BE49-F238E27FC236}">
                  <a16:creationId xmlns:a16="http://schemas.microsoft.com/office/drawing/2014/main" id="{D90649DD-C154-4F40-925C-5AEB740C99C9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8" name="Right Triangle 1747">
              <a:extLst>
                <a:ext uri="{FF2B5EF4-FFF2-40B4-BE49-F238E27FC236}">
                  <a16:creationId xmlns:a16="http://schemas.microsoft.com/office/drawing/2014/main" id="{3AFF76DB-771D-4E00-829D-03236E2CD1D8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9" name="Right Triangle 1748">
              <a:extLst>
                <a:ext uri="{FF2B5EF4-FFF2-40B4-BE49-F238E27FC236}">
                  <a16:creationId xmlns:a16="http://schemas.microsoft.com/office/drawing/2014/main" id="{214C06CD-2A1D-4AAE-999B-0DA85A3DA441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50" name="Group 1749">
            <a:extLst>
              <a:ext uri="{FF2B5EF4-FFF2-40B4-BE49-F238E27FC236}">
                <a16:creationId xmlns:a16="http://schemas.microsoft.com/office/drawing/2014/main" id="{AB434C6D-39FB-4BAB-92C9-001FFACFDE76}"/>
              </a:ext>
            </a:extLst>
          </p:cNvPr>
          <p:cNvGrpSpPr>
            <a:grpSpLocks noChangeAspect="1"/>
          </p:cNvGrpSpPr>
          <p:nvPr/>
        </p:nvGrpSpPr>
        <p:grpSpPr>
          <a:xfrm>
            <a:off x="4267462" y="3018054"/>
            <a:ext cx="375666" cy="907507"/>
            <a:chOff x="1371600" y="1140861"/>
            <a:chExt cx="2209800" cy="5338278"/>
          </a:xfrm>
        </p:grpSpPr>
        <p:pic>
          <p:nvPicPr>
            <p:cNvPr id="1751" name="Picture 4" descr="Image result for stick man sick">
              <a:extLst>
                <a:ext uri="{FF2B5EF4-FFF2-40B4-BE49-F238E27FC236}">
                  <a16:creationId xmlns:a16="http://schemas.microsoft.com/office/drawing/2014/main" id="{1509ECDE-86B5-4989-88EC-FCB394658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2" name="Oval 1751">
              <a:extLst>
                <a:ext uri="{FF2B5EF4-FFF2-40B4-BE49-F238E27FC236}">
                  <a16:creationId xmlns:a16="http://schemas.microsoft.com/office/drawing/2014/main" id="{05A41D8E-203B-4E12-8277-6F46A6CB3080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3" name="Oval 1752">
              <a:extLst>
                <a:ext uri="{FF2B5EF4-FFF2-40B4-BE49-F238E27FC236}">
                  <a16:creationId xmlns:a16="http://schemas.microsoft.com/office/drawing/2014/main" id="{77F3BA7B-5282-458D-930A-B7C9020C9CB1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54" name="Straight Connector 1753">
              <a:extLst>
                <a:ext uri="{FF2B5EF4-FFF2-40B4-BE49-F238E27FC236}">
                  <a16:creationId xmlns:a16="http://schemas.microsoft.com/office/drawing/2014/main" id="{314171D7-3184-4AB6-8A48-2E06A7F2C810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55" name="Right Triangle 1754">
              <a:extLst>
                <a:ext uri="{FF2B5EF4-FFF2-40B4-BE49-F238E27FC236}">
                  <a16:creationId xmlns:a16="http://schemas.microsoft.com/office/drawing/2014/main" id="{4D86464D-6A31-43C8-AAEB-7A083326889D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6" name="Parallelogram 1755">
              <a:extLst>
                <a:ext uri="{FF2B5EF4-FFF2-40B4-BE49-F238E27FC236}">
                  <a16:creationId xmlns:a16="http://schemas.microsoft.com/office/drawing/2014/main" id="{6DB95C8B-AAA0-4732-BB49-40E7ADDD4A2E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7" name="Right Triangle 1756">
              <a:extLst>
                <a:ext uri="{FF2B5EF4-FFF2-40B4-BE49-F238E27FC236}">
                  <a16:creationId xmlns:a16="http://schemas.microsoft.com/office/drawing/2014/main" id="{B9A98C34-41B0-442A-9BF9-96ECBB3CCBA2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8" name="Right Triangle 1757">
              <a:extLst>
                <a:ext uri="{FF2B5EF4-FFF2-40B4-BE49-F238E27FC236}">
                  <a16:creationId xmlns:a16="http://schemas.microsoft.com/office/drawing/2014/main" id="{C16800D7-8687-4B76-A1F8-DBE117AFA5B6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59" name="Group 1758">
            <a:extLst>
              <a:ext uri="{FF2B5EF4-FFF2-40B4-BE49-F238E27FC236}">
                <a16:creationId xmlns:a16="http://schemas.microsoft.com/office/drawing/2014/main" id="{553DE1BC-A190-403B-B0EB-21FD20DBA4C9}"/>
              </a:ext>
            </a:extLst>
          </p:cNvPr>
          <p:cNvGrpSpPr>
            <a:grpSpLocks noChangeAspect="1"/>
          </p:cNvGrpSpPr>
          <p:nvPr/>
        </p:nvGrpSpPr>
        <p:grpSpPr>
          <a:xfrm>
            <a:off x="5820272" y="1435244"/>
            <a:ext cx="375666" cy="907507"/>
            <a:chOff x="1371600" y="1140861"/>
            <a:chExt cx="2209800" cy="5338278"/>
          </a:xfrm>
        </p:grpSpPr>
        <p:pic>
          <p:nvPicPr>
            <p:cNvPr id="1760" name="Picture 4" descr="Image result for stick man sick">
              <a:extLst>
                <a:ext uri="{FF2B5EF4-FFF2-40B4-BE49-F238E27FC236}">
                  <a16:creationId xmlns:a16="http://schemas.microsoft.com/office/drawing/2014/main" id="{E79A8ADA-C93A-41E4-9B40-387E74F34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140861"/>
              <a:ext cx="2209800" cy="533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1" name="Oval 1760">
              <a:extLst>
                <a:ext uri="{FF2B5EF4-FFF2-40B4-BE49-F238E27FC236}">
                  <a16:creationId xmlns:a16="http://schemas.microsoft.com/office/drawing/2014/main" id="{F3C387B7-8B5B-44ED-BDAC-0D6D040E9AC7}"/>
                </a:ext>
              </a:extLst>
            </p:cNvPr>
            <p:cNvSpPr/>
            <p:nvPr/>
          </p:nvSpPr>
          <p:spPr>
            <a:xfrm>
              <a:off x="2076450" y="1673623"/>
              <a:ext cx="228600" cy="307577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2" name="Oval 1761">
              <a:extLst>
                <a:ext uri="{FF2B5EF4-FFF2-40B4-BE49-F238E27FC236}">
                  <a16:creationId xmlns:a16="http://schemas.microsoft.com/office/drawing/2014/main" id="{CE3ED629-CE7C-46C6-A83B-862F73480D97}"/>
                </a:ext>
              </a:extLst>
            </p:cNvPr>
            <p:cNvSpPr/>
            <p:nvPr/>
          </p:nvSpPr>
          <p:spPr>
            <a:xfrm>
              <a:off x="2590800" y="1673623"/>
              <a:ext cx="228600" cy="3075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63" name="Straight Connector 1762">
              <a:extLst>
                <a:ext uri="{FF2B5EF4-FFF2-40B4-BE49-F238E27FC236}">
                  <a16:creationId xmlns:a16="http://schemas.microsoft.com/office/drawing/2014/main" id="{391E621F-D64F-49C9-A29C-C0AB6C20EF1B}"/>
                </a:ext>
              </a:extLst>
            </p:cNvPr>
            <p:cNvCxnSpPr/>
            <p:nvPr/>
          </p:nvCxnSpPr>
          <p:spPr>
            <a:xfrm>
              <a:off x="2171700" y="2286000"/>
              <a:ext cx="609600" cy="0"/>
            </a:xfrm>
            <a:prstGeom prst="line">
              <a:avLst/>
            </a:prstGeom>
            <a:noFill/>
            <a:ln w="412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64" name="Right Triangle 1763">
              <a:extLst>
                <a:ext uri="{FF2B5EF4-FFF2-40B4-BE49-F238E27FC236}">
                  <a16:creationId xmlns:a16="http://schemas.microsoft.com/office/drawing/2014/main" id="{C970A48A-7097-4490-ABC7-A0C4FC753FB7}"/>
                </a:ext>
              </a:extLst>
            </p:cNvPr>
            <p:cNvSpPr/>
            <p:nvPr/>
          </p:nvSpPr>
          <p:spPr>
            <a:xfrm>
              <a:off x="3048000" y="4137856"/>
              <a:ext cx="228600" cy="281741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5" name="Parallelogram 1764">
              <a:extLst>
                <a:ext uri="{FF2B5EF4-FFF2-40B4-BE49-F238E27FC236}">
                  <a16:creationId xmlns:a16="http://schemas.microsoft.com/office/drawing/2014/main" id="{FC0D447F-151D-47EA-95F8-054B47F97D71}"/>
                </a:ext>
              </a:extLst>
            </p:cNvPr>
            <p:cNvSpPr/>
            <p:nvPr/>
          </p:nvSpPr>
          <p:spPr>
            <a:xfrm>
              <a:off x="1752600" y="4210047"/>
              <a:ext cx="228600" cy="228600"/>
            </a:xfrm>
            <a:prstGeom prst="parallelogram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6" name="Right Triangle 1765">
              <a:extLst>
                <a:ext uri="{FF2B5EF4-FFF2-40B4-BE49-F238E27FC236}">
                  <a16:creationId xmlns:a16="http://schemas.microsoft.com/office/drawing/2014/main" id="{82E63052-40A7-474C-ABD6-2740EE4F8DF3}"/>
                </a:ext>
              </a:extLst>
            </p:cNvPr>
            <p:cNvSpPr/>
            <p:nvPr/>
          </p:nvSpPr>
          <p:spPr>
            <a:xfrm>
              <a:off x="1924050" y="6172200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7" name="Right Triangle 1766">
              <a:extLst>
                <a:ext uri="{FF2B5EF4-FFF2-40B4-BE49-F238E27FC236}">
                  <a16:creationId xmlns:a16="http://schemas.microsoft.com/office/drawing/2014/main" id="{AE95E04F-8AAA-4D33-B7EE-EA1296D6CD38}"/>
                </a:ext>
              </a:extLst>
            </p:cNvPr>
            <p:cNvSpPr/>
            <p:nvPr/>
          </p:nvSpPr>
          <p:spPr>
            <a:xfrm>
              <a:off x="2914650" y="6055124"/>
              <a:ext cx="266700" cy="152400"/>
            </a:xfrm>
            <a:prstGeom prst="rtTriangle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68" name="Picture 2" descr="Image result for stick man sick">
            <a:extLst>
              <a:ext uri="{FF2B5EF4-FFF2-40B4-BE49-F238E27FC236}">
                <a16:creationId xmlns:a16="http://schemas.microsoft.com/office/drawing/2014/main" id="{6811F2A0-B2F0-4A93-816C-AC5B9F90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342" y="2181933"/>
            <a:ext cx="66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9" name="Right Arrow 55">
            <a:extLst>
              <a:ext uri="{FF2B5EF4-FFF2-40B4-BE49-F238E27FC236}">
                <a16:creationId xmlns:a16="http://schemas.microsoft.com/office/drawing/2014/main" id="{F5BC444F-0F24-4BD2-8357-DE8D3E05753B}"/>
              </a:ext>
            </a:extLst>
          </p:cNvPr>
          <p:cNvSpPr/>
          <p:nvPr/>
        </p:nvSpPr>
        <p:spPr>
          <a:xfrm>
            <a:off x="7563949" y="2529186"/>
            <a:ext cx="487503" cy="20542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0" name="Freeform 74">
            <a:extLst>
              <a:ext uri="{FF2B5EF4-FFF2-40B4-BE49-F238E27FC236}">
                <a16:creationId xmlns:a16="http://schemas.microsoft.com/office/drawing/2014/main" id="{A6347F9B-CF33-4CBE-A4FA-D3588E05C4AA}"/>
              </a:ext>
            </a:extLst>
          </p:cNvPr>
          <p:cNvSpPr>
            <a:spLocks/>
          </p:cNvSpPr>
          <p:nvPr/>
        </p:nvSpPr>
        <p:spPr bwMode="auto">
          <a:xfrm>
            <a:off x="8175961" y="1665170"/>
            <a:ext cx="2056661" cy="1707316"/>
          </a:xfrm>
          <a:custGeom>
            <a:avLst/>
            <a:gdLst>
              <a:gd name="T0" fmla="*/ 1358 w 1058"/>
              <a:gd name="T1" fmla="*/ 0 h 1345"/>
              <a:gd name="T2" fmla="*/ 940 w 1058"/>
              <a:gd name="T3" fmla="*/ 125 h 1345"/>
              <a:gd name="T4" fmla="*/ 721 w 1058"/>
              <a:gd name="T5" fmla="*/ 405 h 1345"/>
              <a:gd name="T6" fmla="*/ 825 w 1058"/>
              <a:gd name="T7" fmla="*/ 871 h 1345"/>
              <a:gd name="T8" fmla="*/ 472 w 1058"/>
              <a:gd name="T9" fmla="*/ 1157 h 1345"/>
              <a:gd name="T10" fmla="*/ 180 w 1058"/>
              <a:gd name="T11" fmla="*/ 1564 h 1345"/>
              <a:gd name="T12" fmla="*/ 15 w 1058"/>
              <a:gd name="T13" fmla="*/ 2113 h 1345"/>
              <a:gd name="T14" fmla="*/ 0 w 1058"/>
              <a:gd name="T15" fmla="*/ 2720 h 1345"/>
              <a:gd name="T16" fmla="*/ 164 w 1058"/>
              <a:gd name="T17" fmla="*/ 3286 h 1345"/>
              <a:gd name="T18" fmla="*/ 586 w 1058"/>
              <a:gd name="T19" fmla="*/ 3785 h 1345"/>
              <a:gd name="T20" fmla="*/ 1200 w 1058"/>
              <a:gd name="T21" fmla="*/ 4067 h 1345"/>
              <a:gd name="T22" fmla="*/ 1707 w 1058"/>
              <a:gd name="T23" fmla="*/ 4054 h 1345"/>
              <a:gd name="T24" fmla="*/ 2062 w 1058"/>
              <a:gd name="T25" fmla="*/ 3725 h 1345"/>
              <a:gd name="T26" fmla="*/ 2324 w 1058"/>
              <a:gd name="T27" fmla="*/ 3224 h 1345"/>
              <a:gd name="T28" fmla="*/ 2416 w 1058"/>
              <a:gd name="T29" fmla="*/ 2648 h 1345"/>
              <a:gd name="T30" fmla="*/ 2330 w 1058"/>
              <a:gd name="T31" fmla="*/ 2035 h 1345"/>
              <a:gd name="T32" fmla="*/ 2037 w 1058"/>
              <a:gd name="T33" fmla="*/ 1429 h 1345"/>
              <a:gd name="T34" fmla="*/ 1739 w 1058"/>
              <a:gd name="T35" fmla="*/ 1144 h 1345"/>
              <a:gd name="T36" fmla="*/ 1379 w 1058"/>
              <a:gd name="T37" fmla="*/ 988 h 1345"/>
              <a:gd name="T38" fmla="*/ 1543 w 1058"/>
              <a:gd name="T39" fmla="*/ 1175 h 1345"/>
              <a:gd name="T40" fmla="*/ 1811 w 1058"/>
              <a:gd name="T41" fmla="*/ 1314 h 1345"/>
              <a:gd name="T42" fmla="*/ 2062 w 1058"/>
              <a:gd name="T43" fmla="*/ 1709 h 1345"/>
              <a:gd name="T44" fmla="*/ 2213 w 1058"/>
              <a:gd name="T45" fmla="*/ 2035 h 1345"/>
              <a:gd name="T46" fmla="*/ 2306 w 1058"/>
              <a:gd name="T47" fmla="*/ 2552 h 1345"/>
              <a:gd name="T48" fmla="*/ 2260 w 1058"/>
              <a:gd name="T49" fmla="*/ 3002 h 1345"/>
              <a:gd name="T50" fmla="*/ 2091 w 1058"/>
              <a:gd name="T51" fmla="*/ 3432 h 1345"/>
              <a:gd name="T52" fmla="*/ 1883 w 1058"/>
              <a:gd name="T53" fmla="*/ 3743 h 1345"/>
              <a:gd name="T54" fmla="*/ 1625 w 1058"/>
              <a:gd name="T55" fmla="*/ 3930 h 1345"/>
              <a:gd name="T56" fmla="*/ 1311 w 1058"/>
              <a:gd name="T57" fmla="*/ 3942 h 1345"/>
              <a:gd name="T58" fmla="*/ 849 w 1058"/>
              <a:gd name="T59" fmla="*/ 3785 h 1345"/>
              <a:gd name="T60" fmla="*/ 486 w 1058"/>
              <a:gd name="T61" fmla="*/ 3506 h 1345"/>
              <a:gd name="T62" fmla="*/ 250 w 1058"/>
              <a:gd name="T63" fmla="*/ 3183 h 1345"/>
              <a:gd name="T64" fmla="*/ 117 w 1058"/>
              <a:gd name="T65" fmla="*/ 2749 h 1345"/>
              <a:gd name="T66" fmla="*/ 117 w 1058"/>
              <a:gd name="T67" fmla="*/ 2160 h 1345"/>
              <a:gd name="T68" fmla="*/ 226 w 1058"/>
              <a:gd name="T69" fmla="*/ 1690 h 1345"/>
              <a:gd name="T70" fmla="*/ 494 w 1058"/>
              <a:gd name="T71" fmla="*/ 1314 h 1345"/>
              <a:gd name="T72" fmla="*/ 792 w 1058"/>
              <a:gd name="T73" fmla="*/ 1083 h 1345"/>
              <a:gd name="T74" fmla="*/ 1005 w 1058"/>
              <a:gd name="T75" fmla="*/ 967 h 1345"/>
              <a:gd name="T76" fmla="*/ 886 w 1058"/>
              <a:gd name="T77" fmla="*/ 456 h 1345"/>
              <a:gd name="T78" fmla="*/ 967 w 1058"/>
              <a:gd name="T79" fmla="*/ 311 h 1345"/>
              <a:gd name="T80" fmla="*/ 1216 w 1058"/>
              <a:gd name="T81" fmla="*/ 175 h 1345"/>
              <a:gd name="T82" fmla="*/ 1286 w 1058"/>
              <a:gd name="T83" fmla="*/ 490 h 1345"/>
              <a:gd name="T84" fmla="*/ 1200 w 1058"/>
              <a:gd name="T85" fmla="*/ 1219 h 1345"/>
              <a:gd name="T86" fmla="*/ 1388 w 1058"/>
              <a:gd name="T87" fmla="*/ 1399 h 13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58"/>
              <a:gd name="T133" fmla="*/ 0 h 1345"/>
              <a:gd name="T134" fmla="*/ 1058 w 1058"/>
              <a:gd name="T135" fmla="*/ 1345 h 13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58" h="1345">
                <a:moveTo>
                  <a:pt x="608" y="460"/>
                </a:moveTo>
                <a:lnTo>
                  <a:pt x="594" y="0"/>
                </a:lnTo>
                <a:lnTo>
                  <a:pt x="532" y="10"/>
                </a:lnTo>
                <a:lnTo>
                  <a:pt x="412" y="41"/>
                </a:lnTo>
                <a:lnTo>
                  <a:pt x="340" y="78"/>
                </a:lnTo>
                <a:lnTo>
                  <a:pt x="315" y="133"/>
                </a:lnTo>
                <a:lnTo>
                  <a:pt x="358" y="253"/>
                </a:lnTo>
                <a:lnTo>
                  <a:pt x="361" y="287"/>
                </a:lnTo>
                <a:lnTo>
                  <a:pt x="278" y="328"/>
                </a:lnTo>
                <a:lnTo>
                  <a:pt x="206" y="380"/>
                </a:lnTo>
                <a:lnTo>
                  <a:pt x="151" y="439"/>
                </a:lnTo>
                <a:lnTo>
                  <a:pt x="79" y="514"/>
                </a:lnTo>
                <a:lnTo>
                  <a:pt x="31" y="597"/>
                </a:lnTo>
                <a:lnTo>
                  <a:pt x="7" y="696"/>
                </a:lnTo>
                <a:lnTo>
                  <a:pt x="0" y="778"/>
                </a:lnTo>
                <a:lnTo>
                  <a:pt x="0" y="895"/>
                </a:lnTo>
                <a:lnTo>
                  <a:pt x="27" y="1015"/>
                </a:lnTo>
                <a:lnTo>
                  <a:pt x="72" y="1081"/>
                </a:lnTo>
                <a:lnTo>
                  <a:pt x="154" y="1163"/>
                </a:lnTo>
                <a:lnTo>
                  <a:pt x="257" y="1245"/>
                </a:lnTo>
                <a:lnTo>
                  <a:pt x="378" y="1303"/>
                </a:lnTo>
                <a:lnTo>
                  <a:pt x="526" y="1338"/>
                </a:lnTo>
                <a:lnTo>
                  <a:pt x="666" y="1345"/>
                </a:lnTo>
                <a:lnTo>
                  <a:pt x="748" y="1334"/>
                </a:lnTo>
                <a:lnTo>
                  <a:pt x="820" y="1293"/>
                </a:lnTo>
                <a:lnTo>
                  <a:pt x="903" y="1225"/>
                </a:lnTo>
                <a:lnTo>
                  <a:pt x="947" y="1153"/>
                </a:lnTo>
                <a:lnTo>
                  <a:pt x="1017" y="1060"/>
                </a:lnTo>
                <a:lnTo>
                  <a:pt x="1041" y="973"/>
                </a:lnTo>
                <a:lnTo>
                  <a:pt x="1058" y="871"/>
                </a:lnTo>
                <a:lnTo>
                  <a:pt x="1048" y="768"/>
                </a:lnTo>
                <a:lnTo>
                  <a:pt x="1020" y="669"/>
                </a:lnTo>
                <a:lnTo>
                  <a:pt x="969" y="566"/>
                </a:lnTo>
                <a:lnTo>
                  <a:pt x="892" y="470"/>
                </a:lnTo>
                <a:lnTo>
                  <a:pt x="831" y="407"/>
                </a:lnTo>
                <a:lnTo>
                  <a:pt x="762" y="376"/>
                </a:lnTo>
                <a:lnTo>
                  <a:pt x="670" y="339"/>
                </a:lnTo>
                <a:lnTo>
                  <a:pt x="604" y="325"/>
                </a:lnTo>
                <a:lnTo>
                  <a:pt x="604" y="366"/>
                </a:lnTo>
                <a:lnTo>
                  <a:pt x="676" y="387"/>
                </a:lnTo>
                <a:lnTo>
                  <a:pt x="738" y="400"/>
                </a:lnTo>
                <a:lnTo>
                  <a:pt x="793" y="432"/>
                </a:lnTo>
                <a:lnTo>
                  <a:pt x="855" y="494"/>
                </a:lnTo>
                <a:lnTo>
                  <a:pt x="903" y="562"/>
                </a:lnTo>
                <a:lnTo>
                  <a:pt x="934" y="607"/>
                </a:lnTo>
                <a:lnTo>
                  <a:pt x="969" y="669"/>
                </a:lnTo>
                <a:lnTo>
                  <a:pt x="996" y="758"/>
                </a:lnTo>
                <a:lnTo>
                  <a:pt x="1010" y="840"/>
                </a:lnTo>
                <a:lnTo>
                  <a:pt x="1010" y="912"/>
                </a:lnTo>
                <a:lnTo>
                  <a:pt x="989" y="987"/>
                </a:lnTo>
                <a:lnTo>
                  <a:pt x="965" y="1060"/>
                </a:lnTo>
                <a:lnTo>
                  <a:pt x="916" y="1129"/>
                </a:lnTo>
                <a:lnTo>
                  <a:pt x="872" y="1183"/>
                </a:lnTo>
                <a:lnTo>
                  <a:pt x="824" y="1231"/>
                </a:lnTo>
                <a:lnTo>
                  <a:pt x="762" y="1262"/>
                </a:lnTo>
                <a:lnTo>
                  <a:pt x="711" y="1293"/>
                </a:lnTo>
                <a:lnTo>
                  <a:pt x="659" y="1303"/>
                </a:lnTo>
                <a:lnTo>
                  <a:pt x="574" y="1297"/>
                </a:lnTo>
                <a:lnTo>
                  <a:pt x="471" y="1283"/>
                </a:lnTo>
                <a:lnTo>
                  <a:pt x="371" y="1245"/>
                </a:lnTo>
                <a:lnTo>
                  <a:pt x="288" y="1204"/>
                </a:lnTo>
                <a:lnTo>
                  <a:pt x="213" y="1153"/>
                </a:lnTo>
                <a:lnTo>
                  <a:pt x="151" y="1098"/>
                </a:lnTo>
                <a:lnTo>
                  <a:pt x="110" y="1046"/>
                </a:lnTo>
                <a:lnTo>
                  <a:pt x="69" y="984"/>
                </a:lnTo>
                <a:lnTo>
                  <a:pt x="51" y="905"/>
                </a:lnTo>
                <a:lnTo>
                  <a:pt x="48" y="799"/>
                </a:lnTo>
                <a:lnTo>
                  <a:pt x="51" y="710"/>
                </a:lnTo>
                <a:lnTo>
                  <a:pt x="72" y="634"/>
                </a:lnTo>
                <a:lnTo>
                  <a:pt x="99" y="556"/>
                </a:lnTo>
                <a:lnTo>
                  <a:pt x="154" y="490"/>
                </a:lnTo>
                <a:lnTo>
                  <a:pt x="216" y="432"/>
                </a:lnTo>
                <a:lnTo>
                  <a:pt x="278" y="390"/>
                </a:lnTo>
                <a:lnTo>
                  <a:pt x="347" y="356"/>
                </a:lnTo>
                <a:lnTo>
                  <a:pt x="399" y="328"/>
                </a:lnTo>
                <a:lnTo>
                  <a:pt x="440" y="318"/>
                </a:lnTo>
                <a:lnTo>
                  <a:pt x="440" y="304"/>
                </a:lnTo>
                <a:lnTo>
                  <a:pt x="388" y="150"/>
                </a:lnTo>
                <a:lnTo>
                  <a:pt x="388" y="123"/>
                </a:lnTo>
                <a:lnTo>
                  <a:pt x="423" y="102"/>
                </a:lnTo>
                <a:lnTo>
                  <a:pt x="471" y="71"/>
                </a:lnTo>
                <a:lnTo>
                  <a:pt x="532" y="58"/>
                </a:lnTo>
                <a:lnTo>
                  <a:pt x="556" y="58"/>
                </a:lnTo>
                <a:lnTo>
                  <a:pt x="563" y="161"/>
                </a:lnTo>
                <a:lnTo>
                  <a:pt x="546" y="304"/>
                </a:lnTo>
                <a:lnTo>
                  <a:pt x="526" y="400"/>
                </a:lnTo>
                <a:lnTo>
                  <a:pt x="563" y="439"/>
                </a:lnTo>
                <a:lnTo>
                  <a:pt x="608" y="460"/>
                </a:lnTo>
                <a:close/>
              </a:path>
            </a:pathLst>
          </a:custGeom>
          <a:solidFill>
            <a:srgbClr val="FFFF00"/>
          </a:solidFill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71" name="TextBox 1770">
            <a:extLst>
              <a:ext uri="{FF2B5EF4-FFF2-40B4-BE49-F238E27FC236}">
                <a16:creationId xmlns:a16="http://schemas.microsoft.com/office/drawing/2014/main" id="{983DA9D0-CA14-4F68-9217-D5CFD90BFFDD}"/>
              </a:ext>
            </a:extLst>
          </p:cNvPr>
          <p:cNvSpPr txBox="1"/>
          <p:nvPr/>
        </p:nvSpPr>
        <p:spPr>
          <a:xfrm>
            <a:off x="8648662" y="1766919"/>
            <a:ext cx="9717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72" name="Right Arrow 55">
            <a:extLst>
              <a:ext uri="{FF2B5EF4-FFF2-40B4-BE49-F238E27FC236}">
                <a16:creationId xmlns:a16="http://schemas.microsoft.com/office/drawing/2014/main" id="{431C67F5-8561-4A07-A710-A361B9B75764}"/>
              </a:ext>
            </a:extLst>
          </p:cNvPr>
          <p:cNvSpPr/>
          <p:nvPr/>
        </p:nvSpPr>
        <p:spPr>
          <a:xfrm>
            <a:off x="10340035" y="2571782"/>
            <a:ext cx="487503" cy="20542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73" name="Picture 4" descr="hospital icon">
            <a:extLst>
              <a:ext uri="{FF2B5EF4-FFF2-40B4-BE49-F238E27FC236}">
                <a16:creationId xmlns:a16="http://schemas.microsoft.com/office/drawing/2014/main" id="{0048D34F-B192-4CBC-A719-9ED63404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951" y="19916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4" name="Picture 2" descr="Image result for stick man sick">
            <a:extLst>
              <a:ext uri="{FF2B5EF4-FFF2-40B4-BE49-F238E27FC236}">
                <a16:creationId xmlns:a16="http://schemas.microsoft.com/office/drawing/2014/main" id="{C356F4CA-14B4-4CD9-BFC7-1DFDADCF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549" y="4711393"/>
            <a:ext cx="66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5" name="Right Arrow 55">
            <a:extLst>
              <a:ext uri="{FF2B5EF4-FFF2-40B4-BE49-F238E27FC236}">
                <a16:creationId xmlns:a16="http://schemas.microsoft.com/office/drawing/2014/main" id="{80682E12-EF3A-458C-903E-D43DD1FD483C}"/>
              </a:ext>
            </a:extLst>
          </p:cNvPr>
          <p:cNvSpPr/>
          <p:nvPr/>
        </p:nvSpPr>
        <p:spPr>
          <a:xfrm>
            <a:off x="6497264" y="5153473"/>
            <a:ext cx="1599062" cy="22241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6" name="Freeform 74">
            <a:extLst>
              <a:ext uri="{FF2B5EF4-FFF2-40B4-BE49-F238E27FC236}">
                <a16:creationId xmlns:a16="http://schemas.microsoft.com/office/drawing/2014/main" id="{368569F8-B543-4760-8B39-685723AC04D4}"/>
              </a:ext>
            </a:extLst>
          </p:cNvPr>
          <p:cNvSpPr>
            <a:spLocks/>
          </p:cNvSpPr>
          <p:nvPr/>
        </p:nvSpPr>
        <p:spPr bwMode="auto">
          <a:xfrm>
            <a:off x="8171769" y="4258365"/>
            <a:ext cx="2056661" cy="1707316"/>
          </a:xfrm>
          <a:custGeom>
            <a:avLst/>
            <a:gdLst>
              <a:gd name="T0" fmla="*/ 1358 w 1058"/>
              <a:gd name="T1" fmla="*/ 0 h 1345"/>
              <a:gd name="T2" fmla="*/ 940 w 1058"/>
              <a:gd name="T3" fmla="*/ 125 h 1345"/>
              <a:gd name="T4" fmla="*/ 721 w 1058"/>
              <a:gd name="T5" fmla="*/ 405 h 1345"/>
              <a:gd name="T6" fmla="*/ 825 w 1058"/>
              <a:gd name="T7" fmla="*/ 871 h 1345"/>
              <a:gd name="T8" fmla="*/ 472 w 1058"/>
              <a:gd name="T9" fmla="*/ 1157 h 1345"/>
              <a:gd name="T10" fmla="*/ 180 w 1058"/>
              <a:gd name="T11" fmla="*/ 1564 h 1345"/>
              <a:gd name="T12" fmla="*/ 15 w 1058"/>
              <a:gd name="T13" fmla="*/ 2113 h 1345"/>
              <a:gd name="T14" fmla="*/ 0 w 1058"/>
              <a:gd name="T15" fmla="*/ 2720 h 1345"/>
              <a:gd name="T16" fmla="*/ 164 w 1058"/>
              <a:gd name="T17" fmla="*/ 3286 h 1345"/>
              <a:gd name="T18" fmla="*/ 586 w 1058"/>
              <a:gd name="T19" fmla="*/ 3785 h 1345"/>
              <a:gd name="T20" fmla="*/ 1200 w 1058"/>
              <a:gd name="T21" fmla="*/ 4067 h 1345"/>
              <a:gd name="T22" fmla="*/ 1707 w 1058"/>
              <a:gd name="T23" fmla="*/ 4054 h 1345"/>
              <a:gd name="T24" fmla="*/ 2062 w 1058"/>
              <a:gd name="T25" fmla="*/ 3725 h 1345"/>
              <a:gd name="T26" fmla="*/ 2324 w 1058"/>
              <a:gd name="T27" fmla="*/ 3224 h 1345"/>
              <a:gd name="T28" fmla="*/ 2416 w 1058"/>
              <a:gd name="T29" fmla="*/ 2648 h 1345"/>
              <a:gd name="T30" fmla="*/ 2330 w 1058"/>
              <a:gd name="T31" fmla="*/ 2035 h 1345"/>
              <a:gd name="T32" fmla="*/ 2037 w 1058"/>
              <a:gd name="T33" fmla="*/ 1429 h 1345"/>
              <a:gd name="T34" fmla="*/ 1739 w 1058"/>
              <a:gd name="T35" fmla="*/ 1144 h 1345"/>
              <a:gd name="T36" fmla="*/ 1379 w 1058"/>
              <a:gd name="T37" fmla="*/ 988 h 1345"/>
              <a:gd name="T38" fmla="*/ 1543 w 1058"/>
              <a:gd name="T39" fmla="*/ 1175 h 1345"/>
              <a:gd name="T40" fmla="*/ 1811 w 1058"/>
              <a:gd name="T41" fmla="*/ 1314 h 1345"/>
              <a:gd name="T42" fmla="*/ 2062 w 1058"/>
              <a:gd name="T43" fmla="*/ 1709 h 1345"/>
              <a:gd name="T44" fmla="*/ 2213 w 1058"/>
              <a:gd name="T45" fmla="*/ 2035 h 1345"/>
              <a:gd name="T46" fmla="*/ 2306 w 1058"/>
              <a:gd name="T47" fmla="*/ 2552 h 1345"/>
              <a:gd name="T48" fmla="*/ 2260 w 1058"/>
              <a:gd name="T49" fmla="*/ 3002 h 1345"/>
              <a:gd name="T50" fmla="*/ 2091 w 1058"/>
              <a:gd name="T51" fmla="*/ 3432 h 1345"/>
              <a:gd name="T52" fmla="*/ 1883 w 1058"/>
              <a:gd name="T53" fmla="*/ 3743 h 1345"/>
              <a:gd name="T54" fmla="*/ 1625 w 1058"/>
              <a:gd name="T55" fmla="*/ 3930 h 1345"/>
              <a:gd name="T56" fmla="*/ 1311 w 1058"/>
              <a:gd name="T57" fmla="*/ 3942 h 1345"/>
              <a:gd name="T58" fmla="*/ 849 w 1058"/>
              <a:gd name="T59" fmla="*/ 3785 h 1345"/>
              <a:gd name="T60" fmla="*/ 486 w 1058"/>
              <a:gd name="T61" fmla="*/ 3506 h 1345"/>
              <a:gd name="T62" fmla="*/ 250 w 1058"/>
              <a:gd name="T63" fmla="*/ 3183 h 1345"/>
              <a:gd name="T64" fmla="*/ 117 w 1058"/>
              <a:gd name="T65" fmla="*/ 2749 h 1345"/>
              <a:gd name="T66" fmla="*/ 117 w 1058"/>
              <a:gd name="T67" fmla="*/ 2160 h 1345"/>
              <a:gd name="T68" fmla="*/ 226 w 1058"/>
              <a:gd name="T69" fmla="*/ 1690 h 1345"/>
              <a:gd name="T70" fmla="*/ 494 w 1058"/>
              <a:gd name="T71" fmla="*/ 1314 h 1345"/>
              <a:gd name="T72" fmla="*/ 792 w 1058"/>
              <a:gd name="T73" fmla="*/ 1083 h 1345"/>
              <a:gd name="T74" fmla="*/ 1005 w 1058"/>
              <a:gd name="T75" fmla="*/ 967 h 1345"/>
              <a:gd name="T76" fmla="*/ 886 w 1058"/>
              <a:gd name="T77" fmla="*/ 456 h 1345"/>
              <a:gd name="T78" fmla="*/ 967 w 1058"/>
              <a:gd name="T79" fmla="*/ 311 h 1345"/>
              <a:gd name="T80" fmla="*/ 1216 w 1058"/>
              <a:gd name="T81" fmla="*/ 175 h 1345"/>
              <a:gd name="T82" fmla="*/ 1286 w 1058"/>
              <a:gd name="T83" fmla="*/ 490 h 1345"/>
              <a:gd name="T84" fmla="*/ 1200 w 1058"/>
              <a:gd name="T85" fmla="*/ 1219 h 1345"/>
              <a:gd name="T86" fmla="*/ 1388 w 1058"/>
              <a:gd name="T87" fmla="*/ 1399 h 13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58"/>
              <a:gd name="T133" fmla="*/ 0 h 1345"/>
              <a:gd name="T134" fmla="*/ 1058 w 1058"/>
              <a:gd name="T135" fmla="*/ 1345 h 134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58" h="1345">
                <a:moveTo>
                  <a:pt x="608" y="460"/>
                </a:moveTo>
                <a:lnTo>
                  <a:pt x="594" y="0"/>
                </a:lnTo>
                <a:lnTo>
                  <a:pt x="532" y="10"/>
                </a:lnTo>
                <a:lnTo>
                  <a:pt x="412" y="41"/>
                </a:lnTo>
                <a:lnTo>
                  <a:pt x="340" y="78"/>
                </a:lnTo>
                <a:lnTo>
                  <a:pt x="315" y="133"/>
                </a:lnTo>
                <a:lnTo>
                  <a:pt x="358" y="253"/>
                </a:lnTo>
                <a:lnTo>
                  <a:pt x="361" y="287"/>
                </a:lnTo>
                <a:lnTo>
                  <a:pt x="278" y="328"/>
                </a:lnTo>
                <a:lnTo>
                  <a:pt x="206" y="380"/>
                </a:lnTo>
                <a:lnTo>
                  <a:pt x="151" y="439"/>
                </a:lnTo>
                <a:lnTo>
                  <a:pt x="79" y="514"/>
                </a:lnTo>
                <a:lnTo>
                  <a:pt x="31" y="597"/>
                </a:lnTo>
                <a:lnTo>
                  <a:pt x="7" y="696"/>
                </a:lnTo>
                <a:lnTo>
                  <a:pt x="0" y="778"/>
                </a:lnTo>
                <a:lnTo>
                  <a:pt x="0" y="895"/>
                </a:lnTo>
                <a:lnTo>
                  <a:pt x="27" y="1015"/>
                </a:lnTo>
                <a:lnTo>
                  <a:pt x="72" y="1081"/>
                </a:lnTo>
                <a:lnTo>
                  <a:pt x="154" y="1163"/>
                </a:lnTo>
                <a:lnTo>
                  <a:pt x="257" y="1245"/>
                </a:lnTo>
                <a:lnTo>
                  <a:pt x="378" y="1303"/>
                </a:lnTo>
                <a:lnTo>
                  <a:pt x="526" y="1338"/>
                </a:lnTo>
                <a:lnTo>
                  <a:pt x="666" y="1345"/>
                </a:lnTo>
                <a:lnTo>
                  <a:pt x="748" y="1334"/>
                </a:lnTo>
                <a:lnTo>
                  <a:pt x="820" y="1293"/>
                </a:lnTo>
                <a:lnTo>
                  <a:pt x="903" y="1225"/>
                </a:lnTo>
                <a:lnTo>
                  <a:pt x="947" y="1153"/>
                </a:lnTo>
                <a:lnTo>
                  <a:pt x="1017" y="1060"/>
                </a:lnTo>
                <a:lnTo>
                  <a:pt x="1041" y="973"/>
                </a:lnTo>
                <a:lnTo>
                  <a:pt x="1058" y="871"/>
                </a:lnTo>
                <a:lnTo>
                  <a:pt x="1048" y="768"/>
                </a:lnTo>
                <a:lnTo>
                  <a:pt x="1020" y="669"/>
                </a:lnTo>
                <a:lnTo>
                  <a:pt x="969" y="566"/>
                </a:lnTo>
                <a:lnTo>
                  <a:pt x="892" y="470"/>
                </a:lnTo>
                <a:lnTo>
                  <a:pt x="831" y="407"/>
                </a:lnTo>
                <a:lnTo>
                  <a:pt x="762" y="376"/>
                </a:lnTo>
                <a:lnTo>
                  <a:pt x="670" y="339"/>
                </a:lnTo>
                <a:lnTo>
                  <a:pt x="604" y="325"/>
                </a:lnTo>
                <a:lnTo>
                  <a:pt x="604" y="366"/>
                </a:lnTo>
                <a:lnTo>
                  <a:pt x="676" y="387"/>
                </a:lnTo>
                <a:lnTo>
                  <a:pt x="738" y="400"/>
                </a:lnTo>
                <a:lnTo>
                  <a:pt x="793" y="432"/>
                </a:lnTo>
                <a:lnTo>
                  <a:pt x="855" y="494"/>
                </a:lnTo>
                <a:lnTo>
                  <a:pt x="903" y="562"/>
                </a:lnTo>
                <a:lnTo>
                  <a:pt x="934" y="607"/>
                </a:lnTo>
                <a:lnTo>
                  <a:pt x="969" y="669"/>
                </a:lnTo>
                <a:lnTo>
                  <a:pt x="996" y="758"/>
                </a:lnTo>
                <a:lnTo>
                  <a:pt x="1010" y="840"/>
                </a:lnTo>
                <a:lnTo>
                  <a:pt x="1010" y="912"/>
                </a:lnTo>
                <a:lnTo>
                  <a:pt x="989" y="987"/>
                </a:lnTo>
                <a:lnTo>
                  <a:pt x="965" y="1060"/>
                </a:lnTo>
                <a:lnTo>
                  <a:pt x="916" y="1129"/>
                </a:lnTo>
                <a:lnTo>
                  <a:pt x="872" y="1183"/>
                </a:lnTo>
                <a:lnTo>
                  <a:pt x="824" y="1231"/>
                </a:lnTo>
                <a:lnTo>
                  <a:pt x="762" y="1262"/>
                </a:lnTo>
                <a:lnTo>
                  <a:pt x="711" y="1293"/>
                </a:lnTo>
                <a:lnTo>
                  <a:pt x="659" y="1303"/>
                </a:lnTo>
                <a:lnTo>
                  <a:pt x="574" y="1297"/>
                </a:lnTo>
                <a:lnTo>
                  <a:pt x="471" y="1283"/>
                </a:lnTo>
                <a:lnTo>
                  <a:pt x="371" y="1245"/>
                </a:lnTo>
                <a:lnTo>
                  <a:pt x="288" y="1204"/>
                </a:lnTo>
                <a:lnTo>
                  <a:pt x="213" y="1153"/>
                </a:lnTo>
                <a:lnTo>
                  <a:pt x="151" y="1098"/>
                </a:lnTo>
                <a:lnTo>
                  <a:pt x="110" y="1046"/>
                </a:lnTo>
                <a:lnTo>
                  <a:pt x="69" y="984"/>
                </a:lnTo>
                <a:lnTo>
                  <a:pt x="51" y="905"/>
                </a:lnTo>
                <a:lnTo>
                  <a:pt x="48" y="799"/>
                </a:lnTo>
                <a:lnTo>
                  <a:pt x="51" y="710"/>
                </a:lnTo>
                <a:lnTo>
                  <a:pt x="72" y="634"/>
                </a:lnTo>
                <a:lnTo>
                  <a:pt x="99" y="556"/>
                </a:lnTo>
                <a:lnTo>
                  <a:pt x="154" y="490"/>
                </a:lnTo>
                <a:lnTo>
                  <a:pt x="216" y="432"/>
                </a:lnTo>
                <a:lnTo>
                  <a:pt x="278" y="390"/>
                </a:lnTo>
                <a:lnTo>
                  <a:pt x="347" y="356"/>
                </a:lnTo>
                <a:lnTo>
                  <a:pt x="399" y="328"/>
                </a:lnTo>
                <a:lnTo>
                  <a:pt x="440" y="318"/>
                </a:lnTo>
                <a:lnTo>
                  <a:pt x="440" y="304"/>
                </a:lnTo>
                <a:lnTo>
                  <a:pt x="388" y="150"/>
                </a:lnTo>
                <a:lnTo>
                  <a:pt x="388" y="123"/>
                </a:lnTo>
                <a:lnTo>
                  <a:pt x="423" y="102"/>
                </a:lnTo>
                <a:lnTo>
                  <a:pt x="471" y="71"/>
                </a:lnTo>
                <a:lnTo>
                  <a:pt x="532" y="58"/>
                </a:lnTo>
                <a:lnTo>
                  <a:pt x="556" y="58"/>
                </a:lnTo>
                <a:lnTo>
                  <a:pt x="563" y="161"/>
                </a:lnTo>
                <a:lnTo>
                  <a:pt x="546" y="304"/>
                </a:lnTo>
                <a:lnTo>
                  <a:pt x="526" y="400"/>
                </a:lnTo>
                <a:lnTo>
                  <a:pt x="563" y="439"/>
                </a:lnTo>
                <a:lnTo>
                  <a:pt x="608" y="460"/>
                </a:lnTo>
                <a:close/>
              </a:path>
            </a:pathLst>
          </a:custGeom>
          <a:solidFill>
            <a:srgbClr val="FFFF00"/>
          </a:solidFill>
          <a:ln w="635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77" name="TextBox 1776">
            <a:extLst>
              <a:ext uri="{FF2B5EF4-FFF2-40B4-BE49-F238E27FC236}">
                <a16:creationId xmlns:a16="http://schemas.microsoft.com/office/drawing/2014/main" id="{90BD2C39-CEBE-49B5-93A8-84980A8674B2}"/>
              </a:ext>
            </a:extLst>
          </p:cNvPr>
          <p:cNvSpPr txBox="1"/>
          <p:nvPr/>
        </p:nvSpPr>
        <p:spPr>
          <a:xfrm>
            <a:off x="8231824" y="4884729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78" name="TextBox 1777">
            <a:extLst>
              <a:ext uri="{FF2B5EF4-FFF2-40B4-BE49-F238E27FC236}">
                <a16:creationId xmlns:a16="http://schemas.microsoft.com/office/drawing/2014/main" id="{9159461D-872C-40A0-8711-68A3BACD4E88}"/>
              </a:ext>
            </a:extLst>
          </p:cNvPr>
          <p:cNvSpPr txBox="1"/>
          <p:nvPr/>
        </p:nvSpPr>
        <p:spPr>
          <a:xfrm>
            <a:off x="8460427" y="472098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79" name="TextBox 1778">
            <a:extLst>
              <a:ext uri="{FF2B5EF4-FFF2-40B4-BE49-F238E27FC236}">
                <a16:creationId xmlns:a16="http://schemas.microsoft.com/office/drawing/2014/main" id="{6500111E-C1CC-49CB-9A4D-54C5960A9A3C}"/>
              </a:ext>
            </a:extLst>
          </p:cNvPr>
          <p:cNvSpPr txBox="1"/>
          <p:nvPr/>
        </p:nvSpPr>
        <p:spPr>
          <a:xfrm>
            <a:off x="8926949" y="4543089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0" name="TextBox 1779">
            <a:extLst>
              <a:ext uri="{FF2B5EF4-FFF2-40B4-BE49-F238E27FC236}">
                <a16:creationId xmlns:a16="http://schemas.microsoft.com/office/drawing/2014/main" id="{C0E4423B-AD00-43C5-9060-04FC7E33996F}"/>
              </a:ext>
            </a:extLst>
          </p:cNvPr>
          <p:cNvSpPr txBox="1"/>
          <p:nvPr/>
        </p:nvSpPr>
        <p:spPr>
          <a:xfrm>
            <a:off x="9256549" y="4822676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1" name="TextBox 1780">
            <a:extLst>
              <a:ext uri="{FF2B5EF4-FFF2-40B4-BE49-F238E27FC236}">
                <a16:creationId xmlns:a16="http://schemas.microsoft.com/office/drawing/2014/main" id="{1AA9402E-71AD-46EC-A400-EDAC9C1CACBF}"/>
              </a:ext>
            </a:extLst>
          </p:cNvPr>
          <p:cNvSpPr txBox="1"/>
          <p:nvPr/>
        </p:nvSpPr>
        <p:spPr>
          <a:xfrm>
            <a:off x="8483951" y="516299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2" name="TextBox 1781">
            <a:extLst>
              <a:ext uri="{FF2B5EF4-FFF2-40B4-BE49-F238E27FC236}">
                <a16:creationId xmlns:a16="http://schemas.microsoft.com/office/drawing/2014/main" id="{AA0BDD14-73D2-49AE-A08C-E4C6B4E3457B}"/>
              </a:ext>
            </a:extLst>
          </p:cNvPr>
          <p:cNvSpPr txBox="1"/>
          <p:nvPr/>
        </p:nvSpPr>
        <p:spPr>
          <a:xfrm>
            <a:off x="8636351" y="531539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3" name="TextBox 1782">
            <a:extLst>
              <a:ext uri="{FF2B5EF4-FFF2-40B4-BE49-F238E27FC236}">
                <a16:creationId xmlns:a16="http://schemas.microsoft.com/office/drawing/2014/main" id="{C98AC3B1-1565-4724-9FEF-7AD822C557F0}"/>
              </a:ext>
            </a:extLst>
          </p:cNvPr>
          <p:cNvSpPr txBox="1"/>
          <p:nvPr/>
        </p:nvSpPr>
        <p:spPr>
          <a:xfrm>
            <a:off x="8788751" y="546779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4" name="TextBox 1783">
            <a:extLst>
              <a:ext uri="{FF2B5EF4-FFF2-40B4-BE49-F238E27FC236}">
                <a16:creationId xmlns:a16="http://schemas.microsoft.com/office/drawing/2014/main" id="{CF6EEC2F-8F7F-49EC-8272-0B497608BDAF}"/>
              </a:ext>
            </a:extLst>
          </p:cNvPr>
          <p:cNvSpPr txBox="1"/>
          <p:nvPr/>
        </p:nvSpPr>
        <p:spPr>
          <a:xfrm>
            <a:off x="8685457" y="4816027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5" name="TextBox 1784">
            <a:extLst>
              <a:ext uri="{FF2B5EF4-FFF2-40B4-BE49-F238E27FC236}">
                <a16:creationId xmlns:a16="http://schemas.microsoft.com/office/drawing/2014/main" id="{A7C05944-B308-4D3A-9164-A4117E18CF1D}"/>
              </a:ext>
            </a:extLst>
          </p:cNvPr>
          <p:cNvSpPr txBox="1"/>
          <p:nvPr/>
        </p:nvSpPr>
        <p:spPr>
          <a:xfrm>
            <a:off x="8798171" y="470686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6" name="TextBox 1785">
            <a:extLst>
              <a:ext uri="{FF2B5EF4-FFF2-40B4-BE49-F238E27FC236}">
                <a16:creationId xmlns:a16="http://schemas.microsoft.com/office/drawing/2014/main" id="{A1F372E1-59DF-4EA3-8DE2-2862B80F953D}"/>
              </a:ext>
            </a:extLst>
          </p:cNvPr>
          <p:cNvSpPr txBox="1"/>
          <p:nvPr/>
        </p:nvSpPr>
        <p:spPr>
          <a:xfrm>
            <a:off x="8421964" y="5337969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7" name="TextBox 1786">
            <a:extLst>
              <a:ext uri="{FF2B5EF4-FFF2-40B4-BE49-F238E27FC236}">
                <a16:creationId xmlns:a16="http://schemas.microsoft.com/office/drawing/2014/main" id="{050A3D7B-E877-4C9F-9189-3B20061DE13A}"/>
              </a:ext>
            </a:extLst>
          </p:cNvPr>
          <p:cNvSpPr txBox="1"/>
          <p:nvPr/>
        </p:nvSpPr>
        <p:spPr>
          <a:xfrm>
            <a:off x="8688993" y="5036437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8" name="TextBox 1787">
            <a:extLst>
              <a:ext uri="{FF2B5EF4-FFF2-40B4-BE49-F238E27FC236}">
                <a16:creationId xmlns:a16="http://schemas.microsoft.com/office/drawing/2014/main" id="{85C0ED24-40B5-4677-9C25-0A80FBBE6EC1}"/>
              </a:ext>
            </a:extLst>
          </p:cNvPr>
          <p:cNvSpPr txBox="1"/>
          <p:nvPr/>
        </p:nvSpPr>
        <p:spPr>
          <a:xfrm>
            <a:off x="8830468" y="514661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89" name="TextBox 1788">
            <a:extLst>
              <a:ext uri="{FF2B5EF4-FFF2-40B4-BE49-F238E27FC236}">
                <a16:creationId xmlns:a16="http://schemas.microsoft.com/office/drawing/2014/main" id="{0C14163B-52DB-474C-8974-1552B5A1982F}"/>
              </a:ext>
            </a:extLst>
          </p:cNvPr>
          <p:cNvSpPr txBox="1"/>
          <p:nvPr/>
        </p:nvSpPr>
        <p:spPr>
          <a:xfrm>
            <a:off x="8969478" y="506811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0" name="TextBox 1789">
            <a:extLst>
              <a:ext uri="{FF2B5EF4-FFF2-40B4-BE49-F238E27FC236}">
                <a16:creationId xmlns:a16="http://schemas.microsoft.com/office/drawing/2014/main" id="{41143168-E256-4D08-BABA-6C6A61A3EC68}"/>
              </a:ext>
            </a:extLst>
          </p:cNvPr>
          <p:cNvSpPr txBox="1"/>
          <p:nvPr/>
        </p:nvSpPr>
        <p:spPr>
          <a:xfrm>
            <a:off x="9717438" y="500187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1" name="TextBox 1790">
            <a:extLst>
              <a:ext uri="{FF2B5EF4-FFF2-40B4-BE49-F238E27FC236}">
                <a16:creationId xmlns:a16="http://schemas.microsoft.com/office/drawing/2014/main" id="{E88F4769-8735-466B-8486-CA9C82E46D56}"/>
              </a:ext>
            </a:extLst>
          </p:cNvPr>
          <p:cNvSpPr txBox="1"/>
          <p:nvPr/>
        </p:nvSpPr>
        <p:spPr>
          <a:xfrm>
            <a:off x="9099111" y="5293721"/>
            <a:ext cx="41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2" name="TextBox 1791">
            <a:extLst>
              <a:ext uri="{FF2B5EF4-FFF2-40B4-BE49-F238E27FC236}">
                <a16:creationId xmlns:a16="http://schemas.microsoft.com/office/drawing/2014/main" id="{22FB738F-4A20-467F-AAA0-3A94BCB2DCA8}"/>
              </a:ext>
            </a:extLst>
          </p:cNvPr>
          <p:cNvSpPr txBox="1"/>
          <p:nvPr/>
        </p:nvSpPr>
        <p:spPr>
          <a:xfrm>
            <a:off x="9488905" y="4722129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3" name="TextBox 1792">
            <a:extLst>
              <a:ext uri="{FF2B5EF4-FFF2-40B4-BE49-F238E27FC236}">
                <a16:creationId xmlns:a16="http://schemas.microsoft.com/office/drawing/2014/main" id="{753688FF-37ED-4182-9B80-5465D23FE3D3}"/>
              </a:ext>
            </a:extLst>
          </p:cNvPr>
          <p:cNvSpPr txBox="1"/>
          <p:nvPr/>
        </p:nvSpPr>
        <p:spPr>
          <a:xfrm>
            <a:off x="8624471" y="5509971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4" name="TextBox 1793">
            <a:extLst>
              <a:ext uri="{FF2B5EF4-FFF2-40B4-BE49-F238E27FC236}">
                <a16:creationId xmlns:a16="http://schemas.microsoft.com/office/drawing/2014/main" id="{C3CA6127-2552-4C65-9E34-ED8AD0E31B6B}"/>
              </a:ext>
            </a:extLst>
          </p:cNvPr>
          <p:cNvSpPr txBox="1"/>
          <p:nvPr/>
        </p:nvSpPr>
        <p:spPr>
          <a:xfrm>
            <a:off x="8909187" y="494164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5" name="TextBox 1794">
            <a:extLst>
              <a:ext uri="{FF2B5EF4-FFF2-40B4-BE49-F238E27FC236}">
                <a16:creationId xmlns:a16="http://schemas.microsoft.com/office/drawing/2014/main" id="{E1FCC510-B141-421D-9C37-856AB61906FE}"/>
              </a:ext>
            </a:extLst>
          </p:cNvPr>
          <p:cNvSpPr txBox="1"/>
          <p:nvPr/>
        </p:nvSpPr>
        <p:spPr>
          <a:xfrm>
            <a:off x="9509371" y="514661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6" name="TextBox 1795">
            <a:extLst>
              <a:ext uri="{FF2B5EF4-FFF2-40B4-BE49-F238E27FC236}">
                <a16:creationId xmlns:a16="http://schemas.microsoft.com/office/drawing/2014/main" id="{8E84DBCB-CA8B-4D71-92F9-7DC825350B8D}"/>
              </a:ext>
            </a:extLst>
          </p:cNvPr>
          <p:cNvSpPr txBox="1"/>
          <p:nvPr/>
        </p:nvSpPr>
        <p:spPr>
          <a:xfrm>
            <a:off x="9335268" y="470596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7" name="TextBox 1796">
            <a:extLst>
              <a:ext uri="{FF2B5EF4-FFF2-40B4-BE49-F238E27FC236}">
                <a16:creationId xmlns:a16="http://schemas.microsoft.com/office/drawing/2014/main" id="{3498227B-5EAB-4B45-9526-306BE968144F}"/>
              </a:ext>
            </a:extLst>
          </p:cNvPr>
          <p:cNvSpPr txBox="1"/>
          <p:nvPr/>
        </p:nvSpPr>
        <p:spPr>
          <a:xfrm>
            <a:off x="9146075" y="497358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8" name="TextBox 1797">
            <a:extLst>
              <a:ext uri="{FF2B5EF4-FFF2-40B4-BE49-F238E27FC236}">
                <a16:creationId xmlns:a16="http://schemas.microsoft.com/office/drawing/2014/main" id="{A9D024B1-9C18-45A5-9CBA-C4AA09561276}"/>
              </a:ext>
            </a:extLst>
          </p:cNvPr>
          <p:cNvSpPr txBox="1"/>
          <p:nvPr/>
        </p:nvSpPr>
        <p:spPr>
          <a:xfrm>
            <a:off x="8925010" y="554025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799" name="TextBox 1798">
            <a:extLst>
              <a:ext uri="{FF2B5EF4-FFF2-40B4-BE49-F238E27FC236}">
                <a16:creationId xmlns:a16="http://schemas.microsoft.com/office/drawing/2014/main" id="{7A19241F-4557-41AE-BCA1-0847AC7EE546}"/>
              </a:ext>
            </a:extLst>
          </p:cNvPr>
          <p:cNvSpPr txBox="1"/>
          <p:nvPr/>
        </p:nvSpPr>
        <p:spPr>
          <a:xfrm>
            <a:off x="9301944" y="528822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0" name="TextBox 1799">
            <a:extLst>
              <a:ext uri="{FF2B5EF4-FFF2-40B4-BE49-F238E27FC236}">
                <a16:creationId xmlns:a16="http://schemas.microsoft.com/office/drawing/2014/main" id="{3FC33D2F-FF4B-4F68-8C23-826BB841F8A7}"/>
              </a:ext>
            </a:extLst>
          </p:cNvPr>
          <p:cNvSpPr txBox="1"/>
          <p:nvPr/>
        </p:nvSpPr>
        <p:spPr>
          <a:xfrm>
            <a:off x="9627732" y="528281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1" name="TextBox 1800">
            <a:extLst>
              <a:ext uri="{FF2B5EF4-FFF2-40B4-BE49-F238E27FC236}">
                <a16:creationId xmlns:a16="http://schemas.microsoft.com/office/drawing/2014/main" id="{BE4EB556-7954-44B0-A35F-59A42DCD4016}"/>
              </a:ext>
            </a:extLst>
          </p:cNvPr>
          <p:cNvSpPr txBox="1"/>
          <p:nvPr/>
        </p:nvSpPr>
        <p:spPr>
          <a:xfrm>
            <a:off x="9454344" y="544062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2" name="TextBox 1801">
            <a:extLst>
              <a:ext uri="{FF2B5EF4-FFF2-40B4-BE49-F238E27FC236}">
                <a16:creationId xmlns:a16="http://schemas.microsoft.com/office/drawing/2014/main" id="{241C885F-6AF2-47AF-B577-A7FCD535EB1A}"/>
              </a:ext>
            </a:extLst>
          </p:cNvPr>
          <p:cNvSpPr txBox="1"/>
          <p:nvPr/>
        </p:nvSpPr>
        <p:spPr>
          <a:xfrm>
            <a:off x="9417150" y="523081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3" name="TextBox 1802">
            <a:extLst>
              <a:ext uri="{FF2B5EF4-FFF2-40B4-BE49-F238E27FC236}">
                <a16:creationId xmlns:a16="http://schemas.microsoft.com/office/drawing/2014/main" id="{EF55E86C-1D83-4BBF-9AF5-E3FA58BF9BD1}"/>
              </a:ext>
            </a:extLst>
          </p:cNvPr>
          <p:cNvSpPr txBox="1"/>
          <p:nvPr/>
        </p:nvSpPr>
        <p:spPr>
          <a:xfrm>
            <a:off x="9759144" y="5414797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4" name="TextBox 1803">
            <a:extLst>
              <a:ext uri="{FF2B5EF4-FFF2-40B4-BE49-F238E27FC236}">
                <a16:creationId xmlns:a16="http://schemas.microsoft.com/office/drawing/2014/main" id="{49139340-63EF-48B2-9ACA-A58252C02CE5}"/>
              </a:ext>
            </a:extLst>
          </p:cNvPr>
          <p:cNvSpPr txBox="1"/>
          <p:nvPr/>
        </p:nvSpPr>
        <p:spPr>
          <a:xfrm>
            <a:off x="8791911" y="528281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5" name="TextBox 1804">
            <a:extLst>
              <a:ext uri="{FF2B5EF4-FFF2-40B4-BE49-F238E27FC236}">
                <a16:creationId xmlns:a16="http://schemas.microsoft.com/office/drawing/2014/main" id="{36CE84A6-A640-4C08-AB17-3D55B3B8CCC2}"/>
              </a:ext>
            </a:extLst>
          </p:cNvPr>
          <p:cNvSpPr txBox="1"/>
          <p:nvPr/>
        </p:nvSpPr>
        <p:spPr>
          <a:xfrm>
            <a:off x="9290860" y="552935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6" name="TextBox 1805">
            <a:extLst>
              <a:ext uri="{FF2B5EF4-FFF2-40B4-BE49-F238E27FC236}">
                <a16:creationId xmlns:a16="http://schemas.microsoft.com/office/drawing/2014/main" id="{59C8BC72-1B29-445F-8508-D5F6382A2B04}"/>
              </a:ext>
            </a:extLst>
          </p:cNvPr>
          <p:cNvSpPr txBox="1"/>
          <p:nvPr/>
        </p:nvSpPr>
        <p:spPr>
          <a:xfrm>
            <a:off x="9197850" y="471078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7" name="TextBox 1806">
            <a:extLst>
              <a:ext uri="{FF2B5EF4-FFF2-40B4-BE49-F238E27FC236}">
                <a16:creationId xmlns:a16="http://schemas.microsoft.com/office/drawing/2014/main" id="{DFB2C829-6565-461C-8355-2208FB9A0849}"/>
              </a:ext>
            </a:extLst>
          </p:cNvPr>
          <p:cNvSpPr txBox="1"/>
          <p:nvPr/>
        </p:nvSpPr>
        <p:spPr>
          <a:xfrm>
            <a:off x="9621493" y="554672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8" name="TextBox 1807">
            <a:extLst>
              <a:ext uri="{FF2B5EF4-FFF2-40B4-BE49-F238E27FC236}">
                <a16:creationId xmlns:a16="http://schemas.microsoft.com/office/drawing/2014/main" id="{6943461C-1303-4C94-AE6C-7134228955E6}"/>
              </a:ext>
            </a:extLst>
          </p:cNvPr>
          <p:cNvSpPr txBox="1"/>
          <p:nvPr/>
        </p:nvSpPr>
        <p:spPr>
          <a:xfrm>
            <a:off x="9402500" y="560910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09" name="TextBox 1808">
            <a:extLst>
              <a:ext uri="{FF2B5EF4-FFF2-40B4-BE49-F238E27FC236}">
                <a16:creationId xmlns:a16="http://schemas.microsoft.com/office/drawing/2014/main" id="{6B2DAF3E-F2FA-4C03-9EF6-12B6F3A1C0D1}"/>
              </a:ext>
            </a:extLst>
          </p:cNvPr>
          <p:cNvSpPr txBox="1"/>
          <p:nvPr/>
        </p:nvSpPr>
        <p:spPr>
          <a:xfrm>
            <a:off x="8581409" y="5104521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10" name="TextBox 1809">
            <a:extLst>
              <a:ext uri="{FF2B5EF4-FFF2-40B4-BE49-F238E27FC236}">
                <a16:creationId xmlns:a16="http://schemas.microsoft.com/office/drawing/2014/main" id="{BA7D25BF-E1C2-40F7-BF85-309C55032F97}"/>
              </a:ext>
            </a:extLst>
          </p:cNvPr>
          <p:cNvSpPr txBox="1"/>
          <p:nvPr/>
        </p:nvSpPr>
        <p:spPr>
          <a:xfrm>
            <a:off x="8282929" y="527689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11" name="TextBox 1810">
            <a:extLst>
              <a:ext uri="{FF2B5EF4-FFF2-40B4-BE49-F238E27FC236}">
                <a16:creationId xmlns:a16="http://schemas.microsoft.com/office/drawing/2014/main" id="{70AC435E-10DC-448B-A4FF-647C4AD6CC84}"/>
              </a:ext>
            </a:extLst>
          </p:cNvPr>
          <p:cNvSpPr txBox="1"/>
          <p:nvPr/>
        </p:nvSpPr>
        <p:spPr>
          <a:xfrm>
            <a:off x="9687113" y="4931142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12" name="TextBox 1811">
            <a:extLst>
              <a:ext uri="{FF2B5EF4-FFF2-40B4-BE49-F238E27FC236}">
                <a16:creationId xmlns:a16="http://schemas.microsoft.com/office/drawing/2014/main" id="{624A8986-8960-4894-86C3-159708405D6A}"/>
              </a:ext>
            </a:extLst>
          </p:cNvPr>
          <p:cNvSpPr txBox="1"/>
          <p:nvPr/>
        </p:nvSpPr>
        <p:spPr>
          <a:xfrm>
            <a:off x="9055051" y="5639995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$</a:t>
            </a:r>
          </a:p>
        </p:txBody>
      </p:sp>
      <p:sp>
        <p:nvSpPr>
          <p:cNvPr id="1813" name="Right Arrow 55">
            <a:extLst>
              <a:ext uri="{FF2B5EF4-FFF2-40B4-BE49-F238E27FC236}">
                <a16:creationId xmlns:a16="http://schemas.microsoft.com/office/drawing/2014/main" id="{B7B444FD-295C-4435-B7D6-10D2AEE7991D}"/>
              </a:ext>
            </a:extLst>
          </p:cNvPr>
          <p:cNvSpPr/>
          <p:nvPr/>
        </p:nvSpPr>
        <p:spPr>
          <a:xfrm>
            <a:off x="10340034" y="5156447"/>
            <a:ext cx="487503" cy="20542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14" name="Picture 4" descr="hospital icon">
            <a:extLst>
              <a:ext uri="{FF2B5EF4-FFF2-40B4-BE49-F238E27FC236}">
                <a16:creationId xmlns:a16="http://schemas.microsoft.com/office/drawing/2014/main" id="{1EFF6740-048E-4C8E-822D-FDA60B35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9923" y="455024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3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30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4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6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7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0000"/>
                            </p:stCondLst>
                            <p:childTnLst>
                              <p:par>
                                <p:cTn id="28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28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4000"/>
                            </p:stCondLst>
                            <p:childTnLst>
                              <p:par>
                                <p:cTn id="30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5000"/>
                            </p:stCondLst>
                            <p:childTnLst>
                              <p:par>
                                <p:cTn id="30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1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8000"/>
                            </p:stCondLst>
                            <p:childTnLst>
                              <p:par>
                                <p:cTn id="3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6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37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0000"/>
                            </p:stCondLst>
                            <p:childTnLst>
                              <p:par>
                                <p:cTn id="38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1000"/>
                            </p:stCondLst>
                            <p:childTnLst>
                              <p:par>
                                <p:cTn id="38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2000"/>
                            </p:stCondLst>
                            <p:childTnLst>
                              <p:par>
                                <p:cTn id="39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63000"/>
                            </p:stCondLst>
                            <p:childTnLst>
                              <p:par>
                                <p:cTn id="39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40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40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4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0" fill="hold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710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3500"/>
                            </p:stCondLst>
                            <p:childTnLst>
                              <p:par>
                                <p:cTn id="420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" grpId="0" animBg="1"/>
      <p:bldP spid="1769" grpId="0" animBg="1"/>
      <p:bldP spid="1770" grpId="0" animBg="1"/>
      <p:bldP spid="1771" grpId="0"/>
      <p:bldP spid="1772" grpId="0" animBg="1"/>
      <p:bldP spid="1775" grpId="0" animBg="1"/>
      <p:bldP spid="1776" grpId="0" animBg="1"/>
      <p:bldP spid="1777" grpId="0"/>
      <p:bldP spid="1778" grpId="0"/>
      <p:bldP spid="1779" grpId="0"/>
      <p:bldP spid="1780" grpId="0"/>
      <p:bldP spid="1781" grpId="0"/>
      <p:bldP spid="1782" grpId="0"/>
      <p:bldP spid="1783" grpId="0"/>
      <p:bldP spid="1784" grpId="0"/>
      <p:bldP spid="1785" grpId="0"/>
      <p:bldP spid="1786" grpId="0"/>
      <p:bldP spid="1787" grpId="0"/>
      <p:bldP spid="1788" grpId="0"/>
      <p:bldP spid="1789" grpId="0"/>
      <p:bldP spid="1790" grpId="0"/>
      <p:bldP spid="1791" grpId="0"/>
      <p:bldP spid="1792" grpId="0"/>
      <p:bldP spid="1793" grpId="0"/>
      <p:bldP spid="1794" grpId="0"/>
      <p:bldP spid="1795" grpId="0"/>
      <p:bldP spid="1796" grpId="0"/>
      <p:bldP spid="1797" grpId="0"/>
      <p:bldP spid="1798" grpId="0"/>
      <p:bldP spid="1799" grpId="0"/>
      <p:bldP spid="1800" grpId="0"/>
      <p:bldP spid="1801" grpId="0"/>
      <p:bldP spid="1802" grpId="0"/>
      <p:bldP spid="1803" grpId="0"/>
      <p:bldP spid="1804" grpId="0"/>
      <p:bldP spid="1805" grpId="0"/>
      <p:bldP spid="1806" grpId="0"/>
      <p:bldP spid="1807" grpId="0"/>
      <p:bldP spid="1808" grpId="0"/>
      <p:bldP spid="1809" grpId="0"/>
      <p:bldP spid="1810" grpId="0"/>
      <p:bldP spid="1811" grpId="0"/>
      <p:bldP spid="1812" grpId="0"/>
      <p:bldP spid="18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5-Minute Discussion At Your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C7048-758B-44CF-AD77-EB9ABE73B85E}"/>
              </a:ext>
            </a:extLst>
          </p:cNvPr>
          <p:cNvSpPr txBox="1"/>
          <p:nvPr/>
        </p:nvSpPr>
        <p:spPr>
          <a:xfrm>
            <a:off x="594189" y="1350771"/>
            <a:ext cx="11003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Identify -- in your opinion and experience -- THREE of the most important conditions under which a system of prepayment/pooling can work for financing UHC.</a:t>
            </a:r>
          </a:p>
        </p:txBody>
      </p:sp>
    </p:spTree>
    <p:extLst>
      <p:ext uri="{BB962C8B-B14F-4D97-AF65-F5344CB8AC3E}">
        <p14:creationId xmlns:p14="http://schemas.microsoft.com/office/powerpoint/2010/main" val="30101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 Everyone Experiences Health Shocks at Same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4A9C3-6C0C-4CBA-B9B0-EE05BB8057D7}"/>
              </a:ext>
            </a:extLst>
          </p:cNvPr>
          <p:cNvSpPr txBox="1"/>
          <p:nvPr/>
        </p:nvSpPr>
        <p:spPr>
          <a:xfrm>
            <a:off x="2932386" y="1150939"/>
            <a:ext cx="632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Examples from Armenia, India, Indonesia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BA615-B06A-437B-A9A0-78D081D228C3}"/>
              </a:ext>
            </a:extLst>
          </p:cNvPr>
          <p:cNvSpPr txBox="1"/>
          <p:nvPr/>
        </p:nvSpPr>
        <p:spPr>
          <a:xfrm>
            <a:off x="152400" y="6096236"/>
            <a:ext cx="793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Source: NSSO 71</a:t>
            </a:r>
            <a:r>
              <a:rPr lang="en-US" sz="1800" b="0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st</a:t>
            </a:r>
            <a:r>
              <a:rPr lang="en-US" sz="18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Round (India); SUSENAS (Indonesia); ILCS (Armenia)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3073C0-A556-4864-9609-CFB93CD2B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58598"/>
              </p:ext>
            </p:extLst>
          </p:nvPr>
        </p:nvGraphicFramePr>
        <p:xfrm>
          <a:off x="152400" y="1773950"/>
          <a:ext cx="11887200" cy="4214584"/>
        </p:xfrm>
        <a:graphic>
          <a:graphicData uri="http://schemas.openxmlformats.org/drawingml/2006/table">
            <a:tbl>
              <a:tblPr firstRow="1" firstCol="1" bandRow="1"/>
              <a:tblGrid>
                <a:gridCol w="1771462">
                  <a:extLst>
                    <a:ext uri="{9D8B030D-6E8A-4147-A177-3AD203B41FA5}">
                      <a16:colId xmlns:a16="http://schemas.microsoft.com/office/drawing/2014/main" val="3165819115"/>
                    </a:ext>
                  </a:extLst>
                </a:gridCol>
                <a:gridCol w="1077571">
                  <a:extLst>
                    <a:ext uri="{9D8B030D-6E8A-4147-A177-3AD203B41FA5}">
                      <a16:colId xmlns:a16="http://schemas.microsoft.com/office/drawing/2014/main" val="2032540916"/>
                    </a:ext>
                  </a:extLst>
                </a:gridCol>
                <a:gridCol w="717127">
                  <a:extLst>
                    <a:ext uri="{9D8B030D-6E8A-4147-A177-3AD203B41FA5}">
                      <a16:colId xmlns:a16="http://schemas.microsoft.com/office/drawing/2014/main" val="221139771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20546186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9978609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65100284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3974028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1442558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181366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71484020"/>
                    </a:ext>
                  </a:extLst>
                </a:gridCol>
              </a:tblGrid>
              <a:tr h="526823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quintile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Self-report illness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Outpatient utilization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Inpatient utilization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14198"/>
                  </a:ext>
                </a:extLst>
              </a:tr>
              <a:tr h="526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Armenia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Armenia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Armenia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28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89508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Poorest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 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 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74557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8%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6%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983288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9%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 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7%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149403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300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12%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10%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469549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Richest quintile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15%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 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14%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6%</a:t>
                      </a:r>
                      <a:endParaRPr lang="en-US" sz="3200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24413"/>
                  </a:ext>
                </a:extLst>
              </a:tr>
              <a:tr h="5268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3200" b="1" i="1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32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000000"/>
                          </a:solidFill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10%</a:t>
                      </a:r>
                      <a:endParaRPr lang="en-US" sz="32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3200" b="1" i="1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002345"/>
                          </a:solidFill>
                          <a:effectLst/>
                          <a:latin typeface="CMU Serif" panose="02000603000000000000" pitchFamily="50" charset="0"/>
                          <a:ea typeface="Avenir Book"/>
                          <a:cs typeface="Times New Roman" panose="02020603050405020304" pitchFamily="18" charset="0"/>
                        </a:rPr>
                        <a:t>8%</a:t>
                      </a:r>
                      <a:endParaRPr lang="en-US" sz="320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16%</a:t>
                      </a:r>
                      <a:endParaRPr lang="en-US" sz="3200" b="1" i="1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3200" b="1" i="1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4%</a:t>
                      </a:r>
                      <a:endParaRPr lang="en-US" sz="3200" b="1" i="1" dirty="0">
                        <a:effectLst/>
                        <a:latin typeface="CMU Serif" panose="02000603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2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05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 Everyone Experiences Health Shocks at Same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BC7C9-B0DC-4002-A634-9A63176E6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99" y="2160254"/>
            <a:ext cx="3931920" cy="2858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66416-9D20-4820-BB38-354E2CB6CEE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176120" y="2135251"/>
            <a:ext cx="3927907" cy="288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A1BBD-1E51-4675-B01B-3B7E895CD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" y="2238264"/>
            <a:ext cx="3819892" cy="27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1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‘The Five U’s’: Health Shocks…</a:t>
            </a:r>
          </a:p>
        </p:txBody>
      </p:sp>
      <p:sp>
        <p:nvSpPr>
          <p:cNvPr id="1172" name="Content Placeholder 2">
            <a:extLst>
              <a:ext uri="{FF2B5EF4-FFF2-40B4-BE49-F238E27FC236}">
                <a16:creationId xmlns:a16="http://schemas.microsoft.com/office/drawing/2014/main" id="{3962B3AC-0C3C-4885-B086-89763FDEF6F2}"/>
              </a:ext>
            </a:extLst>
          </p:cNvPr>
          <p:cNvSpPr txBox="1">
            <a:spLocks/>
          </p:cNvSpPr>
          <p:nvPr/>
        </p:nvSpPr>
        <p:spPr>
          <a:xfrm>
            <a:off x="6018003" y="1191350"/>
            <a:ext cx="6085863" cy="554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…are </a:t>
            </a:r>
            <a:r>
              <a:rPr lang="en-US" sz="20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unwanted/undesirable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</a:p>
          <a:p>
            <a:pPr lvl="1" fontAlgn="auto">
              <a:spcAft>
                <a:spcPts val="0"/>
              </a:spcAft>
            </a:pPr>
            <a:r>
              <a:rPr lang="en-US" sz="17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unlike many other goods/services, people generally do not want to consume medical care unless they have no choice.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…are largely </a:t>
            </a:r>
            <a:r>
              <a:rPr lang="en-US" sz="20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uncertain/unpredictable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at the individual level.</a:t>
            </a:r>
          </a:p>
          <a:p>
            <a:pPr fontAlgn="auto">
              <a:spcAft>
                <a:spcPts val="0"/>
              </a:spcAft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…are </a:t>
            </a:r>
            <a:r>
              <a:rPr lang="en-US" sz="20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uncommon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usually concentrated in a relatively small share of the population. </a:t>
            </a:r>
          </a:p>
          <a:p>
            <a:pPr fontAlgn="auto">
              <a:spcAft>
                <a:spcPts val="0"/>
              </a:spcAft>
            </a:pPr>
            <a:endParaRPr lang="en-US" sz="2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…occur in </a:t>
            </a:r>
            <a:r>
              <a:rPr lang="en-US" sz="20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unison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with financial shocks.</a:t>
            </a:r>
          </a:p>
          <a:p>
            <a:pPr lvl="1" fontAlgn="auto">
              <a:spcAft>
                <a:spcPts val="0"/>
              </a:spcAft>
            </a:pPr>
            <a:r>
              <a:rPr lang="en-US" sz="17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direct OOP health-related expenditures and indirect costs due to inability to work, etc.</a:t>
            </a:r>
            <a:endParaRPr lang="en-US" sz="1900" b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…protection from risk of adverse financial consequences are </a:t>
            </a:r>
            <a:r>
              <a:rPr lang="en-US" sz="2000" b="1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undervalued</a:t>
            </a:r>
            <a:r>
              <a:rPr lang="en-US" sz="20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especially by the young and healthy.</a:t>
            </a: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1173" name="Picture 4" descr="http://www.a-w-i-p.com/media/blogs/articles/healthcare-reform_cartoon.jpg">
            <a:extLst>
              <a:ext uri="{FF2B5EF4-FFF2-40B4-BE49-F238E27FC236}">
                <a16:creationId xmlns:a16="http://schemas.microsoft.com/office/drawing/2014/main" id="{EB330A9B-FE4D-4B10-88C9-978F018C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45003"/>
            <a:ext cx="6018002" cy="5253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4" name="Content Placeholder 2">
            <a:extLst>
              <a:ext uri="{FF2B5EF4-FFF2-40B4-BE49-F238E27FC236}">
                <a16:creationId xmlns:a16="http://schemas.microsoft.com/office/drawing/2014/main" id="{90C422F7-D4C5-4E99-95AD-61076D48183A}"/>
              </a:ext>
            </a:extLst>
          </p:cNvPr>
          <p:cNvSpPr txBox="1">
            <a:spLocks/>
          </p:cNvSpPr>
          <p:nvPr/>
        </p:nvSpPr>
        <p:spPr>
          <a:xfrm>
            <a:off x="446949" y="5978430"/>
            <a:ext cx="11298101" cy="7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1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Advantages of Prepayment/Pooling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34B332A0-A0D3-4734-938E-E3EF1A6BA686}"/>
              </a:ext>
            </a:extLst>
          </p:cNvPr>
          <p:cNvSpPr txBox="1">
            <a:spLocks/>
          </p:cNvSpPr>
          <p:nvPr/>
        </p:nvSpPr>
        <p:spPr>
          <a:xfrm>
            <a:off x="310055" y="1282470"/>
            <a:ext cx="11571889" cy="4679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Pooling refers to the collection and management of risks such that large, unpredictable individual financial risks become more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predictable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 when distributed and aggregated across all members of the pool.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Logic being that each individual in the pool is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risk averse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and would prefer to pay a relatively small predictable amount (prepayment) to avoid facing the risk of an unpredictable and large financial shock when a health shock occurs.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Whereas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pooling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 ensures predictability of aggregate health expenditures and the potential for redistribution across individual health risk categories,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prepayment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 provides various options for financing these risks equitably and efficiently.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2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Compulsion &amp; Subsidization Necessary for UHC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9A4434-A7BD-4CE7-AEF6-E2979EB2CDDF}"/>
              </a:ext>
            </a:extLst>
          </p:cNvPr>
          <p:cNvGrpSpPr/>
          <p:nvPr/>
        </p:nvGrpSpPr>
        <p:grpSpPr>
          <a:xfrm>
            <a:off x="1646750" y="1203207"/>
            <a:ext cx="8783638" cy="5016305"/>
            <a:chOff x="1663702" y="1387474"/>
            <a:chExt cx="8783638" cy="5016305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C66F95D1-3D17-49F4-BBF9-85EABD18C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515" y="1412679"/>
              <a:ext cx="8759825" cy="49911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1CE641BD-48D8-4CD7-8345-D9C870EFE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0" y="3543300"/>
              <a:ext cx="838200" cy="1982788"/>
            </a:xfrm>
            <a:prstGeom prst="upArrow">
              <a:avLst>
                <a:gd name="adj1" fmla="val 50000"/>
                <a:gd name="adj2" fmla="val 59138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2521061C-3B24-412C-B70B-6571E8102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00" y="4762500"/>
              <a:ext cx="838200" cy="76358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4CBDE1F9-BB6E-4AD6-987C-79E144A6C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0500" y="3392488"/>
              <a:ext cx="0" cy="2362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1F04223-FA58-40CC-91B9-605BD29BC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0500" y="5753100"/>
              <a:ext cx="2362200" cy="158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EE28CEA4-25A5-46D9-9571-CF4E69031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1100" y="5854700"/>
              <a:ext cx="1295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33399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Age</a:t>
              </a:r>
              <a:endParaRPr lang="en-US" sz="2400">
                <a:solidFill>
                  <a:srgbClr val="333399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AC4125B3-C7FF-46E3-9071-F0C056BAC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82729">
              <a:off x="6943726" y="4038601"/>
              <a:ext cx="15271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>
                  <a:solidFill>
                    <a:prstClr val="black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Resource endowment</a:t>
              </a:r>
            </a:p>
          </p:txBody>
        </p:sp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72955329-47BB-4F28-9BFD-0399192D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0" y="3581400"/>
              <a:ext cx="838200" cy="1911350"/>
            </a:xfrm>
            <a:prstGeom prst="upArrow">
              <a:avLst>
                <a:gd name="adj1" fmla="val 50000"/>
                <a:gd name="adj2" fmla="val 57008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67FA27F8-63DA-4613-9A4F-0A9699A2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100" y="4876800"/>
              <a:ext cx="838200" cy="61595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26126931-9C39-4A15-AE43-209CE138C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500" y="3359150"/>
              <a:ext cx="0" cy="2362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B5C474A1-5915-4BCE-B523-55A18FA9E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5500" y="5715000"/>
              <a:ext cx="2590800" cy="63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381F2A93-2614-4530-BB1E-779E258F3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900" y="5791200"/>
              <a:ext cx="1295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33399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Health risk</a:t>
              </a:r>
              <a:endParaRPr lang="en-US" sz="2400">
                <a:solidFill>
                  <a:srgbClr val="333399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8A49A7B6-BE46-4B6D-831F-F0F38DA42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82729">
              <a:off x="1217613" y="3946526"/>
              <a:ext cx="15271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tx2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Resource</a:t>
              </a:r>
              <a:r>
                <a:rPr lang="en-US" sz="900" dirty="0">
                  <a:solidFill>
                    <a:srgbClr val="333399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 </a:t>
              </a:r>
              <a:r>
                <a:rPr lang="en-US" sz="900" dirty="0">
                  <a:solidFill>
                    <a:schemeClr val="tx2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endowment</a:t>
              </a:r>
            </a:p>
          </p:txBody>
        </p: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3E7816FC-1EFD-4227-9BD1-9FD34D942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3702" y="1563689"/>
              <a:ext cx="3167063" cy="3929063"/>
              <a:chOff x="88" y="985"/>
              <a:chExt cx="1995" cy="2475"/>
            </a:xfrm>
          </p:grpSpPr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2968DEE0-8BC1-4527-AEAD-04D7F487C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" y="985"/>
                <a:ext cx="199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Cross-subsidy from </a:t>
                </a:r>
                <a:b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</a:b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low-risk to high-risk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(risk subsidy)</a:t>
                </a:r>
              </a:p>
            </p:txBody>
          </p:sp>
          <p:grpSp>
            <p:nvGrpSpPr>
              <p:cNvPr id="21" name="Group 18">
                <a:extLst>
                  <a:ext uri="{FF2B5EF4-FFF2-40B4-BE49-F238E27FC236}">
                    <a16:creationId xmlns:a16="http://schemas.microsoft.com/office/drawing/2014/main" id="{2C456F61-EE9F-4E0C-8130-95E8F05B8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2" y="1920"/>
                <a:ext cx="1152" cy="1540"/>
                <a:chOff x="792" y="1920"/>
                <a:chExt cx="1152" cy="1540"/>
              </a:xfrm>
            </p:grpSpPr>
            <p:sp>
              <p:nvSpPr>
                <p:cNvPr id="22" name="AutoShape 19">
                  <a:extLst>
                    <a:ext uri="{FF2B5EF4-FFF2-40B4-BE49-F238E27FC236}">
                      <a16:creationId xmlns:a16="http://schemas.microsoft.com/office/drawing/2014/main" id="{0F242CB5-AB70-4BAE-9586-54EBB5D86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2" y="2644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23" name="AutoShape 20">
                  <a:extLst>
                    <a:ext uri="{FF2B5EF4-FFF2-40B4-BE49-F238E27FC236}">
                      <a16:creationId xmlns:a16="http://schemas.microsoft.com/office/drawing/2014/main" id="{C3D73DFD-FEFC-4315-83C2-C775FC8E0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" y="2644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24" name="Text Box 21">
                  <a:extLst>
                    <a:ext uri="{FF2B5EF4-FFF2-40B4-BE49-F238E27FC236}">
                      <a16:creationId xmlns:a16="http://schemas.microsoft.com/office/drawing/2014/main" id="{CBD89A06-8A03-4597-AAE8-85994F7C9F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8" y="3124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Low risk</a:t>
                  </a:r>
                </a:p>
              </p:txBody>
            </p:sp>
            <p:sp>
              <p:nvSpPr>
                <p:cNvPr id="25" name="Text Box 22">
                  <a:extLst>
                    <a:ext uri="{FF2B5EF4-FFF2-40B4-BE49-F238E27FC236}">
                      <a16:creationId xmlns:a16="http://schemas.microsoft.com/office/drawing/2014/main" id="{9AD90568-E8AF-4B1E-B657-4D8441479C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" y="2980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High risk </a:t>
                  </a:r>
                </a:p>
              </p:txBody>
            </p:sp>
            <p:grpSp>
              <p:nvGrpSpPr>
                <p:cNvPr id="26" name="Group 23">
                  <a:extLst>
                    <a:ext uri="{FF2B5EF4-FFF2-40B4-BE49-F238E27FC236}">
                      <a16:creationId xmlns:a16="http://schemas.microsoft.com/office/drawing/2014/main" id="{29F2F5E3-349D-4F67-BD6E-7BC9C3FC35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484891">
                  <a:off x="981" y="2019"/>
                  <a:ext cx="774" cy="576"/>
                  <a:chOff x="370" y="2212"/>
                  <a:chExt cx="774" cy="576"/>
                </a:xfrm>
              </p:grpSpPr>
              <p:sp>
                <p:nvSpPr>
                  <p:cNvPr id="27" name="AutoShape 24">
                    <a:extLst>
                      <a:ext uri="{FF2B5EF4-FFF2-40B4-BE49-F238E27FC236}">
                        <a16:creationId xmlns:a16="http://schemas.microsoft.com/office/drawing/2014/main" id="{FA9BC3C1-C93B-4D5B-BCD2-1D62BEF9E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327653">
                    <a:off x="370" y="2268"/>
                    <a:ext cx="774" cy="324"/>
                  </a:xfrm>
                  <a:prstGeom prst="curvedDownArrow">
                    <a:avLst>
                      <a:gd name="adj1" fmla="val 47778"/>
                      <a:gd name="adj2" fmla="val 95556"/>
                      <a:gd name="adj3" fmla="val 33333"/>
                    </a:avLst>
                  </a:prstGeom>
                  <a:solidFill>
                    <a:srgbClr val="0000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endParaRPr>
                  </a:p>
                </p:txBody>
              </p:sp>
              <p:sp>
                <p:nvSpPr>
                  <p:cNvPr id="28" name="Text Box 25">
                    <a:extLst>
                      <a:ext uri="{FF2B5EF4-FFF2-40B4-BE49-F238E27FC236}">
                        <a16:creationId xmlns:a16="http://schemas.microsoft.com/office/drawing/2014/main" id="{C762381B-20A5-43BE-B54F-EF0C3DFC6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28420">
                    <a:off x="480" y="2596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  <p:sp>
                <p:nvSpPr>
                  <p:cNvPr id="29" name="Text Box 26">
                    <a:extLst>
                      <a:ext uri="{FF2B5EF4-FFF2-40B4-BE49-F238E27FC236}">
                        <a16:creationId xmlns:a16="http://schemas.microsoft.com/office/drawing/2014/main" id="{F51663C3-6333-444C-894F-D477B463A7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165910">
                    <a:off x="816" y="2212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</p:grpSp>
          </p:grpSp>
        </p:grpSp>
        <p:sp>
          <p:nvSpPr>
            <p:cNvPr id="30" name="AutoShape 27">
              <a:extLst>
                <a:ext uri="{FF2B5EF4-FFF2-40B4-BE49-F238E27FC236}">
                  <a16:creationId xmlns:a16="http://schemas.microsoft.com/office/drawing/2014/main" id="{7D09DE85-10C4-4EB3-95EA-FEE1A9862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751388"/>
              <a:ext cx="838200" cy="762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31" name="AutoShape 28">
              <a:extLst>
                <a:ext uri="{FF2B5EF4-FFF2-40B4-BE49-F238E27FC236}">
                  <a16:creationId xmlns:a16="http://schemas.microsoft.com/office/drawing/2014/main" id="{DA91902F-CC00-4E24-93FA-35783F3D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532188"/>
              <a:ext cx="838200" cy="1981200"/>
            </a:xfrm>
            <a:prstGeom prst="upArrow">
              <a:avLst>
                <a:gd name="adj1" fmla="val 50000"/>
                <a:gd name="adj2" fmla="val 59091"/>
              </a:avLst>
            </a:prstGeom>
            <a:solidFill>
              <a:srgbClr val="FF9900">
                <a:alpha val="50195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D4465E9-DCA3-492B-B52E-9DC7C05E7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3379788"/>
              <a:ext cx="0" cy="2362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C88E4C7E-631C-44D0-B371-1379E4013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3000" y="5740400"/>
              <a:ext cx="2514600" cy="1588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7F1ABEB7-0D1A-41EF-972C-5EB8F64A3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700" y="5816600"/>
              <a:ext cx="1295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333399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Income</a:t>
              </a:r>
              <a:endParaRPr lang="en-US" sz="2400">
                <a:solidFill>
                  <a:srgbClr val="333399"/>
                </a:solidFill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35" name="Text Box 32">
              <a:extLst>
                <a:ext uri="{FF2B5EF4-FFF2-40B4-BE49-F238E27FC236}">
                  <a16:creationId xmlns:a16="http://schemas.microsoft.com/office/drawing/2014/main" id="{B4487E48-D150-476F-89DA-13338FC23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82729">
              <a:off x="4073526" y="4025901"/>
              <a:ext cx="15271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900">
                  <a:solidFill>
                    <a:prstClr val="black"/>
                  </a:solidFill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rPr>
                <a:t>Resource endowment</a:t>
              </a:r>
            </a:p>
          </p:txBody>
        </p:sp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090A2725-52B0-46B4-BD96-868DBEC1F9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640" y="1501776"/>
              <a:ext cx="2870201" cy="4011613"/>
              <a:chOff x="2013" y="946"/>
              <a:chExt cx="1808" cy="2527"/>
            </a:xfrm>
          </p:grpSpPr>
          <p:sp>
            <p:nvSpPr>
              <p:cNvPr id="37" name="Text Box 34">
                <a:extLst>
                  <a:ext uri="{FF2B5EF4-FFF2-40B4-BE49-F238E27FC236}">
                    <a16:creationId xmlns:a16="http://schemas.microsoft.com/office/drawing/2014/main" id="{B0434B1A-9576-40A7-9FCA-C5B9EC84A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3" y="946"/>
                <a:ext cx="180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Cross-subsidy from rich to poor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(equity subsidy)</a:t>
                </a:r>
              </a:p>
            </p:txBody>
          </p:sp>
          <p:grpSp>
            <p:nvGrpSpPr>
              <p:cNvPr id="38" name="Group 35">
                <a:extLst>
                  <a:ext uri="{FF2B5EF4-FFF2-40B4-BE49-F238E27FC236}">
                    <a16:creationId xmlns:a16="http://schemas.microsoft.com/office/drawing/2014/main" id="{35A3CC2D-5DD1-49E5-B596-1077013B1B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2128"/>
                <a:ext cx="1584" cy="1345"/>
                <a:chOff x="2160" y="2128"/>
                <a:chExt cx="1584" cy="1345"/>
              </a:xfrm>
            </p:grpSpPr>
            <p:sp>
              <p:nvSpPr>
                <p:cNvPr id="39" name="AutoShape 36">
                  <a:extLst>
                    <a:ext uri="{FF2B5EF4-FFF2-40B4-BE49-F238E27FC236}">
                      <a16:creationId xmlns:a16="http://schemas.microsoft.com/office/drawing/2014/main" id="{1C6FB05F-C8F3-4B00-A915-236BF01E5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657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40" name="AutoShape 37">
                  <a:extLst>
                    <a:ext uri="{FF2B5EF4-FFF2-40B4-BE49-F238E27FC236}">
                      <a16:creationId xmlns:a16="http://schemas.microsoft.com/office/drawing/2014/main" id="{A3DF6D09-19E3-4E10-96C5-5809C722E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657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41" name="Text Box 38">
                  <a:extLst>
                    <a:ext uri="{FF2B5EF4-FFF2-40B4-BE49-F238E27FC236}">
                      <a16:creationId xmlns:a16="http://schemas.microsoft.com/office/drawing/2014/main" id="{5641D9AB-8548-406F-9646-086FD6783A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8" y="3137"/>
                  <a:ext cx="33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Poor</a:t>
                  </a:r>
                </a:p>
              </p:txBody>
            </p:sp>
            <p:sp>
              <p:nvSpPr>
                <p:cNvPr id="42" name="Text Box 39">
                  <a:extLst>
                    <a:ext uri="{FF2B5EF4-FFF2-40B4-BE49-F238E27FC236}">
                      <a16:creationId xmlns:a16="http://schemas.microsoft.com/office/drawing/2014/main" id="{76FE704C-02C3-445E-B8D2-2892B6DAB9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3088"/>
                  <a:ext cx="33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Rich </a:t>
                  </a:r>
                </a:p>
              </p:txBody>
            </p:sp>
            <p:grpSp>
              <p:nvGrpSpPr>
                <p:cNvPr id="43" name="Group 40">
                  <a:extLst>
                    <a:ext uri="{FF2B5EF4-FFF2-40B4-BE49-F238E27FC236}">
                      <a16:creationId xmlns:a16="http://schemas.microsoft.com/office/drawing/2014/main" id="{27FDC89D-AEDB-4561-83DA-24F8294946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60" y="2128"/>
                  <a:ext cx="904" cy="480"/>
                  <a:chOff x="2256" y="2256"/>
                  <a:chExt cx="904" cy="480"/>
                </a:xfrm>
              </p:grpSpPr>
              <p:sp>
                <p:nvSpPr>
                  <p:cNvPr id="44" name="AutoShape 41">
                    <a:extLst>
                      <a:ext uri="{FF2B5EF4-FFF2-40B4-BE49-F238E27FC236}">
                        <a16:creationId xmlns:a16="http://schemas.microsoft.com/office/drawing/2014/main" id="{E46F84DC-D39D-4469-9352-D87B9C7FC7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9117191" flipH="1">
                    <a:off x="2256" y="2352"/>
                    <a:ext cx="904" cy="324"/>
                  </a:xfrm>
                  <a:prstGeom prst="curvedDownArrow">
                    <a:avLst>
                      <a:gd name="adj1" fmla="val 55802"/>
                      <a:gd name="adj2" fmla="val 111605"/>
                      <a:gd name="adj3" fmla="val 33333"/>
                    </a:avLst>
                  </a:prstGeom>
                  <a:solidFill>
                    <a:srgbClr val="0000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endParaRPr>
                  </a:p>
                </p:txBody>
              </p:sp>
              <p:sp>
                <p:nvSpPr>
                  <p:cNvPr id="45" name="Text Box 42">
                    <a:extLst>
                      <a:ext uri="{FF2B5EF4-FFF2-40B4-BE49-F238E27FC236}">
                        <a16:creationId xmlns:a16="http://schemas.microsoft.com/office/drawing/2014/main" id="{342AE7E1-3889-467C-A2ED-69AE34228D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28420">
                    <a:off x="2448" y="2544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  <p:sp>
                <p:nvSpPr>
                  <p:cNvPr id="46" name="Text Box 43">
                    <a:extLst>
                      <a:ext uri="{FF2B5EF4-FFF2-40B4-BE49-F238E27FC236}">
                        <a16:creationId xmlns:a16="http://schemas.microsoft.com/office/drawing/2014/main" id="{56EC6AC8-AE49-4A1B-9A5D-1E32B6BB4E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165910">
                    <a:off x="2880" y="2256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</p:grpSp>
          </p:grpSp>
        </p:grpSp>
        <p:grpSp>
          <p:nvGrpSpPr>
            <p:cNvPr id="47" name="Group 44">
              <a:extLst>
                <a:ext uri="{FF2B5EF4-FFF2-40B4-BE49-F238E27FC236}">
                  <a16:creationId xmlns:a16="http://schemas.microsoft.com/office/drawing/2014/main" id="{FA765B42-C082-4A96-B364-FE78BB686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4101" y="1387474"/>
              <a:ext cx="3043239" cy="4175126"/>
              <a:chOff x="3704" y="939"/>
              <a:chExt cx="1917" cy="2630"/>
            </a:xfrm>
          </p:grpSpPr>
          <p:sp>
            <p:nvSpPr>
              <p:cNvPr id="48" name="Text Box 45">
                <a:extLst>
                  <a:ext uri="{FF2B5EF4-FFF2-40B4-BE49-F238E27FC236}">
                    <a16:creationId xmlns:a16="http://schemas.microsoft.com/office/drawing/2014/main" id="{3C22275E-B811-4E8A-B303-B4AA426BA4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4" y="939"/>
                <a:ext cx="1917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rPr>
                  <a:t>Cross subsidy from productive to non-productive part of  life cycle</a:t>
                </a:r>
              </a:p>
            </p:txBody>
          </p:sp>
          <p:grpSp>
            <p:nvGrpSpPr>
              <p:cNvPr id="49" name="Group 46">
                <a:extLst>
                  <a:ext uri="{FF2B5EF4-FFF2-40B4-BE49-F238E27FC236}">
                    <a16:creationId xmlns:a16="http://schemas.microsoft.com/office/drawing/2014/main" id="{EB3160B3-7D94-457B-A0D3-CC2AED46F8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2" y="1896"/>
                <a:ext cx="1152" cy="1673"/>
                <a:chOff x="4392" y="1896"/>
                <a:chExt cx="1152" cy="1673"/>
              </a:xfrm>
            </p:grpSpPr>
            <p:sp>
              <p:nvSpPr>
                <p:cNvPr id="50" name="AutoShape 47">
                  <a:extLst>
                    <a:ext uri="{FF2B5EF4-FFF2-40B4-BE49-F238E27FC236}">
                      <a16:creationId xmlns:a16="http://schemas.microsoft.com/office/drawing/2014/main" id="{EC900A2E-C90A-4B32-ADFC-809C5D7C9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" y="2753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51" name="AutoShape 48">
                  <a:extLst>
                    <a:ext uri="{FF2B5EF4-FFF2-40B4-BE49-F238E27FC236}">
                      <a16:creationId xmlns:a16="http://schemas.microsoft.com/office/drawing/2014/main" id="{5210DE4B-B099-45A3-A07C-2B532D96F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6" y="2753"/>
                  <a:ext cx="528" cy="816"/>
                </a:xfrm>
                <a:prstGeom prst="upArrow">
                  <a:avLst>
                    <a:gd name="adj1" fmla="val 50000"/>
                    <a:gd name="adj2" fmla="val 38636"/>
                  </a:avLst>
                </a:prstGeom>
                <a:solidFill>
                  <a:srgbClr val="FF990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52" name="Text Box 49">
                  <a:extLst>
                    <a:ext uri="{FF2B5EF4-FFF2-40B4-BE49-F238E27FC236}">
                      <a16:creationId xmlns:a16="http://schemas.microsoft.com/office/drawing/2014/main" id="{BDE9763B-D141-42AD-AE4C-6069A6C4BD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8" y="3048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Productive</a:t>
                  </a:r>
                </a:p>
              </p:txBody>
            </p:sp>
            <p:sp>
              <p:nvSpPr>
                <p:cNvPr id="53" name="Text Box 50">
                  <a:extLst>
                    <a:ext uri="{FF2B5EF4-FFF2-40B4-BE49-F238E27FC236}">
                      <a16:creationId xmlns:a16="http://schemas.microsoft.com/office/drawing/2014/main" id="{8CA8C360-8757-4E6D-BEE9-1B96F4EE0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12" y="3001"/>
                  <a:ext cx="336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rPr>
                    <a:t>Non-productive</a:t>
                  </a:r>
                </a:p>
              </p:txBody>
            </p:sp>
            <p:grpSp>
              <p:nvGrpSpPr>
                <p:cNvPr id="54" name="Group 51">
                  <a:extLst>
                    <a:ext uri="{FF2B5EF4-FFF2-40B4-BE49-F238E27FC236}">
                      <a16:creationId xmlns:a16="http://schemas.microsoft.com/office/drawing/2014/main" id="{C299BEF0-E878-465D-A2D4-B98B60DEE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484891">
                  <a:off x="4677" y="1995"/>
                  <a:ext cx="774" cy="576"/>
                  <a:chOff x="370" y="2212"/>
                  <a:chExt cx="774" cy="576"/>
                </a:xfrm>
              </p:grpSpPr>
              <p:sp>
                <p:nvSpPr>
                  <p:cNvPr id="55" name="AutoShape 52">
                    <a:extLst>
                      <a:ext uri="{FF2B5EF4-FFF2-40B4-BE49-F238E27FC236}">
                        <a16:creationId xmlns:a16="http://schemas.microsoft.com/office/drawing/2014/main" id="{0C797C02-04FC-4CE3-8A64-43E488F367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327653">
                    <a:off x="370" y="2268"/>
                    <a:ext cx="774" cy="324"/>
                  </a:xfrm>
                  <a:prstGeom prst="curvedDownArrow">
                    <a:avLst>
                      <a:gd name="adj1" fmla="val 47778"/>
                      <a:gd name="adj2" fmla="val 95556"/>
                      <a:gd name="adj3" fmla="val 33333"/>
                    </a:avLst>
                  </a:prstGeom>
                  <a:solidFill>
                    <a:srgbClr val="0000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ea typeface="+mn-ea"/>
                      <a:cs typeface="Adobe Devanagari" panose="02040503050201020203" pitchFamily="18" charset="0"/>
                    </a:endParaRPr>
                  </a:p>
                </p:txBody>
              </p:sp>
              <p:sp>
                <p:nvSpPr>
                  <p:cNvPr id="56" name="Text Box 53">
                    <a:extLst>
                      <a:ext uri="{FF2B5EF4-FFF2-40B4-BE49-F238E27FC236}">
                        <a16:creationId xmlns:a16="http://schemas.microsoft.com/office/drawing/2014/main" id="{D073C932-392C-402A-9D86-46644BF8B1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28420">
                    <a:off x="480" y="2596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  <p:sp>
                <p:nvSpPr>
                  <p:cNvPr id="57" name="Text Box 54">
                    <a:extLst>
                      <a:ext uri="{FF2B5EF4-FFF2-40B4-BE49-F238E27FC236}">
                        <a16:creationId xmlns:a16="http://schemas.microsoft.com/office/drawing/2014/main" id="{FAD94A0D-7B0C-4D66-A7DA-538DBBA082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-165910">
                    <a:off x="816" y="2212"/>
                    <a:ext cx="23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dobe Devanagari" panose="02040503050201020203" pitchFamily="18" charset="0"/>
                        <a:ea typeface="+mn-ea"/>
                        <a:cs typeface="Adobe Devanagari" panose="02040503050201020203" pitchFamily="18" charset="0"/>
                      </a:rPr>
                      <a:t>$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1867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Fragmentation Reduces Redistributive Capacity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A118C0-63CF-41FC-8120-766DBC9749A7}"/>
              </a:ext>
            </a:extLst>
          </p:cNvPr>
          <p:cNvGrpSpPr/>
          <p:nvPr/>
        </p:nvGrpSpPr>
        <p:grpSpPr>
          <a:xfrm>
            <a:off x="0" y="1605908"/>
            <a:ext cx="5805487" cy="4038600"/>
            <a:chOff x="1547813" y="2343150"/>
            <a:chExt cx="5805487" cy="4038600"/>
          </a:xfrm>
        </p:grpSpPr>
        <p:sp>
          <p:nvSpPr>
            <p:cNvPr id="59" name="AutoShape 2">
              <a:extLst>
                <a:ext uri="{FF2B5EF4-FFF2-40B4-BE49-F238E27FC236}">
                  <a16:creationId xmlns:a16="http://schemas.microsoft.com/office/drawing/2014/main" id="{3410B145-4AFE-4CAE-8A28-0037C738B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100" y="2343150"/>
              <a:ext cx="5791200" cy="4038600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50195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rc 3">
              <a:extLst>
                <a:ext uri="{FF2B5EF4-FFF2-40B4-BE49-F238E27FC236}">
                  <a16:creationId xmlns:a16="http://schemas.microsoft.com/office/drawing/2014/main" id="{13A51B3A-36DE-49A3-B369-FDFFCE9E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2630488"/>
              <a:ext cx="4343400" cy="3429000"/>
            </a:xfrm>
            <a:custGeom>
              <a:avLst/>
              <a:gdLst>
                <a:gd name="T0" fmla="*/ 24787190 w 42881"/>
                <a:gd name="T1" fmla="*/ 69808328 h 43200"/>
                <a:gd name="T2" fmla="*/ 0 w 42881"/>
                <a:gd name="T3" fmla="*/ 159374681 h 43200"/>
                <a:gd name="T4" fmla="*/ 218334223 w 42881"/>
                <a:gd name="T5" fmla="*/ 136088438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881" h="43200" fill="none" extrusionOk="0">
                  <a:moveTo>
                    <a:pt x="2415" y="11079"/>
                  </a:moveTo>
                  <a:cubicBezTo>
                    <a:pt x="6230" y="4239"/>
                    <a:pt x="13448" y="-1"/>
                    <a:pt x="21281" y="0"/>
                  </a:cubicBezTo>
                  <a:cubicBezTo>
                    <a:pt x="33210" y="0"/>
                    <a:pt x="42881" y="9670"/>
                    <a:pt x="42881" y="21600"/>
                  </a:cubicBezTo>
                  <a:cubicBezTo>
                    <a:pt x="42881" y="33529"/>
                    <a:pt x="33210" y="43200"/>
                    <a:pt x="21281" y="43200"/>
                  </a:cubicBezTo>
                  <a:cubicBezTo>
                    <a:pt x="10777" y="43200"/>
                    <a:pt x="1796" y="35644"/>
                    <a:pt x="-1" y="25296"/>
                  </a:cubicBezTo>
                </a:path>
                <a:path w="42881" h="43200" stroke="0" extrusionOk="0">
                  <a:moveTo>
                    <a:pt x="2415" y="11079"/>
                  </a:moveTo>
                  <a:cubicBezTo>
                    <a:pt x="6230" y="4239"/>
                    <a:pt x="13448" y="-1"/>
                    <a:pt x="21281" y="0"/>
                  </a:cubicBezTo>
                  <a:cubicBezTo>
                    <a:pt x="33210" y="0"/>
                    <a:pt x="42881" y="9670"/>
                    <a:pt x="42881" y="21600"/>
                  </a:cubicBezTo>
                  <a:cubicBezTo>
                    <a:pt x="42881" y="33529"/>
                    <a:pt x="33210" y="43200"/>
                    <a:pt x="21281" y="43200"/>
                  </a:cubicBezTo>
                  <a:cubicBezTo>
                    <a:pt x="10777" y="43200"/>
                    <a:pt x="1796" y="35644"/>
                    <a:pt x="-1" y="25296"/>
                  </a:cubicBezTo>
                  <a:lnTo>
                    <a:pt x="21281" y="21600"/>
                  </a:lnTo>
                  <a:lnTo>
                    <a:pt x="2415" y="11079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5">
              <a:extLst>
                <a:ext uri="{FF2B5EF4-FFF2-40B4-BE49-F238E27FC236}">
                  <a16:creationId xmlns:a16="http://schemas.microsoft.com/office/drawing/2014/main" id="{CD98CB00-5617-4BE0-8E05-8F0FFC3E0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7813" y="2343150"/>
              <a:ext cx="5795963" cy="4038600"/>
              <a:chOff x="1032" y="1104"/>
              <a:chExt cx="3651" cy="2544"/>
            </a:xfrm>
          </p:grpSpPr>
          <p:grpSp>
            <p:nvGrpSpPr>
              <p:cNvPr id="62" name="Group 6">
                <a:extLst>
                  <a:ext uri="{FF2B5EF4-FFF2-40B4-BE49-F238E27FC236}">
                    <a16:creationId xmlns:a16="http://schemas.microsoft.com/office/drawing/2014/main" id="{2697BB76-726D-4F94-9343-3211918AC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2" y="1104"/>
                <a:ext cx="3651" cy="2544"/>
                <a:chOff x="1032" y="1104"/>
                <a:chExt cx="3651" cy="2544"/>
              </a:xfrm>
            </p:grpSpPr>
            <p:cxnSp>
              <p:nvCxnSpPr>
                <p:cNvPr id="68" name="AutoShape 7">
                  <a:extLst>
                    <a:ext uri="{FF2B5EF4-FFF2-40B4-BE49-F238E27FC236}">
                      <a16:creationId xmlns:a16="http://schemas.microsoft.com/office/drawing/2014/main" id="{FACFCCBF-F8E1-430F-B30B-4BF0E10FD20B}"/>
                    </a:ext>
                  </a:extLst>
                </p:cNvPr>
                <p:cNvCxnSpPr>
                  <a:cxnSpLocks noChangeShapeType="1"/>
                  <a:stCxn id="59" idx="0"/>
                </p:cNvCxnSpPr>
                <p:nvPr/>
              </p:nvCxnSpPr>
              <p:spPr bwMode="auto">
                <a:xfrm>
                  <a:off x="2865" y="1104"/>
                  <a:ext cx="3" cy="2544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AutoShape 8">
                  <a:extLst>
                    <a:ext uri="{FF2B5EF4-FFF2-40B4-BE49-F238E27FC236}">
                      <a16:creationId xmlns:a16="http://schemas.microsoft.com/office/drawing/2014/main" id="{6E5BF9FA-9DFC-41E1-9247-063149B965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32" y="2364"/>
                  <a:ext cx="3651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3" name="Group 9">
                <a:extLst>
                  <a:ext uri="{FF2B5EF4-FFF2-40B4-BE49-F238E27FC236}">
                    <a16:creationId xmlns:a16="http://schemas.microsoft.com/office/drawing/2014/main" id="{A9A502E8-174B-4506-A4B6-5F24B33421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" y="1284"/>
                <a:ext cx="2988" cy="2208"/>
                <a:chOff x="1380" y="1284"/>
                <a:chExt cx="2988" cy="2208"/>
              </a:xfrm>
            </p:grpSpPr>
            <p:sp>
              <p:nvSpPr>
                <p:cNvPr id="64" name="Arc 10">
                  <a:extLst>
                    <a:ext uri="{FF2B5EF4-FFF2-40B4-BE49-F238E27FC236}">
                      <a16:creationId xmlns:a16="http://schemas.microsoft.com/office/drawing/2014/main" id="{6874CA9F-5967-4F66-A4CA-957EF548D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9" y="2532"/>
                  <a:ext cx="1143" cy="942"/>
                </a:xfrm>
                <a:custGeom>
                  <a:avLst/>
                  <a:gdLst>
                    <a:gd name="T0" fmla="*/ 4 w 42881"/>
                    <a:gd name="T1" fmla="*/ 3 h 43200"/>
                    <a:gd name="T2" fmla="*/ 0 w 42881"/>
                    <a:gd name="T3" fmla="*/ 12 h 43200"/>
                    <a:gd name="T4" fmla="*/ 15 w 42881"/>
                    <a:gd name="T5" fmla="*/ 1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881" h="43200" fill="none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</a:path>
                    <a:path w="42881" h="43200" stroke="0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  <a:lnTo>
                        <a:pt x="21281" y="21600"/>
                      </a:lnTo>
                      <a:lnTo>
                        <a:pt x="6101" y="6232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11">
                  <a:extLst>
                    <a:ext uri="{FF2B5EF4-FFF2-40B4-BE49-F238E27FC236}">
                      <a16:creationId xmlns:a16="http://schemas.microsoft.com/office/drawing/2014/main" id="{67909CF5-1527-462C-9460-0B126D755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0" y="1284"/>
                  <a:ext cx="1143" cy="942"/>
                </a:xfrm>
                <a:custGeom>
                  <a:avLst/>
                  <a:gdLst>
                    <a:gd name="T0" fmla="*/ 4 w 42881"/>
                    <a:gd name="T1" fmla="*/ 3 h 43200"/>
                    <a:gd name="T2" fmla="*/ 0 w 42881"/>
                    <a:gd name="T3" fmla="*/ 12 h 43200"/>
                    <a:gd name="T4" fmla="*/ 15 w 42881"/>
                    <a:gd name="T5" fmla="*/ 1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881" h="43200" fill="none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</a:path>
                    <a:path w="42881" h="43200" stroke="0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  <a:lnTo>
                        <a:pt x="21281" y="21600"/>
                      </a:lnTo>
                      <a:lnTo>
                        <a:pt x="6101" y="6232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rc 12">
                  <a:extLst>
                    <a:ext uri="{FF2B5EF4-FFF2-40B4-BE49-F238E27FC236}">
                      <a16:creationId xmlns:a16="http://schemas.microsoft.com/office/drawing/2014/main" id="{DD97B76B-C9F7-4D11-BDC2-0C7B8D79D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5" y="1284"/>
                  <a:ext cx="1143" cy="942"/>
                </a:xfrm>
                <a:custGeom>
                  <a:avLst/>
                  <a:gdLst>
                    <a:gd name="T0" fmla="*/ 4 w 42881"/>
                    <a:gd name="T1" fmla="*/ 3 h 43200"/>
                    <a:gd name="T2" fmla="*/ 0 w 42881"/>
                    <a:gd name="T3" fmla="*/ 12 h 43200"/>
                    <a:gd name="T4" fmla="*/ 15 w 42881"/>
                    <a:gd name="T5" fmla="*/ 1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881" h="43200" fill="none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</a:path>
                    <a:path w="42881" h="43200" stroke="0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  <a:lnTo>
                        <a:pt x="21281" y="21600"/>
                      </a:lnTo>
                      <a:lnTo>
                        <a:pt x="6101" y="6232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13">
                  <a:extLst>
                    <a:ext uri="{FF2B5EF4-FFF2-40B4-BE49-F238E27FC236}">
                      <a16:creationId xmlns:a16="http://schemas.microsoft.com/office/drawing/2014/main" id="{B0B254BE-58E9-4C5A-B0BC-9AD7C0A19B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6" y="2550"/>
                  <a:ext cx="1143" cy="942"/>
                </a:xfrm>
                <a:custGeom>
                  <a:avLst/>
                  <a:gdLst>
                    <a:gd name="T0" fmla="*/ 4 w 42881"/>
                    <a:gd name="T1" fmla="*/ 3 h 43200"/>
                    <a:gd name="T2" fmla="*/ 0 w 42881"/>
                    <a:gd name="T3" fmla="*/ 12 h 43200"/>
                    <a:gd name="T4" fmla="*/ 15 w 42881"/>
                    <a:gd name="T5" fmla="*/ 1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881" h="43200" fill="none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</a:path>
                    <a:path w="42881" h="43200" stroke="0" extrusionOk="0">
                      <a:moveTo>
                        <a:pt x="6101" y="6232"/>
                      </a:moveTo>
                      <a:cubicBezTo>
                        <a:pt x="10144" y="2239"/>
                        <a:pt x="15598" y="-1"/>
                        <a:pt x="21281" y="0"/>
                      </a:cubicBezTo>
                      <a:cubicBezTo>
                        <a:pt x="33210" y="0"/>
                        <a:pt x="42881" y="9670"/>
                        <a:pt x="42881" y="21600"/>
                      </a:cubicBezTo>
                      <a:cubicBezTo>
                        <a:pt x="42881" y="33529"/>
                        <a:pt x="33210" y="43200"/>
                        <a:pt x="21281" y="43200"/>
                      </a:cubicBezTo>
                      <a:cubicBezTo>
                        <a:pt x="10777" y="43200"/>
                        <a:pt x="1796" y="35644"/>
                        <a:pt x="-1" y="25296"/>
                      </a:cubicBezTo>
                      <a:lnTo>
                        <a:pt x="21281" y="21600"/>
                      </a:lnTo>
                      <a:lnTo>
                        <a:pt x="6101" y="6232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2FF5EA-B624-4F83-9F4F-1AC6128B4C8F}"/>
              </a:ext>
            </a:extLst>
          </p:cNvPr>
          <p:cNvSpPr txBox="1"/>
          <p:nvPr/>
        </p:nvSpPr>
        <p:spPr>
          <a:xfrm>
            <a:off x="200119" y="5737563"/>
            <a:ext cx="20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Joe </a:t>
            </a:r>
            <a:r>
              <a:rPr lang="en-US" dirty="0" err="1"/>
              <a:t>Kutzin</a:t>
            </a:r>
            <a:endParaRPr lang="en-US" dirty="0"/>
          </a:p>
        </p:txBody>
      </p:sp>
      <p:graphicFrame>
        <p:nvGraphicFramePr>
          <p:cNvPr id="70" name="Content Placeholder 3">
            <a:extLst>
              <a:ext uri="{FF2B5EF4-FFF2-40B4-BE49-F238E27FC236}">
                <a16:creationId xmlns:a16="http://schemas.microsoft.com/office/drawing/2014/main" id="{DD73E9F7-B26B-4E8C-9818-8A39F51FC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76703"/>
              </p:ext>
            </p:extLst>
          </p:nvPr>
        </p:nvGraphicFramePr>
        <p:xfrm>
          <a:off x="5939882" y="1035327"/>
          <a:ext cx="6203371" cy="581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575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Some Common Problems with Prepayment/Pooling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9A16E8F9-5E82-4220-AD9F-C051A3ED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62981"/>
            <a:ext cx="11125200" cy="474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algn="ctr">
              <a:lnSpc>
                <a:spcPct val="80000"/>
              </a:lnSpc>
              <a:spcAft>
                <a:spcPct val="20000"/>
              </a:spcAft>
              <a:buClr>
                <a:prstClr val="black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en-US" sz="2000" i="1" kern="0" dirty="0">
                <a:solidFill>
                  <a:srgbClr val="FF000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Adverse Selection</a:t>
            </a:r>
          </a:p>
          <a:p>
            <a:pPr marL="514350" indent="-457200">
              <a:lnSpc>
                <a:spcPct val="80000"/>
              </a:lnSpc>
              <a:buClr>
                <a:srgbClr val="1F497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If no compulsion, low-risk individuals may opt-out of risk pool.</a:t>
            </a:r>
          </a:p>
          <a:p>
            <a:pPr marL="514350" indent="-457200">
              <a:lnSpc>
                <a:spcPct val="80000"/>
              </a:lnSpc>
              <a:buClr>
                <a:srgbClr val="1F497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Can be overcome by prepayment differentials, mandatory enrollment, government subsidies.</a:t>
            </a:r>
          </a:p>
          <a:p>
            <a:pPr marL="533400" indent="-533400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endParaRPr lang="en-US" altLang="en-US" sz="2000" kern="0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533400" indent="-533400" algn="ctr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altLang="en-US" sz="2000" i="1" kern="0" dirty="0">
                <a:solidFill>
                  <a:srgbClr val="FF000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Moral Hazard</a:t>
            </a:r>
          </a:p>
          <a:p>
            <a:pPr marL="514350" indent="-457200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Excessive consumption of medical services by individuals who don’t pay out-of-pocket (OOP).</a:t>
            </a:r>
          </a:p>
          <a:p>
            <a:pPr marL="514350" indent="-457200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Often reason why there are co-payments and “caps”.</a:t>
            </a:r>
          </a:p>
          <a:p>
            <a:pPr marL="533400" indent="-533400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None/>
            </a:pPr>
            <a:endParaRPr lang="en-US" altLang="en-US" sz="2000" b="0" kern="0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533400" indent="-533400" algn="ctr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None/>
            </a:pPr>
            <a:r>
              <a:rPr lang="en-US" altLang="en-US" sz="2000" i="1" kern="0" dirty="0">
                <a:solidFill>
                  <a:srgbClr val="FF000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Principal-Agent Problem</a:t>
            </a:r>
          </a:p>
          <a:p>
            <a:pPr marL="514350" indent="-457200"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Information asymmetry between supplier (doctor) and demander (patient), hence potential for “overutilization” of diagnostic tests and other care especially if paid for by fee-for-service (supplier-induced demand).</a:t>
            </a:r>
          </a:p>
          <a:p>
            <a:pPr marL="57150" indent="0">
              <a:lnSpc>
                <a:spcPct val="80000"/>
              </a:lnSpc>
              <a:buClr>
                <a:srgbClr val="1F497D"/>
              </a:buClr>
              <a:buFontTx/>
              <a:buNone/>
            </a:pPr>
            <a:endParaRPr lang="en-US" altLang="en-US" sz="2000" kern="0" dirty="0">
              <a:solidFill>
                <a:srgbClr val="1F497D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57150" indent="0" algn="ctr">
              <a:lnSpc>
                <a:spcPct val="80000"/>
              </a:lnSpc>
              <a:buClr>
                <a:srgbClr val="1F497D"/>
              </a:buClr>
              <a:buFontTx/>
              <a:buNone/>
            </a:pPr>
            <a:r>
              <a:rPr lang="en-US" altLang="en-US" sz="2000" i="1" kern="0" dirty="0">
                <a:solidFill>
                  <a:srgbClr val="FF000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Risk Amenability</a:t>
            </a:r>
          </a:p>
          <a:p>
            <a:pPr>
              <a:lnSpc>
                <a:spcPct val="80000"/>
              </a:lnSpc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Requires that</a:t>
            </a:r>
            <a:r>
              <a:rPr lang="en-US" altLang="en-US" sz="2000" kern="0" dirty="0">
                <a:solidFill>
                  <a:srgbClr val="1F497D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</a:t>
            </a:r>
            <a:r>
              <a:rPr lang="en-US" altLang="en-US" sz="2000" b="0" dirty="0">
                <a:solidFill>
                  <a:prstClr val="black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not everyone gets hit with a health shock at the same time. Amenable risks are usually those that are infrequent, uncommon, and unexpected.</a:t>
            </a:r>
            <a:endParaRPr lang="en-US" altLang="en-US" sz="2000" b="0" kern="0" dirty="0">
              <a:solidFill>
                <a:prstClr val="black"/>
              </a:solidFill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7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UHC is an SDG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4EE1071-B517-40AB-9963-8D0FEDDA5F6B}"/>
              </a:ext>
            </a:extLst>
          </p:cNvPr>
          <p:cNvSpPr txBox="1">
            <a:spLocks/>
          </p:cNvSpPr>
          <p:nvPr/>
        </p:nvSpPr>
        <p:spPr>
          <a:xfrm>
            <a:off x="401051" y="1265571"/>
            <a:ext cx="6411229" cy="789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1800" b="1" dirty="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SDG 3: </a:t>
            </a:r>
            <a:r>
              <a:rPr lang="en-US" sz="1800" dirty="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“ensure </a:t>
            </a:r>
            <a:r>
              <a:rPr lang="en-US" sz="1800" b="1" i="1" dirty="0">
                <a:solidFill>
                  <a:srgbClr val="FF0000"/>
                </a:solidFill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healthy lives </a:t>
            </a:r>
            <a:r>
              <a:rPr lang="en-US" sz="1800" dirty="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and promote well-being for all ages”</a:t>
            </a:r>
          </a:p>
        </p:txBody>
      </p:sp>
      <p:pic>
        <p:nvPicPr>
          <p:cNvPr id="59" name="Content Placeholder 4">
            <a:extLst>
              <a:ext uri="{FF2B5EF4-FFF2-40B4-BE49-F238E27FC236}">
                <a16:creationId xmlns:a16="http://schemas.microsoft.com/office/drawing/2014/main" id="{AF5A4C9F-9638-4EFC-9F5B-8D1C7D65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2167128"/>
            <a:ext cx="5813887" cy="391975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541CA3D-FC77-497B-A8AE-55361C96FBF2}"/>
              </a:ext>
            </a:extLst>
          </p:cNvPr>
          <p:cNvSpPr/>
          <p:nvPr/>
        </p:nvSpPr>
        <p:spPr>
          <a:xfrm>
            <a:off x="2316480" y="1979825"/>
            <a:ext cx="1447800" cy="1482703"/>
          </a:xfrm>
          <a:prstGeom prst="ellipse">
            <a:avLst/>
          </a:prstGeom>
          <a:noFill/>
          <a:ln w="76200" cap="flat" cmpd="sng" algn="ctr">
            <a:solidFill>
              <a:srgbClr val="00339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  <p:graphicFrame>
        <p:nvGraphicFramePr>
          <p:cNvPr id="61" name="Diagram 60">
            <a:extLst>
              <a:ext uri="{FF2B5EF4-FFF2-40B4-BE49-F238E27FC236}">
                <a16:creationId xmlns:a16="http://schemas.microsoft.com/office/drawing/2014/main" id="{1617E2E3-E72C-4191-B83C-FFF36E8D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831243"/>
              </p:ext>
            </p:extLst>
          </p:nvPr>
        </p:nvGraphicFramePr>
        <p:xfrm>
          <a:off x="6812280" y="1630335"/>
          <a:ext cx="5018314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272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Session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3609BE-3AE9-4CCC-97F4-100D6D7D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185185"/>
              </p:ext>
            </p:extLst>
          </p:nvPr>
        </p:nvGraphicFramePr>
        <p:xfrm>
          <a:off x="2032000" y="1188720"/>
          <a:ext cx="8128000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32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WHO-WB Recommended UHC Monitoring Tracer Indicators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1E8E914-3812-485E-AC9E-852A42A6B70F}"/>
              </a:ext>
            </a:extLst>
          </p:cNvPr>
          <p:cNvSpPr txBox="1">
            <a:spLocks/>
          </p:cNvSpPr>
          <p:nvPr/>
        </p:nvSpPr>
        <p:spPr>
          <a:xfrm>
            <a:off x="3730753" y="1534282"/>
            <a:ext cx="8389689" cy="4733925"/>
          </a:xfrm>
          <a:prstGeom prst="rect">
            <a:avLst/>
          </a:prstGeom>
        </p:spPr>
        <p:txBody>
          <a:bodyPr vert="horz" lIns="91440" tIns="45720" rIns="91440" bIns="45720" numCol="2" spcCol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0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Preventive/Promotive: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Proportion with access to modern contraceptives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Antenatal care coverage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Skilled birth attendance. 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DTP3 vaccine coverage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Non-smoking rates in the population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Proportion with access to improved sanitation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Proportion sleeping under bed net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Prevalence of normal blood pressure.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Mean fasting plasma glucose.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Cervical cancer screening.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0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Treatment: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Diabetes treatment coverage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Hypertension treatment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TB cases detected and cured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People with HIV receiving ART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0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0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Financial Protection: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Proportion of households with “large” OOP spending as share of consumption</a:t>
            </a:r>
          </a:p>
          <a:p>
            <a:pPr marL="118872" indent="-118872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Proportion of households impoverished or pushed deeper into poverty as a result of “large” OOP spending</a:t>
            </a:r>
          </a:p>
          <a:p>
            <a:pPr marL="115888" indent="-115888" fontAlgn="auto">
              <a:spcAft>
                <a:spcPts val="0"/>
              </a:spcAft>
            </a:pPr>
            <a:endParaRPr lang="en-US" sz="20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B4CC8-0F20-4F62-B210-F697391C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8" y="1523997"/>
            <a:ext cx="3570802" cy="4486275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6401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Large Vs Impoverishing OOP Health Expenditures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C6FD6C-E0EC-430C-971B-3D561070678B}"/>
              </a:ext>
            </a:extLst>
          </p:cNvPr>
          <p:cNvSpPr txBox="1">
            <a:spLocks/>
          </p:cNvSpPr>
          <p:nvPr/>
        </p:nvSpPr>
        <p:spPr>
          <a:xfrm>
            <a:off x="7620000" y="1390468"/>
            <a:ext cx="4383276" cy="4573043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“Large” OOP expenditure: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Percentage of households whose OOP health expenditure exceeds 10% and 25% of total consumption expenditure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Impoverishing OOP expenditure: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Percentage of households who are impoverished and pushed deeper into poverty by OOP heath expenditures, using national, US$1.90, and/or US$3.10 poverty lines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id="{AAD505A3-1AAA-4D22-A969-90D3ED96E6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075" y="1546774"/>
            <a:ext cx="7215188" cy="4765634"/>
            <a:chOff x="861957" y="1454150"/>
            <a:chExt cx="7694512" cy="5022233"/>
          </a:xfrm>
        </p:grpSpPr>
        <p:cxnSp>
          <p:nvCxnSpPr>
            <p:cNvPr id="9" name="AutoShape 3">
              <a:extLst>
                <a:ext uri="{FF2B5EF4-FFF2-40B4-BE49-F238E27FC236}">
                  <a16:creationId xmlns:a16="http://schemas.microsoft.com/office/drawing/2014/main" id="{F8C47DD3-EF22-420E-84FC-84007C92CE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4819" y="1454150"/>
              <a:ext cx="7620056" cy="4654550"/>
            </a:xfrm>
            <a:prstGeom prst="bentConnector3">
              <a:avLst>
                <a:gd name="adj1" fmla="val -500"/>
              </a:avLst>
            </a:prstGeom>
            <a:noFill/>
            <a:ln w="1587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DDACE26F-72A7-4AA8-8B16-74E531C8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19" y="2063750"/>
              <a:ext cx="4800600" cy="3962400"/>
            </a:xfrm>
            <a:custGeom>
              <a:avLst/>
              <a:gdLst>
                <a:gd name="T0" fmla="*/ 0 w 3504"/>
                <a:gd name="T1" fmla="*/ 2147483646 h 3216"/>
                <a:gd name="T2" fmla="*/ 2147483646 w 3504"/>
                <a:gd name="T3" fmla="*/ 2147483646 h 3216"/>
                <a:gd name="T4" fmla="*/ 2147483646 w 3504"/>
                <a:gd name="T5" fmla="*/ 2147483646 h 3216"/>
                <a:gd name="T6" fmla="*/ 2147483646 w 3504"/>
                <a:gd name="T7" fmla="*/ 2147483646 h 3216"/>
                <a:gd name="T8" fmla="*/ 2147483646 w 3504"/>
                <a:gd name="T9" fmla="*/ 2147483646 h 3216"/>
                <a:gd name="T10" fmla="*/ 2147483646 w 3504"/>
                <a:gd name="T11" fmla="*/ 2147483646 h 3216"/>
                <a:gd name="T12" fmla="*/ 2147483646 w 3504"/>
                <a:gd name="T13" fmla="*/ 0 h 3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04" h="3216">
                  <a:moveTo>
                    <a:pt x="0" y="3216"/>
                  </a:moveTo>
                  <a:cubicBezTo>
                    <a:pt x="120" y="3060"/>
                    <a:pt x="240" y="2904"/>
                    <a:pt x="528" y="2736"/>
                  </a:cubicBezTo>
                  <a:cubicBezTo>
                    <a:pt x="816" y="2568"/>
                    <a:pt x="1400" y="2384"/>
                    <a:pt x="1728" y="2208"/>
                  </a:cubicBezTo>
                  <a:cubicBezTo>
                    <a:pt x="2056" y="2032"/>
                    <a:pt x="2296" y="1872"/>
                    <a:pt x="2496" y="1680"/>
                  </a:cubicBezTo>
                  <a:cubicBezTo>
                    <a:pt x="2696" y="1488"/>
                    <a:pt x="2800" y="1248"/>
                    <a:pt x="2928" y="1056"/>
                  </a:cubicBezTo>
                  <a:cubicBezTo>
                    <a:pt x="3056" y="864"/>
                    <a:pt x="3168" y="704"/>
                    <a:pt x="3264" y="528"/>
                  </a:cubicBezTo>
                  <a:cubicBezTo>
                    <a:pt x="3360" y="352"/>
                    <a:pt x="3432" y="176"/>
                    <a:pt x="3504" y="0"/>
                  </a:cubicBezTo>
                </a:path>
              </a:pathLst>
            </a:custGeom>
            <a:noFill/>
            <a:ln w="1587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cxnSp>
          <p:nvCxnSpPr>
            <p:cNvPr id="11" name="AutoShape 6">
              <a:extLst>
                <a:ext uri="{FF2B5EF4-FFF2-40B4-BE49-F238E27FC236}">
                  <a16:creationId xmlns:a16="http://schemas.microsoft.com/office/drawing/2014/main" id="{9AE28B3B-45D3-4221-84B4-9963B9F349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61957" y="4957185"/>
              <a:ext cx="7515341" cy="2165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47CF632A-67FC-4169-98F9-CBB48E33E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433" y="6152034"/>
              <a:ext cx="2250036" cy="324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150000"/>
                </a:lnSpc>
                <a:spcBef>
                  <a:spcPts val="1800"/>
                </a:spcBef>
                <a:buClr>
                  <a:srgbClr val="404040"/>
                </a:buClr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2857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285750" indent="-285750" defTabSz="45720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8318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1196975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16541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1113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25685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0257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Cumulative % of households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3B6A752C-E868-4A0D-895E-E82BC9BE6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8425" y="4682578"/>
              <a:ext cx="1372662" cy="32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lnSpc>
                  <a:spcPct val="150000"/>
                </a:lnSpc>
                <a:spcBef>
                  <a:spcPts val="1800"/>
                </a:spcBef>
                <a:buClr>
                  <a:srgbClr val="404040"/>
                </a:buClr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2857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285750" indent="-285750" defTabSz="45720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8318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1196975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16541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1113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25685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0257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Poverty line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E8C950A-D072-4BB0-888F-6FB1A012E62D}"/>
                </a:ext>
              </a:extLst>
            </p:cNvPr>
            <p:cNvCxnSpPr/>
            <p:nvPr/>
          </p:nvCxnSpPr>
          <p:spPr>
            <a:xfrm>
              <a:off x="4478123" y="2600139"/>
              <a:ext cx="462179" cy="587215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5" name="TextBox 87">
              <a:extLst>
                <a:ext uri="{FF2B5EF4-FFF2-40B4-BE49-F238E27FC236}">
                  <a16:creationId xmlns:a16="http://schemas.microsoft.com/office/drawing/2014/main" id="{0F17425D-5F08-49BA-B092-E1D861404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488" y="2301224"/>
              <a:ext cx="2345419" cy="38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lnSpc>
                  <a:spcPct val="150000"/>
                </a:lnSpc>
                <a:spcBef>
                  <a:spcPts val="1800"/>
                </a:spcBef>
                <a:buClr>
                  <a:srgbClr val="404040"/>
                </a:buClr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2857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285750" indent="-285750" defTabSz="45720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8318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1196975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16541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1113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25685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0257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“Large” OOP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2F1F27-B702-40DB-9A16-9891741AB4DC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3091984" y="3527824"/>
              <a:ext cx="167207" cy="1140112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7" name="TextBox 89">
              <a:extLst>
                <a:ext uri="{FF2B5EF4-FFF2-40B4-BE49-F238E27FC236}">
                  <a16:creationId xmlns:a16="http://schemas.microsoft.com/office/drawing/2014/main" id="{E9655B12-B498-4DE1-B465-7C4C7DACC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808" y="2846693"/>
              <a:ext cx="2498351" cy="68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lnSpc>
                  <a:spcPct val="150000"/>
                </a:lnSpc>
                <a:spcBef>
                  <a:spcPts val="1800"/>
                </a:spcBef>
                <a:buClr>
                  <a:srgbClr val="404040"/>
                </a:buClr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2857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285750" indent="-285750" defTabSz="457200">
                <a:lnSpc>
                  <a:spcPct val="11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831850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1196975" indent="-285750" defTabSz="457200">
                <a:lnSpc>
                  <a:spcPct val="110000"/>
                </a:lnSpc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16541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1113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25685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025775" indent="-285750" defTabSz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95959"/>
                </a:buClr>
                <a:buFont typeface="Arial" panose="020B0604020202020204" pitchFamily="34" charset="0"/>
                <a:buChar char="•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Impoverishing, as pushed into poverty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959C68-5ECA-48BF-A374-258A3FEC3811}"/>
                </a:ext>
              </a:extLst>
            </p:cNvPr>
            <p:cNvCxnSpPr/>
            <p:nvPr/>
          </p:nvCxnSpPr>
          <p:spPr>
            <a:xfrm>
              <a:off x="3235489" y="3458376"/>
              <a:ext cx="773684" cy="78128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sp>
        <p:nvSpPr>
          <p:cNvPr id="19" name="TextBox 89">
            <a:extLst>
              <a:ext uri="{FF2B5EF4-FFF2-40B4-BE49-F238E27FC236}">
                <a16:creationId xmlns:a16="http://schemas.microsoft.com/office/drawing/2014/main" id="{EC5EFDD5-67D2-456A-A68F-E8B3F6B7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47036"/>
            <a:ext cx="211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857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285750" indent="-285750" defTabSz="4572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8318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196975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6541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1113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685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0257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en-US" sz="1800" b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Impoverishing, as pushed deeper into poverty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734B3E-B03A-45A9-907A-5E124667AA51}"/>
              </a:ext>
            </a:extLst>
          </p:cNvPr>
          <p:cNvCxnSpPr/>
          <p:nvPr/>
        </p:nvCxnSpPr>
        <p:spPr>
          <a:xfrm>
            <a:off x="1135063" y="4536036"/>
            <a:ext cx="0" cy="63341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46DA108A-1032-436D-B670-70AB3ADEA552}"/>
              </a:ext>
            </a:extLst>
          </p:cNvPr>
          <p:cNvSpPr/>
          <p:nvPr/>
        </p:nvSpPr>
        <p:spPr>
          <a:xfrm>
            <a:off x="4287838" y="3212061"/>
            <a:ext cx="176212" cy="64770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2" name="TextBox 80">
            <a:extLst>
              <a:ext uri="{FF2B5EF4-FFF2-40B4-BE49-F238E27FC236}">
                <a16:creationId xmlns:a16="http://schemas.microsoft.com/office/drawing/2014/main" id="{22A75576-D94E-4F22-B2EE-767A9C2A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3264449"/>
            <a:ext cx="2468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857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285750" indent="-285750" defTabSz="4572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8318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196975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6541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1113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685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0257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en-US" sz="1400" b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Large because OOP&gt;10/25%, but not impoverishing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EFE7EDF-19AA-4E7B-B108-C1820597BFBD}"/>
              </a:ext>
            </a:extLst>
          </p:cNvPr>
          <p:cNvSpPr/>
          <p:nvPr/>
        </p:nvSpPr>
        <p:spPr>
          <a:xfrm>
            <a:off x="3478213" y="4967836"/>
            <a:ext cx="165100" cy="642938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4" name="TextBox 80">
            <a:extLst>
              <a:ext uri="{FF2B5EF4-FFF2-40B4-BE49-F238E27FC236}">
                <a16:creationId xmlns:a16="http://schemas.microsoft.com/office/drawing/2014/main" id="{9B583E67-1945-4A24-8513-6768ACCB4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4934499"/>
            <a:ext cx="2532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150000"/>
              </a:lnSpc>
              <a:spcBef>
                <a:spcPts val="1800"/>
              </a:spcBef>
              <a:buClr>
                <a:srgbClr val="404040"/>
              </a:buClr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2857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285750" indent="-285750" defTabSz="4572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831850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1196975" indent="-285750" defTabSz="457200">
              <a:lnSpc>
                <a:spcPct val="110000"/>
              </a:lnSpc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16541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1113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25685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025775" indent="-2857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</a:pPr>
            <a:r>
              <a:rPr lang="en-US" altLang="en-US" sz="1400" b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Impoverishing because OOP pushes below, or further below, the poverty line</a:t>
            </a:r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5A1546F6-AC23-4EAA-B39B-375E2BB7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1732511"/>
            <a:ext cx="29305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400">
                <a:solidFill>
                  <a:srgbClr val="0070C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Consumption line pre-OOP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4D0A74-C390-4040-8F4C-4FF03A67C80E}"/>
              </a:ext>
            </a:extLst>
          </p:cNvPr>
          <p:cNvCxnSpPr/>
          <p:nvPr/>
        </p:nvCxnSpPr>
        <p:spPr>
          <a:xfrm flipH="1">
            <a:off x="4095750" y="3248574"/>
            <a:ext cx="6350" cy="60483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24A0F8-538C-4D56-B77D-E487C3DC86AF}"/>
              </a:ext>
            </a:extLst>
          </p:cNvPr>
          <p:cNvCxnSpPr/>
          <p:nvPr/>
        </p:nvCxnSpPr>
        <p:spPr>
          <a:xfrm flipH="1">
            <a:off x="3241675" y="4285211"/>
            <a:ext cx="3175" cy="89376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976309-B3EA-45E3-B906-2FD2780DF718}"/>
              </a:ext>
            </a:extLst>
          </p:cNvPr>
          <p:cNvCxnSpPr/>
          <p:nvPr/>
        </p:nvCxnSpPr>
        <p:spPr>
          <a:xfrm flipH="1">
            <a:off x="2478088" y="4677324"/>
            <a:ext cx="4762" cy="28733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30ECD0-AC2A-42F5-999D-76050671AC41}"/>
              </a:ext>
            </a:extLst>
          </p:cNvPr>
          <p:cNvCxnSpPr/>
          <p:nvPr/>
        </p:nvCxnSpPr>
        <p:spPr>
          <a:xfrm flipH="1">
            <a:off x="1130300" y="5253586"/>
            <a:ext cx="4763" cy="28575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oval"/>
            <a:tailEnd type="oval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3440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WHO-WB Recommended UHC Monitoring Tracer Indicators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CC1B4-4E17-4D32-8F35-326005AC4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3" y="1219901"/>
            <a:ext cx="4977852" cy="3500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2B5B4-592F-41AB-A490-2624F17D4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831" y="1100280"/>
            <a:ext cx="7056256" cy="2939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67A39-AA1E-4C22-AE94-DC3306103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271" y="4224540"/>
            <a:ext cx="4487159" cy="2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7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WHO-WB Recommended UHC Monitoring Tracer Indicators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593A19-7D68-4E98-BA89-43C6DC9D2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68148"/>
              </p:ext>
            </p:extLst>
          </p:nvPr>
        </p:nvGraphicFramePr>
        <p:xfrm>
          <a:off x="389357" y="1380804"/>
          <a:ext cx="11413285" cy="4648445"/>
        </p:xfrm>
        <a:graphic>
          <a:graphicData uri="http://schemas.openxmlformats.org/drawingml/2006/table">
            <a:tbl>
              <a:tblPr firstRow="1" firstCol="1" bandRow="1"/>
              <a:tblGrid>
                <a:gridCol w="1368485">
                  <a:extLst>
                    <a:ext uri="{9D8B030D-6E8A-4147-A177-3AD203B41FA5}">
                      <a16:colId xmlns:a16="http://schemas.microsoft.com/office/drawing/2014/main" val="2032540916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2211397716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205461864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051072655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809524184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1663667393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037371197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699786093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651002846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3014425581"/>
                    </a:ext>
                  </a:extLst>
                </a:gridCol>
                <a:gridCol w="1004480">
                  <a:extLst>
                    <a:ext uri="{9D8B030D-6E8A-4147-A177-3AD203B41FA5}">
                      <a16:colId xmlns:a16="http://schemas.microsoft.com/office/drawing/2014/main" val="1018136608"/>
                    </a:ext>
                  </a:extLst>
                </a:gridCol>
              </a:tblGrid>
              <a:tr h="29960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Country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Preventive/Promotive</a:t>
                      </a: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Treatment</a:t>
                      </a: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Financial Protection</a:t>
                      </a:r>
                      <a:endParaRPr lang="en-US" sz="1200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14198"/>
                  </a:ext>
                </a:extLst>
              </a:tr>
              <a:tr h="253911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1" dirty="0">
                        <a:effectLst/>
                        <a:latin typeface="Adobe Devanagari" panose="02040503050201020203" pitchFamily="18" charset="0"/>
                        <a:ea typeface="Calibri" panose="020F0502020204030204" pitchFamily="34" charset="0"/>
                        <a:cs typeface="Adobe Devanagari" panose="02040503050201020203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DTP3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Tobacco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Water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Sanitation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Blood Glucose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Blood Pressure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ARV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TB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Prepaid/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pooled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Not Impoverished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089508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Armenia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b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74557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Belarus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983288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149403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469549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Georgia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10783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99944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58780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Kazakhstan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77402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Kyrgyz Republic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227388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Moldova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613794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061209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129337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Turkmenistan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132183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468383"/>
                  </a:ext>
                </a:extLst>
              </a:tr>
              <a:tr h="225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Uzbekistan</a:t>
                      </a:r>
                      <a:endParaRPr lang="en-US" sz="120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812540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 pitchFamily="18" charset="0"/>
                          <a:ea typeface="Calibri" panose="020F0502020204030204" pitchFamily="34" charset="0"/>
                          <a:cs typeface="Adobe Devanagari" panose="02040503050201020203" pitchFamily="18" charset="0"/>
                        </a:rPr>
                        <a:t>Upper middle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200" b="1" i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1200" b="1" i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22576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ECA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23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sz="1200" b="1" i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en-US" sz="1200" b="1" i="1" dirty="0"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Adobe Devanagari" panose="02040503050201020203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US" sz="1200" b="1" i="1" dirty="0">
                        <a:solidFill>
                          <a:srgbClr val="FF0000"/>
                        </a:solidFill>
                        <a:effectLst/>
                        <a:latin typeface="Adobe Devanagari" panose="0204050305020102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0000"/>
                          </a:solidFill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CMU Serif" panose="02000603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6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Session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3609BE-3AE9-4CCC-97F4-100D6D7D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193062"/>
              </p:ext>
            </p:extLst>
          </p:nvPr>
        </p:nvGraphicFramePr>
        <p:xfrm>
          <a:off x="2032000" y="1188720"/>
          <a:ext cx="8128000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408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8B9F81-4D4E-49FE-B267-A0610C75123F}"/>
              </a:ext>
            </a:extLst>
          </p:cNvPr>
          <p:cNvSpPr/>
          <p:nvPr/>
        </p:nvSpPr>
        <p:spPr>
          <a:xfrm>
            <a:off x="249300" y="1134086"/>
            <a:ext cx="8942294" cy="5486400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6CDC8-A7BD-4C21-95C5-F92B53044423}"/>
              </a:ext>
            </a:extLst>
          </p:cNvPr>
          <p:cNvSpPr txBox="1"/>
          <p:nvPr/>
        </p:nvSpPr>
        <p:spPr>
          <a:xfrm>
            <a:off x="572029" y="1585565"/>
            <a:ext cx="1970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Transport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Water and Sanitation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Energy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Urban planning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Financing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Industry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Utility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8BDC8-765E-4E2B-8038-4197F8B3F2FF}"/>
              </a:ext>
            </a:extLst>
          </p:cNvPr>
          <p:cNvSpPr txBox="1"/>
          <p:nvPr/>
        </p:nvSpPr>
        <p:spPr>
          <a:xfrm rot="5400000">
            <a:off x="8183518" y="3400230"/>
            <a:ext cx="548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ED7D31"/>
                </a:solidFill>
                <a:latin typeface="Calibri" panose="020F0502020204030204"/>
                <a:ea typeface="+mn-ea"/>
                <a:cs typeface="+mn-cs"/>
              </a:rPr>
              <a:t>Human capital and economic development and wellbeing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CC58C00-30E8-466E-B084-23B19FAFF419}"/>
              </a:ext>
            </a:extLst>
          </p:cNvPr>
          <p:cNvSpPr/>
          <p:nvPr/>
        </p:nvSpPr>
        <p:spPr>
          <a:xfrm>
            <a:off x="9343258" y="2359798"/>
            <a:ext cx="954741" cy="2631564"/>
          </a:xfrm>
          <a:prstGeom prst="rightArrow">
            <a:avLst>
              <a:gd name="adj1" fmla="val 50000"/>
              <a:gd name="adj2" fmla="val 48140"/>
            </a:avLst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72C68D-9223-4756-ABAD-5684245A8A17}"/>
              </a:ext>
            </a:extLst>
          </p:cNvPr>
          <p:cNvGrpSpPr/>
          <p:nvPr/>
        </p:nvGrpSpPr>
        <p:grpSpPr>
          <a:xfrm>
            <a:off x="3511009" y="1585565"/>
            <a:ext cx="4711942" cy="4587408"/>
            <a:chOff x="3665121" y="1338985"/>
            <a:chExt cx="4711942" cy="4587408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8256FA00-9A51-48AF-9726-714A934A5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121" y="1338985"/>
              <a:ext cx="4711942" cy="4587408"/>
            </a:xfrm>
            <a:prstGeom prst="rect">
              <a:avLst/>
            </a:prstGeom>
            <a:noFill/>
            <a:ln w="1587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ABB1A4-BEF3-4120-A2E7-4231A6182EE5}"/>
                </a:ext>
              </a:extLst>
            </p:cNvPr>
            <p:cNvSpPr txBox="1"/>
            <p:nvPr/>
          </p:nvSpPr>
          <p:spPr>
            <a:xfrm>
              <a:off x="4329221" y="1455275"/>
              <a:ext cx="232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C0C0C0"/>
                  </a:highlight>
                  <a:uLnTx/>
                  <a:uFillTx/>
                  <a:latin typeface="Arial Rounded MT Bold" panose="020F0704030504030204" pitchFamily="34" charset="0"/>
                  <a:ea typeface="HGSoeiKakugothicUB" panose="020B0400000000000000" pitchFamily="49" charset="-128"/>
                  <a:cs typeface="Aharoni" panose="020B0604020202020204" pitchFamily="2" charset="-79"/>
                </a:rPr>
                <a:t>The Health Sector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Financing ‘Control Knob’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EE56D310-EF6A-4277-9870-4BE0740C7003}"/>
              </a:ext>
            </a:extLst>
          </p:cNvPr>
          <p:cNvSpPr/>
          <p:nvPr/>
        </p:nvSpPr>
        <p:spPr>
          <a:xfrm>
            <a:off x="2663531" y="2131198"/>
            <a:ext cx="1136904" cy="4572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Narrow Concept</a:t>
            </a:r>
          </a:p>
        </p:txBody>
      </p:sp>
      <p:pic>
        <p:nvPicPr>
          <p:cNvPr id="5" name="Picture 6" descr="Image result for Sack image">
            <a:extLst>
              <a:ext uri="{FF2B5EF4-FFF2-40B4-BE49-F238E27FC236}">
                <a16:creationId xmlns:a16="http://schemas.microsoft.com/office/drawing/2014/main" id="{211632A5-75D3-44F0-B208-23C0C417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793" y="1645878"/>
            <a:ext cx="50292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52F61D-9C49-4C6D-AB25-A4FE506AA6C9}"/>
              </a:ext>
            </a:extLst>
          </p:cNvPr>
          <p:cNvSpPr txBox="1">
            <a:spLocks/>
          </p:cNvSpPr>
          <p:nvPr/>
        </p:nvSpPr>
        <p:spPr>
          <a:xfrm>
            <a:off x="1219200" y="1168942"/>
            <a:ext cx="10343357" cy="43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tx1"/>
                </a:solidFill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prstClr val="black"/>
                </a:solidFill>
                <a:latin typeface="Adobe Devanagari" panose="02040503050201020203" pitchFamily="18" charset="0"/>
                <a:ea typeface="MS PGothic" panose="020B0600070205080204" pitchFamily="34" charset="-128"/>
                <a:cs typeface="Adobe Devanagari" panose="02040503050201020203" pitchFamily="18" charset="0"/>
              </a:rPr>
              <a:t>Health Financing As Mobilizing of Financial Resources</a:t>
            </a:r>
          </a:p>
        </p:txBody>
      </p:sp>
      <p:pic>
        <p:nvPicPr>
          <p:cNvPr id="1026" name="Picture 2" descr="Image result for armenia currency">
            <a:extLst>
              <a:ext uri="{FF2B5EF4-FFF2-40B4-BE49-F238E27FC236}">
                <a16:creationId xmlns:a16="http://schemas.microsoft.com/office/drawing/2014/main" id="{D110E1BF-B9B7-48A3-A99C-9DD79FCD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0" y="3268440"/>
            <a:ext cx="1528281" cy="85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rmenia currency">
            <a:extLst>
              <a:ext uri="{FF2B5EF4-FFF2-40B4-BE49-F238E27FC236}">
                <a16:creationId xmlns:a16="http://schemas.microsoft.com/office/drawing/2014/main" id="{ADF5A06E-6384-4732-8AA6-FB3363AB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0" y="4145456"/>
            <a:ext cx="1551398" cy="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armenia currency">
            <a:extLst>
              <a:ext uri="{FF2B5EF4-FFF2-40B4-BE49-F238E27FC236}">
                <a16:creationId xmlns:a16="http://schemas.microsoft.com/office/drawing/2014/main" id="{FB5560F9-49F3-40EB-A5D9-B477A8AD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0" y="5037693"/>
            <a:ext cx="1551398" cy="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8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Broader Concept of Health Financing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F3B58AF-BACF-4F1C-B7A3-A5D897128C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39053" y="1391269"/>
            <a:ext cx="9402762" cy="4629152"/>
            <a:chOff x="762000" y="1336064"/>
            <a:chExt cx="11061516" cy="5445736"/>
          </a:xfrm>
        </p:grpSpPr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19CBADD4-A704-443E-8259-D2736F2BD5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75883" y="1336064"/>
              <a:ext cx="9947633" cy="3786392"/>
              <a:chOff x="1007094" y="2949768"/>
              <a:chExt cx="5250686" cy="2146762"/>
            </a:xfrm>
          </p:grpSpPr>
          <p:sp>
            <p:nvSpPr>
              <p:cNvPr id="26" name="TextBox 49">
                <a:extLst>
                  <a:ext uri="{FF2B5EF4-FFF2-40B4-BE49-F238E27FC236}">
                    <a16:creationId xmlns:a16="http://schemas.microsoft.com/office/drawing/2014/main" id="{7E829ABE-F4F6-4C99-AACC-C851B227D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7983" y="4052085"/>
                <a:ext cx="1601979" cy="2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Resource allocation</a:t>
                </a:r>
              </a:p>
            </p:txBody>
          </p:sp>
          <p:sp>
            <p:nvSpPr>
              <p:cNvPr id="27" name="TextBox 50">
                <a:extLst>
                  <a:ext uri="{FF2B5EF4-FFF2-40B4-BE49-F238E27FC236}">
                    <a16:creationId xmlns:a16="http://schemas.microsoft.com/office/drawing/2014/main" id="{F55CBFCA-F00F-4F7D-A9DF-9479C5550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094" y="2949768"/>
                <a:ext cx="1725042" cy="2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Revenue collection</a:t>
                </a:r>
              </a:p>
            </p:txBody>
          </p:sp>
          <p:sp>
            <p:nvSpPr>
              <p:cNvPr id="28" name="TextBox 51">
                <a:extLst>
                  <a:ext uri="{FF2B5EF4-FFF2-40B4-BE49-F238E27FC236}">
                    <a16:creationId xmlns:a16="http://schemas.microsoft.com/office/drawing/2014/main" id="{FE2C41EB-60FF-4BF9-B186-38CB3CC0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554" y="3582350"/>
                <a:ext cx="1148567" cy="2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Risk pooling</a:t>
                </a:r>
              </a:p>
            </p:txBody>
          </p:sp>
          <p:sp>
            <p:nvSpPr>
              <p:cNvPr id="29" name="TextBox 52">
                <a:extLst>
                  <a:ext uri="{FF2B5EF4-FFF2-40B4-BE49-F238E27FC236}">
                    <a16:creationId xmlns:a16="http://schemas.microsoft.com/office/drawing/2014/main" id="{E1B891C9-19D5-4DC0-BD30-16FF1E191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6880" y="4829664"/>
                <a:ext cx="1620900" cy="266866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Provider payment</a:t>
                </a:r>
              </a:p>
            </p:txBody>
          </p:sp>
        </p:grpSp>
        <p:grpSp>
          <p:nvGrpSpPr>
            <p:cNvPr id="13" name="Group 11">
              <a:extLst>
                <a:ext uri="{FF2B5EF4-FFF2-40B4-BE49-F238E27FC236}">
                  <a16:creationId xmlns:a16="http://schemas.microsoft.com/office/drawing/2014/main" id="{CF30E67B-8989-473D-A618-E6F0CAD1A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1672243"/>
              <a:ext cx="10309937" cy="5109557"/>
              <a:chOff x="965166" y="841106"/>
              <a:chExt cx="10022532" cy="5323204"/>
            </a:xfrm>
          </p:grpSpPr>
          <p:sp>
            <p:nvSpPr>
              <p:cNvPr id="14" name="Right Arrow 37">
                <a:extLst>
                  <a:ext uri="{FF2B5EF4-FFF2-40B4-BE49-F238E27FC236}">
                    <a16:creationId xmlns:a16="http://schemas.microsoft.com/office/drawing/2014/main" id="{EEEF53DC-3AD6-493D-A169-43C69421D903}"/>
                  </a:ext>
                </a:extLst>
              </p:cNvPr>
              <p:cNvSpPr/>
              <p:nvPr/>
            </p:nvSpPr>
            <p:spPr>
              <a:xfrm rot="1423255">
                <a:off x="2668098" y="1866429"/>
                <a:ext cx="994890" cy="684859"/>
              </a:xfrm>
              <a:prstGeom prst="rightArrow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endParaRPr>
              </a:p>
            </p:txBody>
          </p:sp>
          <p:pic>
            <p:nvPicPr>
              <p:cNvPr id="15" name="Picture 6" descr="Image result for Sack image">
                <a:extLst>
                  <a:ext uri="{FF2B5EF4-FFF2-40B4-BE49-F238E27FC236}">
                    <a16:creationId xmlns:a16="http://schemas.microsoft.com/office/drawing/2014/main" id="{B27A4B36-D9AD-4D9C-A9DC-FD0C4B9E8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6525" y="2084648"/>
                <a:ext cx="1397625" cy="15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39">
                <a:extLst>
                  <a:ext uri="{FF2B5EF4-FFF2-40B4-BE49-F238E27FC236}">
                    <a16:creationId xmlns:a16="http://schemas.microsoft.com/office/drawing/2014/main" id="{4F06E393-047E-4E1C-BE06-08068A4DAE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66318" y="2674994"/>
                <a:ext cx="1926914" cy="2282827"/>
                <a:chOff x="6486364" y="3159658"/>
                <a:chExt cx="1926914" cy="2282827"/>
              </a:xfrm>
            </p:grpSpPr>
            <p:pic>
              <p:nvPicPr>
                <p:cNvPr id="23" name="Picture 6" descr="Image result for Sack image">
                  <a:extLst>
                    <a:ext uri="{FF2B5EF4-FFF2-40B4-BE49-F238E27FC236}">
                      <a16:creationId xmlns:a16="http://schemas.microsoft.com/office/drawing/2014/main" id="{44876898-B465-4BA1-B479-53C19D30A2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5184" y="3159658"/>
                  <a:ext cx="748094" cy="805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6" descr="Image result for Sack image">
                  <a:extLst>
                    <a:ext uri="{FF2B5EF4-FFF2-40B4-BE49-F238E27FC236}">
                      <a16:creationId xmlns:a16="http://schemas.microsoft.com/office/drawing/2014/main" id="{4DFC42CD-C53F-4DD6-B710-3FA33C1FA8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68919" y="3917381"/>
                  <a:ext cx="748094" cy="805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6" descr="Image result for Sack image">
                  <a:extLst>
                    <a:ext uri="{FF2B5EF4-FFF2-40B4-BE49-F238E27FC236}">
                      <a16:creationId xmlns:a16="http://schemas.microsoft.com/office/drawing/2014/main" id="{58A9ACEA-85CE-4C6A-972E-E824D0C3D2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6364" y="4637199"/>
                  <a:ext cx="748094" cy="805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40">
                <a:extLst>
                  <a:ext uri="{FF2B5EF4-FFF2-40B4-BE49-F238E27FC236}">
                    <a16:creationId xmlns:a16="http://schemas.microsoft.com/office/drawing/2014/main" id="{35078E93-7B9B-48FB-B325-3B3393C66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640" y="2070212"/>
                <a:ext cx="1499223" cy="967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Image result for Sack image">
                <a:extLst>
                  <a:ext uri="{FF2B5EF4-FFF2-40B4-BE49-F238E27FC236}">
                    <a16:creationId xmlns:a16="http://schemas.microsoft.com/office/drawing/2014/main" id="{B87435FA-92D0-4AE5-98AF-0C3DB6BCD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166" y="841106"/>
                <a:ext cx="1570379" cy="1660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2">
                <a:extLst>
                  <a:ext uri="{FF2B5EF4-FFF2-40B4-BE49-F238E27FC236}">
                    <a16:creationId xmlns:a16="http://schemas.microsoft.com/office/drawing/2014/main" id="{A263948C-FDE1-449F-925E-12449358F9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8072703" y="4627430"/>
                <a:ext cx="1492595" cy="849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ight Arrow 43">
                <a:extLst>
                  <a:ext uri="{FF2B5EF4-FFF2-40B4-BE49-F238E27FC236}">
                    <a16:creationId xmlns:a16="http://schemas.microsoft.com/office/drawing/2014/main" id="{146DBD41-F635-43EC-920C-BBD31F5D1AE4}"/>
                  </a:ext>
                </a:extLst>
              </p:cNvPr>
              <p:cNvSpPr/>
              <p:nvPr/>
            </p:nvSpPr>
            <p:spPr>
              <a:xfrm rot="1423255">
                <a:off x="5168030" y="3002673"/>
                <a:ext cx="996706" cy="682913"/>
              </a:xfrm>
              <a:prstGeom prst="rightArrow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endParaRPr>
              </a:p>
            </p:txBody>
          </p:sp>
          <p:sp>
            <p:nvSpPr>
              <p:cNvPr id="21" name="Right Arrow 44">
                <a:extLst>
                  <a:ext uri="{FF2B5EF4-FFF2-40B4-BE49-F238E27FC236}">
                    <a16:creationId xmlns:a16="http://schemas.microsoft.com/office/drawing/2014/main" id="{9CDDC7E4-1322-4C61-96FB-8224B9C7CB45}"/>
                  </a:ext>
                </a:extLst>
              </p:cNvPr>
              <p:cNvSpPr/>
              <p:nvPr/>
            </p:nvSpPr>
            <p:spPr>
              <a:xfrm rot="1423255">
                <a:off x="7210459" y="3987158"/>
                <a:ext cx="994890" cy="684859"/>
              </a:xfrm>
              <a:prstGeom prst="rightArrow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dobe Devanagari" panose="02040503050201020203" pitchFamily="18" charset="0"/>
                  <a:ea typeface="+mn-ea"/>
                  <a:cs typeface="Adobe Devanagari" panose="02040503050201020203" pitchFamily="18" charset="0"/>
                </a:endParaRPr>
              </a:p>
            </p:txBody>
          </p:sp>
          <p:pic>
            <p:nvPicPr>
              <p:cNvPr id="22" name="Picture 4" descr="hospital icon">
                <a:extLst>
                  <a:ext uri="{FF2B5EF4-FFF2-40B4-BE49-F238E27FC236}">
                    <a16:creationId xmlns:a16="http://schemas.microsoft.com/office/drawing/2014/main" id="{2E97C771-5890-428B-8C86-81B8601327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3698" y="4640310"/>
                <a:ext cx="15240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" name="Picture 2" descr="Image result for armenia currency">
            <a:extLst>
              <a:ext uri="{FF2B5EF4-FFF2-40B4-BE49-F238E27FC236}">
                <a16:creationId xmlns:a16="http://schemas.microsoft.com/office/drawing/2014/main" id="{CB906A0A-6BFF-4D4B-8A3C-FB6C4DA9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45" y="2099742"/>
            <a:ext cx="472117" cy="2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armenia currency">
            <a:extLst>
              <a:ext uri="{FF2B5EF4-FFF2-40B4-BE49-F238E27FC236}">
                <a16:creationId xmlns:a16="http://schemas.microsoft.com/office/drawing/2014/main" id="{5BB7AC43-6985-4190-A586-A1231117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45" y="2375261"/>
            <a:ext cx="472117" cy="2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armenia currency">
            <a:extLst>
              <a:ext uri="{FF2B5EF4-FFF2-40B4-BE49-F238E27FC236}">
                <a16:creationId xmlns:a16="http://schemas.microsoft.com/office/drawing/2014/main" id="{1CB6F96A-3ADF-49FF-93D6-89F6226F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85" y="2634063"/>
            <a:ext cx="472117" cy="2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armenia currency">
            <a:extLst>
              <a:ext uri="{FF2B5EF4-FFF2-40B4-BE49-F238E27FC236}">
                <a16:creationId xmlns:a16="http://schemas.microsoft.com/office/drawing/2014/main" id="{174B183D-224A-42C8-9599-0D9A832C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91" y="3288121"/>
            <a:ext cx="472117" cy="2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armenia currency">
            <a:extLst>
              <a:ext uri="{FF2B5EF4-FFF2-40B4-BE49-F238E27FC236}">
                <a16:creationId xmlns:a16="http://schemas.microsoft.com/office/drawing/2014/main" id="{BCC0DE80-6C32-4F5B-9E9F-D56392CE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55" y="4698875"/>
            <a:ext cx="315428" cy="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armenia currency">
            <a:extLst>
              <a:ext uri="{FF2B5EF4-FFF2-40B4-BE49-F238E27FC236}">
                <a16:creationId xmlns:a16="http://schemas.microsoft.com/office/drawing/2014/main" id="{09483B14-135C-462B-AF3F-6E639D58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84" y="4120152"/>
            <a:ext cx="315428" cy="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armenia currency">
            <a:extLst>
              <a:ext uri="{FF2B5EF4-FFF2-40B4-BE49-F238E27FC236}">
                <a16:creationId xmlns:a16="http://schemas.microsoft.com/office/drawing/2014/main" id="{2879EE50-2738-489D-B92E-902D702B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7" y="3489892"/>
            <a:ext cx="315428" cy="1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armenia currency">
            <a:extLst>
              <a:ext uri="{FF2B5EF4-FFF2-40B4-BE49-F238E27FC236}">
                <a16:creationId xmlns:a16="http://schemas.microsoft.com/office/drawing/2014/main" id="{CFDB0B8F-7862-4E42-90ED-419FB1EF6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608">
            <a:off x="8319289" y="4855323"/>
            <a:ext cx="451748" cy="2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49">
            <a:extLst>
              <a:ext uri="{FF2B5EF4-FFF2-40B4-BE49-F238E27FC236}">
                <a16:creationId xmlns:a16="http://schemas.microsoft.com/office/drawing/2014/main" id="{F0E86D46-B4ED-41B6-ABF2-BBC2C2A6F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758" y="5768418"/>
            <a:ext cx="1602484" cy="4001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Purchasing</a:t>
            </a: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55F7B60F-30AF-41BF-87D2-84A9AAA5DC1A}"/>
              </a:ext>
            </a:extLst>
          </p:cNvPr>
          <p:cNvSpPr/>
          <p:nvPr/>
        </p:nvSpPr>
        <p:spPr bwMode="auto">
          <a:xfrm rot="17648613">
            <a:off x="6553007" y="3846922"/>
            <a:ext cx="238286" cy="3417863"/>
          </a:xfrm>
          <a:prstGeom prst="leftBracke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8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Financing Objectives &amp; Functions</a:t>
            </a:r>
          </a:p>
        </p:txBody>
      </p:sp>
      <p:sp>
        <p:nvSpPr>
          <p:cNvPr id="49" name="TextBox 64">
            <a:extLst>
              <a:ext uri="{FF2B5EF4-FFF2-40B4-BE49-F238E27FC236}">
                <a16:creationId xmlns:a16="http://schemas.microsoft.com/office/drawing/2014/main" id="{1B6A05E3-4954-44F3-8CE2-DE07A97F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29" y="1201833"/>
            <a:ext cx="1152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financing is concerned with the mobilization, accumulation, allocation, and utilization of resources in order to help countries make progress towards objectives such as UHC; </a:t>
            </a:r>
          </a:p>
        </p:txBody>
      </p:sp>
      <p:sp>
        <p:nvSpPr>
          <p:cNvPr id="50" name="TextBox 65">
            <a:extLst>
              <a:ext uri="{FF2B5EF4-FFF2-40B4-BE49-F238E27FC236}">
                <a16:creationId xmlns:a16="http://schemas.microsoft.com/office/drawing/2014/main" id="{99999AF1-40AC-446F-9D61-2A0848BA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29" y="5700272"/>
            <a:ext cx="1152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kern="0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amount of money spent on health matters, but countries cannot spend their way to UHC: where money comes from and how resources are allocated and utilized is just as important.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A9BBE-C83C-476A-BB8B-0977EEC2EC2B}"/>
              </a:ext>
            </a:extLst>
          </p:cNvPr>
          <p:cNvGrpSpPr/>
          <p:nvPr/>
        </p:nvGrpSpPr>
        <p:grpSpPr>
          <a:xfrm>
            <a:off x="432990" y="2027049"/>
            <a:ext cx="5283699" cy="3428814"/>
            <a:chOff x="1339053" y="1391269"/>
            <a:chExt cx="9402762" cy="4629152"/>
          </a:xfrm>
        </p:grpSpPr>
        <p:grpSp>
          <p:nvGrpSpPr>
            <p:cNvPr id="82" name="Group 8">
              <a:extLst>
                <a:ext uri="{FF2B5EF4-FFF2-40B4-BE49-F238E27FC236}">
                  <a16:creationId xmlns:a16="http://schemas.microsoft.com/office/drawing/2014/main" id="{9048D76A-0CE3-4A3B-8C0E-53BE68DD3C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39053" y="1391269"/>
              <a:ext cx="9402762" cy="4629152"/>
              <a:chOff x="762000" y="1336064"/>
              <a:chExt cx="11061516" cy="5445736"/>
            </a:xfrm>
          </p:grpSpPr>
          <p:grpSp>
            <p:nvGrpSpPr>
              <p:cNvPr id="83" name="Group 9">
                <a:extLst>
                  <a:ext uri="{FF2B5EF4-FFF2-40B4-BE49-F238E27FC236}">
                    <a16:creationId xmlns:a16="http://schemas.microsoft.com/office/drawing/2014/main" id="{ABC68453-6550-4964-9171-090F90AC690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875883" y="1336064"/>
                <a:ext cx="9947633" cy="3804522"/>
                <a:chOff x="1007094" y="2949768"/>
                <a:chExt cx="5250686" cy="2157041"/>
              </a:xfrm>
            </p:grpSpPr>
            <p:sp>
              <p:nvSpPr>
                <p:cNvPr id="97" name="TextBox 49">
                  <a:extLst>
                    <a:ext uri="{FF2B5EF4-FFF2-40B4-BE49-F238E27FC236}">
                      <a16:creationId xmlns:a16="http://schemas.microsoft.com/office/drawing/2014/main" id="{BE13731F-7589-44D6-9D5F-9F9BEFD580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7983" y="4052085"/>
                  <a:ext cx="1770788" cy="27714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cs typeface="Adobe Devanagari" panose="02040503050201020203" pitchFamily="18" charset="0"/>
                    </a:rPr>
                    <a:t>Resource allocation</a:t>
                  </a:r>
                </a:p>
              </p:txBody>
            </p:sp>
            <p:sp>
              <p:nvSpPr>
                <p:cNvPr id="98" name="TextBox 50">
                  <a:extLst>
                    <a:ext uri="{FF2B5EF4-FFF2-40B4-BE49-F238E27FC236}">
                      <a16:creationId xmlns:a16="http://schemas.microsoft.com/office/drawing/2014/main" id="{BC9486A5-A007-428B-891B-136748FD9F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7094" y="2949768"/>
                  <a:ext cx="1725042" cy="27714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cs typeface="Adobe Devanagari" panose="02040503050201020203" pitchFamily="18" charset="0"/>
                    </a:rPr>
                    <a:t>Revenue collection</a:t>
                  </a:r>
                </a:p>
              </p:txBody>
            </p:sp>
            <p:sp>
              <p:nvSpPr>
                <p:cNvPr id="99" name="TextBox 51">
                  <a:extLst>
                    <a:ext uri="{FF2B5EF4-FFF2-40B4-BE49-F238E27FC236}">
                      <a16:creationId xmlns:a16="http://schemas.microsoft.com/office/drawing/2014/main" id="{03ED5280-1433-4097-A3ED-438168AC40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3554" y="3582350"/>
                  <a:ext cx="1148567" cy="27714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cs typeface="Adobe Devanagari" panose="02040503050201020203" pitchFamily="18" charset="0"/>
                    </a:rPr>
                    <a:t>Risk pooling</a:t>
                  </a:r>
                </a:p>
              </p:txBody>
            </p:sp>
            <p:sp>
              <p:nvSpPr>
                <p:cNvPr id="100" name="TextBox 52">
                  <a:extLst>
                    <a:ext uri="{FF2B5EF4-FFF2-40B4-BE49-F238E27FC236}">
                      <a16:creationId xmlns:a16="http://schemas.microsoft.com/office/drawing/2014/main" id="{8DD583C1-318B-4E67-AE57-C5BFE4ACCB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36880" y="4829664"/>
                  <a:ext cx="1620900" cy="277145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Trebuchet MS" panose="020B0603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dobe Devanagari" panose="02040503050201020203" pitchFamily="18" charset="0"/>
                      <a:cs typeface="Adobe Devanagari" panose="02040503050201020203" pitchFamily="18" charset="0"/>
                    </a:rPr>
                    <a:t>Provider payment</a:t>
                  </a:r>
                </a:p>
              </p:txBody>
            </p:sp>
          </p:grpSp>
          <p:grpSp>
            <p:nvGrpSpPr>
              <p:cNvPr id="84" name="Group 11">
                <a:extLst>
                  <a:ext uri="{FF2B5EF4-FFF2-40B4-BE49-F238E27FC236}">
                    <a16:creationId xmlns:a16="http://schemas.microsoft.com/office/drawing/2014/main" id="{C31A5EE7-5040-48EF-A04C-C7EBE88710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000" y="1672243"/>
                <a:ext cx="10309937" cy="5109557"/>
                <a:chOff x="965166" y="841106"/>
                <a:chExt cx="10022532" cy="5323204"/>
              </a:xfrm>
            </p:grpSpPr>
            <p:sp>
              <p:nvSpPr>
                <p:cNvPr id="85" name="Right Arrow 37">
                  <a:extLst>
                    <a:ext uri="{FF2B5EF4-FFF2-40B4-BE49-F238E27FC236}">
                      <a16:creationId xmlns:a16="http://schemas.microsoft.com/office/drawing/2014/main" id="{FBDF9B03-1804-4029-9845-8BEA3ECC09AC}"/>
                    </a:ext>
                  </a:extLst>
                </p:cNvPr>
                <p:cNvSpPr/>
                <p:nvPr/>
              </p:nvSpPr>
              <p:spPr>
                <a:xfrm rot="1423255">
                  <a:off x="2668098" y="1866429"/>
                  <a:ext cx="994890" cy="684859"/>
                </a:xfrm>
                <a:prstGeom prst="rightArrow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pic>
              <p:nvPicPr>
                <p:cNvPr id="86" name="Picture 6" descr="Image result for Sack image">
                  <a:extLst>
                    <a:ext uri="{FF2B5EF4-FFF2-40B4-BE49-F238E27FC236}">
                      <a16:creationId xmlns:a16="http://schemas.microsoft.com/office/drawing/2014/main" id="{1ED52422-FD76-4592-A50E-79C2767D37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6525" y="2084648"/>
                  <a:ext cx="1397625" cy="1504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7" name="Group 39">
                  <a:extLst>
                    <a:ext uri="{FF2B5EF4-FFF2-40B4-BE49-F238E27FC236}">
                      <a16:creationId xmlns:a16="http://schemas.microsoft.com/office/drawing/2014/main" id="{7D3CBD37-EA21-4C79-B2D3-75706EFF9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66318" y="2674994"/>
                  <a:ext cx="1926914" cy="2282827"/>
                  <a:chOff x="6486364" y="3159658"/>
                  <a:chExt cx="1926914" cy="2282827"/>
                </a:xfrm>
              </p:grpSpPr>
              <p:pic>
                <p:nvPicPr>
                  <p:cNvPr id="94" name="Picture 6" descr="Image result for Sack image">
                    <a:extLst>
                      <a:ext uri="{FF2B5EF4-FFF2-40B4-BE49-F238E27FC236}">
                        <a16:creationId xmlns:a16="http://schemas.microsoft.com/office/drawing/2014/main" id="{077BC869-FE52-42C5-96F5-51552DB0971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5184" y="3159658"/>
                    <a:ext cx="748094" cy="805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5" name="Picture 6" descr="Image result for Sack image">
                    <a:extLst>
                      <a:ext uri="{FF2B5EF4-FFF2-40B4-BE49-F238E27FC236}">
                        <a16:creationId xmlns:a16="http://schemas.microsoft.com/office/drawing/2014/main" id="{7F345172-7EF2-4DDC-9B85-C2E42380A2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8919" y="3917381"/>
                    <a:ext cx="748094" cy="805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6" name="Picture 6" descr="Image result for Sack image">
                    <a:extLst>
                      <a:ext uri="{FF2B5EF4-FFF2-40B4-BE49-F238E27FC236}">
                        <a16:creationId xmlns:a16="http://schemas.microsoft.com/office/drawing/2014/main" id="{8794167B-5F04-47EB-B4F5-5FBA1D3FC2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6364" y="4637199"/>
                    <a:ext cx="748094" cy="805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8" name="Picture 40">
                  <a:extLst>
                    <a:ext uri="{FF2B5EF4-FFF2-40B4-BE49-F238E27FC236}">
                      <a16:creationId xmlns:a16="http://schemas.microsoft.com/office/drawing/2014/main" id="{6CFDE7CF-B28A-42C5-A3F5-60205D69C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6640" y="2070212"/>
                  <a:ext cx="1499223" cy="96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6" descr="Image result for Sack image">
                  <a:extLst>
                    <a:ext uri="{FF2B5EF4-FFF2-40B4-BE49-F238E27FC236}">
                      <a16:creationId xmlns:a16="http://schemas.microsoft.com/office/drawing/2014/main" id="{17E70609-577E-4675-85DE-143F5F8A52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5166" y="841106"/>
                  <a:ext cx="1570379" cy="16605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42">
                  <a:extLst>
                    <a:ext uri="{FF2B5EF4-FFF2-40B4-BE49-F238E27FC236}">
                      <a16:creationId xmlns:a16="http://schemas.microsoft.com/office/drawing/2014/main" id="{30619FA1-D589-4AE3-8F3F-53C13BD78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8072703" y="4627430"/>
                  <a:ext cx="1492595" cy="849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" name="Right Arrow 43">
                  <a:extLst>
                    <a:ext uri="{FF2B5EF4-FFF2-40B4-BE49-F238E27FC236}">
                      <a16:creationId xmlns:a16="http://schemas.microsoft.com/office/drawing/2014/main" id="{C2951005-51C9-4139-B0C1-E683410D4903}"/>
                    </a:ext>
                  </a:extLst>
                </p:cNvPr>
                <p:cNvSpPr/>
                <p:nvPr/>
              </p:nvSpPr>
              <p:spPr>
                <a:xfrm rot="1423255">
                  <a:off x="5168030" y="3002673"/>
                  <a:ext cx="996706" cy="682913"/>
                </a:xfrm>
                <a:prstGeom prst="rightArrow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sp>
              <p:nvSpPr>
                <p:cNvPr id="92" name="Right Arrow 44">
                  <a:extLst>
                    <a:ext uri="{FF2B5EF4-FFF2-40B4-BE49-F238E27FC236}">
                      <a16:creationId xmlns:a16="http://schemas.microsoft.com/office/drawing/2014/main" id="{1B82E8A1-CFD4-4F9B-95C4-5C090A14866F}"/>
                    </a:ext>
                  </a:extLst>
                </p:cNvPr>
                <p:cNvSpPr/>
                <p:nvPr/>
              </p:nvSpPr>
              <p:spPr>
                <a:xfrm rot="1423255">
                  <a:off x="7210459" y="3987158"/>
                  <a:ext cx="994890" cy="684859"/>
                </a:xfrm>
                <a:prstGeom prst="rightArrow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dobe Devanagari" panose="02040503050201020203" pitchFamily="18" charset="0"/>
                    <a:ea typeface="+mn-ea"/>
                    <a:cs typeface="Adobe Devanagari" panose="02040503050201020203" pitchFamily="18" charset="0"/>
                  </a:endParaRPr>
                </a:p>
              </p:txBody>
            </p:sp>
            <p:pic>
              <p:nvPicPr>
                <p:cNvPr id="93" name="Picture 4" descr="hospital icon">
                  <a:extLst>
                    <a:ext uri="{FF2B5EF4-FFF2-40B4-BE49-F238E27FC236}">
                      <a16:creationId xmlns:a16="http://schemas.microsoft.com/office/drawing/2014/main" id="{D21E9A64-950F-4413-90C5-ABA96B275F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3698" y="4640310"/>
                  <a:ext cx="1524000" cy="152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01" name="Picture 2" descr="Image result for armenia currency">
              <a:extLst>
                <a:ext uri="{FF2B5EF4-FFF2-40B4-BE49-F238E27FC236}">
                  <a16:creationId xmlns:a16="http://schemas.microsoft.com/office/drawing/2014/main" id="{44401C40-AE49-4748-93A1-1EFAB1EB5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745" y="2099742"/>
              <a:ext cx="472117" cy="2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Image result for armenia currency">
              <a:extLst>
                <a:ext uri="{FF2B5EF4-FFF2-40B4-BE49-F238E27FC236}">
                  <a16:creationId xmlns:a16="http://schemas.microsoft.com/office/drawing/2014/main" id="{ED31DB2E-F093-4971-B31F-45C29356D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745" y="2375261"/>
              <a:ext cx="472117" cy="2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Image result for armenia currency">
              <a:extLst>
                <a:ext uri="{FF2B5EF4-FFF2-40B4-BE49-F238E27FC236}">
                  <a16:creationId xmlns:a16="http://schemas.microsoft.com/office/drawing/2014/main" id="{5DC26080-AE33-44FA-A9AB-2A3F4EB86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885" y="2634063"/>
              <a:ext cx="472117" cy="2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Image result for armenia currency">
              <a:extLst>
                <a:ext uri="{FF2B5EF4-FFF2-40B4-BE49-F238E27FC236}">
                  <a16:creationId xmlns:a16="http://schemas.microsoft.com/office/drawing/2014/main" id="{32931B0F-88C4-4F74-8720-E79A7FD59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491" y="3288121"/>
              <a:ext cx="472117" cy="2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Image result for armenia currency">
              <a:extLst>
                <a:ext uri="{FF2B5EF4-FFF2-40B4-BE49-F238E27FC236}">
                  <a16:creationId xmlns:a16="http://schemas.microsoft.com/office/drawing/2014/main" id="{EE6E3D6F-5722-4E94-A25C-B354076A7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55" y="4698875"/>
              <a:ext cx="315428" cy="17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Image result for armenia currency">
              <a:extLst>
                <a:ext uri="{FF2B5EF4-FFF2-40B4-BE49-F238E27FC236}">
                  <a16:creationId xmlns:a16="http://schemas.microsoft.com/office/drawing/2014/main" id="{2DDF0AC3-4FFA-4631-A761-6DDC94C03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584" y="4120152"/>
              <a:ext cx="315428" cy="17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mage result for armenia currency">
              <a:extLst>
                <a:ext uri="{FF2B5EF4-FFF2-40B4-BE49-F238E27FC236}">
                  <a16:creationId xmlns:a16="http://schemas.microsoft.com/office/drawing/2014/main" id="{89F0CB3C-4C46-412E-820F-0C8A533DE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517" y="3489892"/>
              <a:ext cx="315428" cy="17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Image result for armenia currency">
              <a:extLst>
                <a:ext uri="{FF2B5EF4-FFF2-40B4-BE49-F238E27FC236}">
                  <a16:creationId xmlns:a16="http://schemas.microsoft.com/office/drawing/2014/main" id="{AEEDF00D-EDB3-4C1D-9490-4ED142EC6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5608">
              <a:off x="8319289" y="4855323"/>
              <a:ext cx="451748" cy="253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Group 2">
            <a:extLst>
              <a:ext uri="{FF2B5EF4-FFF2-40B4-BE49-F238E27FC236}">
                <a16:creationId xmlns:a16="http://schemas.microsoft.com/office/drawing/2014/main" id="{CC472F6C-57D0-4AF7-8F33-74AF73D91F84}"/>
              </a:ext>
            </a:extLst>
          </p:cNvPr>
          <p:cNvGrpSpPr>
            <a:grpSpLocks/>
          </p:cNvGrpSpPr>
          <p:nvPr/>
        </p:nvGrpSpPr>
        <p:grpSpPr bwMode="auto">
          <a:xfrm>
            <a:off x="5869333" y="1909858"/>
            <a:ext cx="5945211" cy="3509598"/>
            <a:chOff x="5869384" y="2372108"/>
            <a:chExt cx="5945722" cy="3510718"/>
          </a:xfrm>
        </p:grpSpPr>
        <p:sp>
          <p:nvSpPr>
            <p:cNvPr id="110" name="Right Arrow 31">
              <a:extLst>
                <a:ext uri="{FF2B5EF4-FFF2-40B4-BE49-F238E27FC236}">
                  <a16:creationId xmlns:a16="http://schemas.microsoft.com/office/drawing/2014/main" id="{C287BB11-66E8-439B-BC15-EF65A4FF56C0}"/>
                </a:ext>
              </a:extLst>
            </p:cNvPr>
            <p:cNvSpPr/>
            <p:nvPr/>
          </p:nvSpPr>
          <p:spPr>
            <a:xfrm>
              <a:off x="5877278" y="2869021"/>
              <a:ext cx="743014" cy="485930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11" name="Right Arrow 32">
              <a:extLst>
                <a:ext uri="{FF2B5EF4-FFF2-40B4-BE49-F238E27FC236}">
                  <a16:creationId xmlns:a16="http://schemas.microsoft.com/office/drawing/2014/main" id="{C1B6A369-81D0-489B-B725-1D5B5F1485ED}"/>
                </a:ext>
              </a:extLst>
            </p:cNvPr>
            <p:cNvSpPr/>
            <p:nvPr/>
          </p:nvSpPr>
          <p:spPr>
            <a:xfrm>
              <a:off x="5889029" y="3610889"/>
              <a:ext cx="743014" cy="485930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12" name="Right Arrow 33">
              <a:extLst>
                <a:ext uri="{FF2B5EF4-FFF2-40B4-BE49-F238E27FC236}">
                  <a16:creationId xmlns:a16="http://schemas.microsoft.com/office/drawing/2014/main" id="{30882EE1-0D35-45C6-A54D-5F51ED293390}"/>
                </a:ext>
              </a:extLst>
            </p:cNvPr>
            <p:cNvSpPr/>
            <p:nvPr/>
          </p:nvSpPr>
          <p:spPr>
            <a:xfrm>
              <a:off x="5895213" y="5242253"/>
              <a:ext cx="743014" cy="487517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13" name="TextBox 34">
              <a:extLst>
                <a:ext uri="{FF2B5EF4-FFF2-40B4-BE49-F238E27FC236}">
                  <a16:creationId xmlns:a16="http://schemas.microsoft.com/office/drawing/2014/main" id="{6D811CE3-7D14-4BD3-883F-3B4FBCA4B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529" y="2650253"/>
              <a:ext cx="4868275" cy="5847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Raise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sufficient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and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sustainable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revenues in an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efficient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and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equitable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manner from compulsory prepaid sources</a:t>
              </a:r>
            </a:p>
          </p:txBody>
        </p:sp>
        <p:sp>
          <p:nvSpPr>
            <p:cNvPr id="114" name="TextBox 35">
              <a:extLst>
                <a:ext uri="{FF2B5EF4-FFF2-40B4-BE49-F238E27FC236}">
                  <a16:creationId xmlns:a16="http://schemas.microsoft.com/office/drawing/2014/main" id="{3C801743-F90D-43AA-8C55-5813F22DA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529" y="3284792"/>
              <a:ext cx="4871565" cy="5849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Pool health risks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efficiently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and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equitably </a:t>
              </a:r>
              <a:r>
                <a:rPr kumimoji="0" lang="en-US" altLang="en-US" sz="16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and</a:t>
              </a:r>
              <a:r>
                <a:rPr kumimoji="0" lang="en-US" altLang="en-US" sz="16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</a:t>
              </a:r>
              <a:r>
                <a:rPr kumimoji="0" lang="en-US" altLang="en-US" sz="1600" b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maximize redistributive capacity by reducing fragmentation of pools</a:t>
              </a:r>
            </a:p>
          </p:txBody>
        </p:sp>
        <p:sp>
          <p:nvSpPr>
            <p:cNvPr id="115" name="TextBox 36">
              <a:extLst>
                <a:ext uri="{FF2B5EF4-FFF2-40B4-BE49-F238E27FC236}">
                  <a16:creationId xmlns:a16="http://schemas.microsoft.com/office/drawing/2014/main" id="{4131F2B8-4C8F-428D-BAF2-955E1D129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540" y="4805264"/>
              <a:ext cx="4871566" cy="10775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Assure allocation of resources and purchasing of health services in an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equitable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as well as in a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technical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and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allocative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efficient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 manner, moving away from rigid and open-ended provider payment systems as needed</a:t>
              </a:r>
            </a:p>
          </p:txBody>
        </p:sp>
        <p:sp>
          <p:nvSpPr>
            <p:cNvPr id="116" name="TextBox 61">
              <a:extLst>
                <a:ext uri="{FF2B5EF4-FFF2-40B4-BE49-F238E27FC236}">
                  <a16:creationId xmlns:a16="http://schemas.microsoft.com/office/drawing/2014/main" id="{1BD9E233-6E01-4810-AF09-15DF28BBB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540" y="3924895"/>
              <a:ext cx="4871566" cy="8312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Define </a:t>
              </a:r>
              <a:r>
                <a:rPr kumimoji="0" lang="en-US" alt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explicit benefits package </a:t>
              </a:r>
              <a:r>
                <a:rPr kumimoji="0" lang="en-US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commensurate with revenues and service delivery capacity and have mechanism to expand over time</a:t>
              </a:r>
            </a:p>
          </p:txBody>
        </p:sp>
        <p:sp>
          <p:nvSpPr>
            <p:cNvPr id="117" name="Right Arrow 62">
              <a:extLst>
                <a:ext uri="{FF2B5EF4-FFF2-40B4-BE49-F238E27FC236}">
                  <a16:creationId xmlns:a16="http://schemas.microsoft.com/office/drawing/2014/main" id="{D2C79483-E4D5-46F3-8F72-14B68C2FABE3}"/>
                </a:ext>
              </a:extLst>
            </p:cNvPr>
            <p:cNvSpPr/>
            <p:nvPr/>
          </p:nvSpPr>
          <p:spPr>
            <a:xfrm>
              <a:off x="5869384" y="4380336"/>
              <a:ext cx="743014" cy="487517"/>
            </a:xfrm>
            <a:prstGeom prst="rightArrow">
              <a:avLst/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endParaRPr>
            </a:p>
          </p:txBody>
        </p:sp>
        <p:sp>
          <p:nvSpPr>
            <p:cNvPr id="118" name="TextBox 63">
              <a:extLst>
                <a:ext uri="{FF2B5EF4-FFF2-40B4-BE49-F238E27FC236}">
                  <a16:creationId xmlns:a16="http://schemas.microsoft.com/office/drawing/2014/main" id="{12C5997B-5A33-41C5-BD78-397C3565D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3373" y="2372108"/>
              <a:ext cx="1152979" cy="40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dobe Devanagari" panose="02040503050201020203" pitchFamily="18" charset="0"/>
                  <a:cs typeface="Adobe Devanagari" panose="02040503050201020203" pitchFamily="18" charset="0"/>
                </a:rPr>
                <a:t>IDEALLY</a:t>
              </a:r>
            </a:p>
          </p:txBody>
        </p:sp>
      </p:grpSp>
      <p:sp>
        <p:nvSpPr>
          <p:cNvPr id="43" name="TextBox 49">
            <a:extLst>
              <a:ext uri="{FF2B5EF4-FFF2-40B4-BE49-F238E27FC236}">
                <a16:creationId xmlns:a16="http://schemas.microsoft.com/office/drawing/2014/main" id="{BFDDD377-4D47-4F50-9081-79ED984E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718" y="5008883"/>
            <a:ext cx="1602484" cy="30777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Devanagari" panose="02040503050201020203" pitchFamily="18" charset="0"/>
                <a:cs typeface="Adobe Devanagari" panose="02040503050201020203" pitchFamily="18" charset="0"/>
              </a:rPr>
              <a:t>Purchasing</a:t>
            </a:r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0083E42C-F36E-4C0C-9D5B-7B47671462E9}"/>
              </a:ext>
            </a:extLst>
          </p:cNvPr>
          <p:cNvSpPr/>
          <p:nvPr/>
        </p:nvSpPr>
        <p:spPr bwMode="auto">
          <a:xfrm rot="17648613">
            <a:off x="3171851" y="3848649"/>
            <a:ext cx="135936" cy="2094626"/>
          </a:xfrm>
          <a:prstGeom prst="leftBracke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6136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Central Role for Strategic Purchasing in UHC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9A16E8F9-5E82-4220-AD9F-C051A3ED7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62981"/>
            <a:ext cx="11125200" cy="474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5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Baskerville Old Face" panose="02020602080505020303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skerville Old Face" panose="02020602080505020303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latin typeface="Trebuchet MS" panose="020B0603020202020204" pitchFamily="34" charset="0"/>
                <a:cs typeface="Tunga" panose="020B0502040204020203" pitchFamily="34" charset="0"/>
              </a:rPr>
              <a:t>Purchasing becomes </a:t>
            </a:r>
            <a:r>
              <a:rPr lang="en-US" sz="2000" i="1" u="sng" dirty="0">
                <a:latin typeface="Trebuchet MS" panose="020B0603020202020204" pitchFamily="34" charset="0"/>
                <a:cs typeface="Tunga" panose="020B0502040204020203" pitchFamily="34" charset="0"/>
              </a:rPr>
              <a:t>strategic or active </a:t>
            </a:r>
            <a:r>
              <a:rPr lang="en-US" sz="2000" i="1" dirty="0">
                <a:latin typeface="Trebuchet MS" panose="020B0603020202020204" pitchFamily="34" charset="0"/>
                <a:cs typeface="Tunga" panose="020B0502040204020203" pitchFamily="34" charset="0"/>
              </a:rPr>
              <a:t>when purchasers </a:t>
            </a:r>
            <a:r>
              <a:rPr lang="en-US" sz="2000" i="1" u="sng" dirty="0">
                <a:latin typeface="Trebuchet MS" panose="020B0603020202020204" pitchFamily="34" charset="0"/>
                <a:cs typeface="Tunga" panose="020B0502040204020203" pitchFamily="34" charset="0"/>
              </a:rPr>
              <a:t>deliberately</a:t>
            </a:r>
            <a:r>
              <a:rPr lang="en-US" sz="2000" i="1" dirty="0">
                <a:latin typeface="Trebuchet MS" panose="020B0603020202020204" pitchFamily="34" charset="0"/>
                <a:cs typeface="Tunga" panose="020B0502040204020203" pitchFamily="34" charset="0"/>
              </a:rPr>
              <a:t> design and use arrangements for selecting the health goods and services to buy, determine which providers to buy from, and pay the providers to deliver the covered services.</a:t>
            </a:r>
          </a:p>
        </p:txBody>
      </p:sp>
      <p:cxnSp>
        <p:nvCxnSpPr>
          <p:cNvPr id="4" name="Conector recto de flecha 4">
            <a:extLst>
              <a:ext uri="{FF2B5EF4-FFF2-40B4-BE49-F238E27FC236}">
                <a16:creationId xmlns:a16="http://schemas.microsoft.com/office/drawing/2014/main" id="{B268E554-FF7B-42C9-A54E-0BBCB34EFB0B}"/>
              </a:ext>
            </a:extLst>
          </p:cNvPr>
          <p:cNvCxnSpPr/>
          <p:nvPr/>
        </p:nvCxnSpPr>
        <p:spPr>
          <a:xfrm flipV="1">
            <a:off x="2270760" y="3680353"/>
            <a:ext cx="7040880" cy="261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925E2D-7381-4C65-9071-9AB445269139}"/>
              </a:ext>
            </a:extLst>
          </p:cNvPr>
          <p:cNvSpPr txBox="1"/>
          <p:nvPr/>
        </p:nvSpPr>
        <p:spPr>
          <a:xfrm>
            <a:off x="533400" y="3370249"/>
            <a:ext cx="15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Passive Purchasing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A3358-BABC-4D31-8E98-777CF90367D8}"/>
              </a:ext>
            </a:extLst>
          </p:cNvPr>
          <p:cNvSpPr txBox="1"/>
          <p:nvPr/>
        </p:nvSpPr>
        <p:spPr>
          <a:xfrm>
            <a:off x="9492049" y="3383312"/>
            <a:ext cx="155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Strategic Purchasing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F5906-54DE-4D30-AA1A-9023F7A426B7}"/>
              </a:ext>
            </a:extLst>
          </p:cNvPr>
          <p:cNvSpPr txBox="1"/>
          <p:nvPr/>
        </p:nvSpPr>
        <p:spPr>
          <a:xfrm>
            <a:off x="7643567" y="4300386"/>
            <a:ext cx="4767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Selective contracting.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Pay for quality, access, efficiency.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Quality control and incentives.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04793-2767-4C38-A476-071FCF36C96E}"/>
              </a:ext>
            </a:extLst>
          </p:cNvPr>
          <p:cNvSpPr txBox="1"/>
          <p:nvPr/>
        </p:nvSpPr>
        <p:spPr>
          <a:xfrm>
            <a:off x="533400" y="4398663"/>
            <a:ext cx="421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Non-selective contracting.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Pay by historic norms.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TT" sz="2000" dirty="0"/>
              <a:t>Limited quality control.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C74A7F-27F4-429A-BA5E-E85F953886E5}"/>
              </a:ext>
            </a:extLst>
          </p:cNvPr>
          <p:cNvSpPr/>
          <p:nvPr/>
        </p:nvSpPr>
        <p:spPr>
          <a:xfrm>
            <a:off x="3938833" y="3297117"/>
            <a:ext cx="3704734" cy="311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Phased Process</a:t>
            </a:r>
          </a:p>
        </p:txBody>
      </p:sp>
    </p:spTree>
    <p:extLst>
      <p:ext uri="{BB962C8B-B14F-4D97-AF65-F5344CB8AC3E}">
        <p14:creationId xmlns:p14="http://schemas.microsoft.com/office/powerpoint/2010/main" val="68220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Comparing Armenia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06C6C-512C-469A-9D8F-B18DBB7B6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9" y="1482698"/>
            <a:ext cx="6188229" cy="432354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987A1-6A7A-4370-866B-5A8D39290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809" y="2847746"/>
            <a:ext cx="640841" cy="402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71659-241E-4AEB-A6FC-E0C3FA351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8" y="1474457"/>
            <a:ext cx="5888193" cy="4321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9689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Session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3609BE-3AE9-4CCC-97F4-100D6D7D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818805"/>
              </p:ext>
            </p:extLst>
          </p:nvPr>
        </p:nvGraphicFramePr>
        <p:xfrm>
          <a:off x="2032000" y="1188720"/>
          <a:ext cx="8128000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41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Financing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19B12-FB83-4E16-B8AA-BDA41DEB6C69}"/>
              </a:ext>
            </a:extLst>
          </p:cNvPr>
          <p:cNvSpPr txBox="1"/>
          <p:nvPr/>
        </p:nvSpPr>
        <p:spPr>
          <a:xfrm>
            <a:off x="227934" y="1808903"/>
            <a:ext cx="3102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How are resources collected?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43480-4DE1-46A3-8444-5ABAA47E5DF8}"/>
              </a:ext>
            </a:extLst>
          </p:cNvPr>
          <p:cNvSpPr txBox="1"/>
          <p:nvPr/>
        </p:nvSpPr>
        <p:spPr>
          <a:xfrm>
            <a:off x="428400" y="3778673"/>
            <a:ext cx="2798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How are resources pooled? How many pools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1D848-F66D-44AB-A381-EB263E6A7162}"/>
              </a:ext>
            </a:extLst>
          </p:cNvPr>
          <p:cNvSpPr txBox="1"/>
          <p:nvPr/>
        </p:nvSpPr>
        <p:spPr>
          <a:xfrm>
            <a:off x="8965536" y="1808903"/>
            <a:ext cx="2798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What services are provided? </a:t>
            </a:r>
          </a:p>
          <a:p>
            <a:endParaRPr lang="en-US" sz="3200" b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200" b="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32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Who provides services? How are providers paid?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A5018-E4E2-4D4F-B0DD-5F14EA7E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994" y="1089551"/>
            <a:ext cx="4993241" cy="5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5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</a:t>
            </a:r>
            <a:r>
              <a:rPr lang="en-US" sz="4000" b="0" dirty="0">
                <a:solidFill>
                  <a:schemeClr val="bg1"/>
                </a:solidFill>
              </a:rPr>
              <a:t>Systems Financing → Who Bears Financial Risk</a:t>
            </a:r>
            <a:endParaRPr lang="en-US" sz="4000" b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5D94D9-52E4-4A9D-A85E-C1F3E010171E}"/>
              </a:ext>
            </a:extLst>
          </p:cNvPr>
          <p:cNvGrpSpPr>
            <a:grpSpLocks noChangeAspect="1"/>
          </p:cNvGrpSpPr>
          <p:nvPr/>
        </p:nvGrpSpPr>
        <p:grpSpPr>
          <a:xfrm>
            <a:off x="1003475" y="1964028"/>
            <a:ext cx="10143701" cy="3362116"/>
            <a:chOff x="765110" y="1964030"/>
            <a:chExt cx="10346576" cy="3362116"/>
          </a:xfrm>
        </p:grpSpPr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AC045F2D-C2A2-4CF8-8EFA-D2E5F2A011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6628" y="2044937"/>
              <a:ext cx="7529804" cy="3275045"/>
            </a:xfrm>
            <a:prstGeom prst="curvedDownArrow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endParaRPr lang="en-US" sz="14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3B9947-E75C-4F72-90DE-5B84B6F802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46195" y="4735207"/>
              <a:ext cx="1049134" cy="58477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OOP payments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F046A4-94B1-4AEA-BF84-5B61A501B05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60660" y="4741371"/>
              <a:ext cx="1049134" cy="58477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Patient bears risk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89F76F-E693-4415-AF74-6C2ED6885B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50134" y="2422556"/>
              <a:ext cx="1049134" cy="58477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Agent bears risk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36DE9-21A3-4CCF-9404-5C87853AB2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26061" y="4733381"/>
              <a:ext cx="1049134" cy="58477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Provider bears risk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C52D50-7D9A-4B40-ADD3-DBBB5D97838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81530" y="1964030"/>
              <a:ext cx="2856163" cy="3385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Social Health Insurance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CD0C88-BDE4-40F4-9EA8-0134942A0E6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02657" y="1964030"/>
              <a:ext cx="3262664" cy="338554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General Government Revenues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46C2F5-D12D-41A1-97B0-989198F4180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732916" y="4772148"/>
              <a:ext cx="1049134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Garamond" panose="02020404030301010803" pitchFamily="18" charset="0"/>
                </a:rPr>
                <a:t>Capitation</a:t>
              </a:r>
            </a:p>
            <a:p>
              <a:pPr algn="ctr"/>
              <a:r>
                <a:rPr lang="en-US" sz="1400" dirty="0">
                  <a:latin typeface="Garamond" panose="02020404030301010803" pitchFamily="18" charset="0"/>
                </a:rPr>
                <a:t>Payments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B89E92-A9EE-4067-A63B-0425BFC8CF0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5110" y="3007331"/>
              <a:ext cx="2073993" cy="58477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Community-Based Health Insurance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259DBE-031F-49F5-BFCF-3C34F2A4E6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37693" y="2877986"/>
              <a:ext cx="2073993" cy="584775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Garamond" panose="02020404030301010803" pitchFamily="18" charset="0"/>
                </a:rPr>
                <a:t>Case-Based Payments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DA854A7-BECB-4F1A-94E2-6BE3732C4050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1751324" y="3761770"/>
              <a:ext cx="326571" cy="8210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7BFB6-9ACC-4989-8630-EE5B05FAD62E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2180313" y="2395458"/>
              <a:ext cx="677466" cy="47538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3BEA10E-2BA5-47A5-8567-5C08FF1E5CF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9215044" y="2289066"/>
              <a:ext cx="790505" cy="4123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79149B-84D1-489E-9A61-02879B31C4C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10024658" y="3622075"/>
              <a:ext cx="316177" cy="9907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7086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Session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3609BE-3AE9-4CCC-97F4-100D6D7D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996862"/>
              </p:ext>
            </p:extLst>
          </p:nvPr>
        </p:nvGraphicFramePr>
        <p:xfrm>
          <a:off x="2032000" y="1188720"/>
          <a:ext cx="8128000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648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Global Health Financing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45EDA-D18C-46B1-9D67-5B03E35FC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9" y="1484592"/>
            <a:ext cx="5888193" cy="4321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320C5-A969-46D3-A15A-A1270348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8" y="1484592"/>
            <a:ext cx="5888193" cy="4321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6536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Expenditures Rise with National Income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5563C-07B6-4E44-9AEC-4C8105ECA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" y="1575363"/>
            <a:ext cx="5888193" cy="4321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14A83-5F10-4AB0-94F8-D420BE9D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51" y="1575363"/>
            <a:ext cx="5888193" cy="4321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6199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Non-Income Determinants Are Also Important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6551B7C-84CF-45BF-9CED-03171091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796" y="1035327"/>
            <a:ext cx="4828204" cy="58192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BFA00-E7C7-4C31-BE63-774037A78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53" y="2067202"/>
            <a:ext cx="8657617" cy="38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4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Health Financing Modalities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625AA4B-4D03-4E82-8B50-1F85D5B27272}"/>
              </a:ext>
            </a:extLst>
          </p:cNvPr>
          <p:cNvSpPr txBox="1">
            <a:spLocks/>
          </p:cNvSpPr>
          <p:nvPr/>
        </p:nvSpPr>
        <p:spPr>
          <a:xfrm>
            <a:off x="5980176" y="1345523"/>
            <a:ext cx="6044184" cy="440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Each modality typically associated with different instruments for </a:t>
            </a:r>
            <a:r>
              <a:rPr lang="en-US" sz="22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revenue generation</a:t>
            </a: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pooling</a:t>
            </a: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and </a:t>
            </a:r>
            <a:r>
              <a:rPr lang="en-US" sz="2200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purchasing </a:t>
            </a: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of health services. </a:t>
            </a:r>
          </a:p>
          <a:p>
            <a:pPr fontAlgn="auto">
              <a:spcAft>
                <a:spcPts val="0"/>
              </a:spcAft>
            </a:pPr>
            <a:endParaRPr lang="en-US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Some form of prepayment/pooling in all modalities except OOP.</a:t>
            </a:r>
          </a:p>
          <a:p>
            <a:pPr fontAlgn="auto">
              <a:spcAft>
                <a:spcPts val="0"/>
              </a:spcAft>
            </a:pPr>
            <a:endParaRPr lang="en-US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Rarely do we see a “pure” form exist and all countries are hybrids.</a:t>
            </a:r>
          </a:p>
          <a:p>
            <a:pPr fontAlgn="auto">
              <a:spcAft>
                <a:spcPts val="0"/>
              </a:spcAft>
            </a:pPr>
            <a:endParaRPr lang="en-US" sz="2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From health financing perspective, UHC entails move away from OOP towards prepayment/pooling (typically general government revenue financing).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0A5631-18CB-41ED-BF50-707F6781823F}"/>
              </a:ext>
            </a:extLst>
          </p:cNvPr>
          <p:cNvGraphicFramePr/>
          <p:nvPr>
            <p:extLst/>
          </p:nvPr>
        </p:nvGraphicFramePr>
        <p:xfrm>
          <a:off x="0" y="1266275"/>
          <a:ext cx="6477000" cy="492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226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Composition of Health Financing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B34D6-8AAD-4051-A6C9-8861A924BDD3}"/>
              </a:ext>
            </a:extLst>
          </p:cNvPr>
          <p:cNvSpPr txBox="1"/>
          <p:nvPr/>
        </p:nvSpPr>
        <p:spPr>
          <a:xfrm>
            <a:off x="8781393" y="5959366"/>
            <a:ext cx="3410607" cy="89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32D5C-C96D-40D3-83C6-3AF922F6D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1035336"/>
            <a:ext cx="2304076" cy="1691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A3918A-5A94-4E76-997C-38A51450C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0" y="1035328"/>
            <a:ext cx="2304076" cy="1691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121E2-59CA-40A2-9EE8-B8ACC447F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70" y="1035328"/>
            <a:ext cx="2304076" cy="1691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DFF07-7331-48B6-9307-A6E4071BB0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2" y="1035329"/>
            <a:ext cx="2304076" cy="1691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5769AB-86ED-4A1F-A39C-466B1BB64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15" y="1041128"/>
            <a:ext cx="2304076" cy="16910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159E5B-ABA1-4200-84D7-C00522A102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996560"/>
            <a:ext cx="2304076" cy="1691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2F789-797A-445D-9CDD-04CFA37AB3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0" y="2996560"/>
            <a:ext cx="2304076" cy="1691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2986C-4EDD-4E08-AB76-42BBA77E94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70" y="2996560"/>
            <a:ext cx="2304076" cy="1691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843C6-2166-4C28-8516-F6C51442B2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92" y="2996560"/>
            <a:ext cx="2304076" cy="16910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00C7E-42B3-4B1B-954F-9EBEE3431A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42" y="2996560"/>
            <a:ext cx="2304076" cy="1691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8F0AFC-23CB-4992-B6C3-382131759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" y="4897708"/>
            <a:ext cx="2304076" cy="1691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5D5E17-0630-4189-8624-9DE468670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0" y="4897708"/>
            <a:ext cx="2304076" cy="1691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1732AE-429A-44F1-85C8-0EF7649F9B8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70" y="4897708"/>
            <a:ext cx="2304076" cy="16910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E292BD-86E3-409F-9B7C-CCBCB0EF75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34" y="4902127"/>
            <a:ext cx="2304076" cy="16910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AD56BA-93E5-43CD-8285-EA5FF7D9860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92" y="4897708"/>
            <a:ext cx="2304076" cy="16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04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Composition of Health Financing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B34D6-8AAD-4051-A6C9-8861A924BDD3}"/>
              </a:ext>
            </a:extLst>
          </p:cNvPr>
          <p:cNvSpPr txBox="1"/>
          <p:nvPr/>
        </p:nvSpPr>
        <p:spPr>
          <a:xfrm>
            <a:off x="8781393" y="5959366"/>
            <a:ext cx="3410607" cy="89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E4E27E-BE92-48B0-820B-2125AD8FD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74" y="1127797"/>
            <a:ext cx="3840126" cy="2818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EE10C3-4FF9-4AE6-8E6D-99C1A3F1E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7797"/>
            <a:ext cx="3840126" cy="2818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E2A12F-06BE-44BE-A669-7E36B5D43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74" y="3946173"/>
            <a:ext cx="3840126" cy="2818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0A76AD-1486-4D1D-A76F-95E16FA84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42857"/>
            <a:ext cx="3840126" cy="28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Session Outline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3609BE-3AE9-4CCC-97F4-100D6D7DF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2676"/>
              </p:ext>
            </p:extLst>
          </p:nvPr>
        </p:nvGraphicFramePr>
        <p:xfrm>
          <a:off x="2032000" y="1188720"/>
          <a:ext cx="8128000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30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5-Minute Discussion At Your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C7048-758B-44CF-AD77-EB9ABE73B85E}"/>
              </a:ext>
            </a:extLst>
          </p:cNvPr>
          <p:cNvSpPr txBox="1"/>
          <p:nvPr/>
        </p:nvSpPr>
        <p:spPr>
          <a:xfrm>
            <a:off x="758576" y="1530287"/>
            <a:ext cx="110036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Identify – based on what you have seen and heard so far – at least THREE empirical trends evident from global data on health financing across countries.</a:t>
            </a:r>
          </a:p>
        </p:txBody>
      </p:sp>
    </p:spTree>
    <p:extLst>
      <p:ext uri="{BB962C8B-B14F-4D97-AF65-F5344CB8AC3E}">
        <p14:creationId xmlns:p14="http://schemas.microsoft.com/office/powerpoint/2010/main" val="3679754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3704C3-79F6-448C-B835-103D80D76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86" y="1141656"/>
            <a:ext cx="6912227" cy="507307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Global Health Financing Landscape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6CB86A-C213-428E-889D-A0348AABDB79}"/>
              </a:ext>
            </a:extLst>
          </p:cNvPr>
          <p:cNvGrpSpPr/>
          <p:nvPr/>
        </p:nvGrpSpPr>
        <p:grpSpPr>
          <a:xfrm>
            <a:off x="5358566" y="1711691"/>
            <a:ext cx="2679192" cy="584775"/>
            <a:chOff x="5242707" y="1755758"/>
            <a:chExt cx="267919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138FCA-F8B6-4C70-9143-3DDBB8B9945D}"/>
                </a:ext>
              </a:extLst>
            </p:cNvPr>
            <p:cNvSpPr txBox="1"/>
            <p:nvPr/>
          </p:nvSpPr>
          <p:spPr>
            <a:xfrm>
              <a:off x="5480451" y="1755758"/>
              <a:ext cx="244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Adobe Devanagari" panose="02040503050201020203" pitchFamily="18" charset="0"/>
                  <a:cs typeface="Adobe Devanagari" panose="02040503050201020203" pitchFamily="18" charset="0"/>
                </a:rPr>
                <a:t>Color coded by largest source of financing</a:t>
              </a:r>
            </a:p>
          </p:txBody>
        </p:sp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9FCFB4C2-20A6-4012-9665-22CC198E52D0}"/>
                </a:ext>
              </a:extLst>
            </p:cNvPr>
            <p:cNvSpPr/>
            <p:nvPr/>
          </p:nvSpPr>
          <p:spPr bwMode="auto">
            <a:xfrm>
              <a:off x="5242707" y="1956817"/>
              <a:ext cx="237744" cy="182658"/>
            </a:xfrm>
            <a:prstGeom prst="leftArrow">
              <a:avLst/>
            </a:prstGeom>
            <a:solidFill>
              <a:srgbClr val="FFC000"/>
            </a:solidFill>
            <a:ln w="1905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</a:pPr>
              <a:endParaRPr lang="en-US" sz="1400" b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3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‘Health Financing Transition’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4B32F-5D53-445A-B59E-78D4AC36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4" y="1137684"/>
            <a:ext cx="7620392" cy="55438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943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‘Health Financing Transition’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5E6F7-5BF5-442A-BC0C-F0E2F44A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4" y="1116420"/>
            <a:ext cx="7620392" cy="55438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3016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‘Health Financing Transition’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BD59D-0D48-4C36-B9AE-FC51365D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4" y="1116416"/>
            <a:ext cx="7620392" cy="55438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618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Key Take-Away Messages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83C54F-8193-43E2-AB14-CF2A1BA3D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381508"/>
              </p:ext>
            </p:extLst>
          </p:nvPr>
        </p:nvGraphicFramePr>
        <p:xfrm>
          <a:off x="152399" y="1219201"/>
          <a:ext cx="11904133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436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is UHC?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941E21-F0DA-497E-B0A2-FB7CFE54B957}"/>
              </a:ext>
            </a:extLst>
          </p:cNvPr>
          <p:cNvSpPr txBox="1">
            <a:spLocks/>
          </p:cNvSpPr>
          <p:nvPr/>
        </p:nvSpPr>
        <p:spPr>
          <a:xfrm>
            <a:off x="704088" y="1661160"/>
            <a:ext cx="1100023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4400" u="sng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Defining UHC</a:t>
            </a:r>
            <a:r>
              <a:rPr lang="en-US" sz="4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UHC is about “… ensuring that all people can use the </a:t>
            </a:r>
            <a:r>
              <a:rPr lang="en-US" sz="4400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promotive, preventive, curative, rehabilitative</a:t>
            </a:r>
            <a:r>
              <a:rPr lang="en-US" sz="4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</a:t>
            </a:r>
            <a:r>
              <a:rPr lang="en-US" sz="4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and </a:t>
            </a:r>
            <a:r>
              <a:rPr lang="en-US" sz="4400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palliative health services they need</a:t>
            </a:r>
            <a:r>
              <a:rPr lang="en-US" sz="4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of sufficient quality to be </a:t>
            </a:r>
            <a:r>
              <a:rPr lang="en-US" sz="4400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effective</a:t>
            </a:r>
            <a:r>
              <a:rPr lang="en-US" sz="4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while also ensuring the use of these services does not expose the user to </a:t>
            </a:r>
            <a:r>
              <a:rPr lang="en-US" sz="4400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financial hardship</a:t>
            </a:r>
            <a:r>
              <a:rPr lang="en-US" sz="4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.</a:t>
            </a:r>
            <a:r>
              <a:rPr lang="en-US" sz="44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”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4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8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Conceptualizing UHC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F828611-3868-4CEA-AA03-1E6C28552E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10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91D814-F2D7-4C7C-9473-9588475FCF0A}"/>
              </a:ext>
            </a:extLst>
          </p:cNvPr>
          <p:cNvSpPr txBox="1"/>
          <p:nvPr/>
        </p:nvSpPr>
        <p:spPr>
          <a:xfrm>
            <a:off x="5011044" y="4267200"/>
            <a:ext cx="1472052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00" dirty="0"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1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Conceptualizing UHC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F828611-3868-4CEA-AA03-1E6C28552E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10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F6615-3F98-43E8-8BCE-8B43FFC422BB}"/>
              </a:ext>
            </a:extLst>
          </p:cNvPr>
          <p:cNvSpPr txBox="1"/>
          <p:nvPr/>
        </p:nvSpPr>
        <p:spPr>
          <a:xfrm>
            <a:off x="4800600" y="2286000"/>
            <a:ext cx="2169912" cy="246221"/>
          </a:xfrm>
          <a:prstGeom prst="rect">
            <a:avLst/>
          </a:prstGeom>
          <a:solidFill>
            <a:srgbClr val="00A1D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Total health expenditure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1D814-F2D7-4C7C-9473-9588475FCF0A}"/>
              </a:ext>
            </a:extLst>
          </p:cNvPr>
          <p:cNvSpPr txBox="1"/>
          <p:nvPr/>
        </p:nvSpPr>
        <p:spPr>
          <a:xfrm>
            <a:off x="5011044" y="4267200"/>
            <a:ext cx="21699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Prepaid/pooled health expenditure</a:t>
            </a:r>
          </a:p>
        </p:txBody>
      </p:sp>
    </p:spTree>
    <p:extLst>
      <p:ext uri="{BB962C8B-B14F-4D97-AF65-F5344CB8AC3E}">
        <p14:creationId xmlns:p14="http://schemas.microsoft.com/office/powerpoint/2010/main" val="420763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Conceptualizing UHC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F828611-3868-4CEA-AA03-1E6C28552E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10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F6615-3F98-43E8-8BCE-8B43FFC422BB}"/>
              </a:ext>
            </a:extLst>
          </p:cNvPr>
          <p:cNvSpPr txBox="1"/>
          <p:nvPr/>
        </p:nvSpPr>
        <p:spPr>
          <a:xfrm>
            <a:off x="4800600" y="2286000"/>
            <a:ext cx="2169912" cy="246221"/>
          </a:xfrm>
          <a:prstGeom prst="rect">
            <a:avLst/>
          </a:prstGeom>
          <a:solidFill>
            <a:srgbClr val="00A1D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Total health expenditure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1D814-F2D7-4C7C-9473-9588475FCF0A}"/>
              </a:ext>
            </a:extLst>
          </p:cNvPr>
          <p:cNvSpPr txBox="1"/>
          <p:nvPr/>
        </p:nvSpPr>
        <p:spPr>
          <a:xfrm>
            <a:off x="5011044" y="4267200"/>
            <a:ext cx="21699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Prepaid/pooled health expenditure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30ACF9A-C6A5-4E74-94AA-C2E1D6D83D2C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2895600" cy="403860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Three Dimensions: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Population coverage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(“breadth”);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Service coverage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(“scope”);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Financial coverage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(“depth”).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2"/>
            <a:ext cx="12192000" cy="103187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r>
              <a:rPr lang="en-US" sz="4000" b="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Conceptualizing UHC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F828611-3868-4CEA-AA03-1E6C28552E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28800"/>
            <a:ext cx="5410200" cy="403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F6615-3F98-43E8-8BCE-8B43FFC422BB}"/>
              </a:ext>
            </a:extLst>
          </p:cNvPr>
          <p:cNvSpPr txBox="1"/>
          <p:nvPr/>
        </p:nvSpPr>
        <p:spPr>
          <a:xfrm>
            <a:off x="4800600" y="2286000"/>
            <a:ext cx="2169912" cy="246221"/>
          </a:xfrm>
          <a:prstGeom prst="rect">
            <a:avLst/>
          </a:prstGeom>
          <a:solidFill>
            <a:srgbClr val="00A1D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Total health expenditure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1D814-F2D7-4C7C-9473-9588475FCF0A}"/>
              </a:ext>
            </a:extLst>
          </p:cNvPr>
          <p:cNvSpPr txBox="1"/>
          <p:nvPr/>
        </p:nvSpPr>
        <p:spPr>
          <a:xfrm>
            <a:off x="5011044" y="4267200"/>
            <a:ext cx="21699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Prepaid/pooled health expenditure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30ACF9A-C6A5-4E74-94AA-C2E1D6D83D2C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2895600" cy="403860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Three Dimensions: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Population coverage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(“breadth”);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Service coverage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(“scope”);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Financial coverage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 (“depth”).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+mj-lt"/>
              <a:buAutoNum type="arabicPeriod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DD14D1B-93B2-4480-B9BC-EEC2BC4D6CCD}"/>
              </a:ext>
            </a:extLst>
          </p:cNvPr>
          <p:cNvSpPr txBox="1">
            <a:spLocks/>
          </p:cNvSpPr>
          <p:nvPr/>
        </p:nvSpPr>
        <p:spPr>
          <a:xfrm>
            <a:off x="8991600" y="1817649"/>
            <a:ext cx="2899988" cy="403860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What is Missing: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Quality/efficiency of health care;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Foregone care due to costs/other factors;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anose="02040503050201020203" pitchFamily="18" charset="0"/>
              <a:ea typeface="CMU Serif" panose="02000603000000000000" pitchFamily="50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anose="02040503050201020203" pitchFamily="18" charset="0"/>
                <a:ea typeface="CMU Serif" panose="02000603000000000000" pitchFamily="50" charset="0"/>
                <a:cs typeface="Adobe Devanagari" panose="02040503050201020203" pitchFamily="18" charset="0"/>
              </a:rPr>
              <a:t>Indirect costs of illness/waiting time</a:t>
            </a:r>
          </a:p>
        </p:txBody>
      </p:sp>
    </p:spTree>
    <p:extLst>
      <p:ext uri="{BB962C8B-B14F-4D97-AF65-F5344CB8AC3E}">
        <p14:creationId xmlns:p14="http://schemas.microsoft.com/office/powerpoint/2010/main" val="2831120695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9050" cap="flat" cmpd="sng" algn="ctr">
          <a:solidFill>
            <a:schemeClr val="tx1">
              <a:lumMod val="90000"/>
              <a:lumOff val="1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tabLst/>
          <a:defRPr sz="1400" b="0" dirty="0" smtClean="0">
            <a:solidFill>
              <a:schemeClr val="accent1">
                <a:lumMod val="75000"/>
                <a:lumOff val="25000"/>
              </a:schemeClr>
            </a:solidFill>
            <a:latin typeface="+mn-lt"/>
            <a:cs typeface="Times New Roman" pitchFamily="18" charset="0"/>
          </a:defRPr>
        </a:defPPr>
      </a:lstStyle>
    </a:spDef>
    <a:lnDef>
      <a:spPr bwMode="auto">
        <a:noFill/>
        <a:ln w="19050" cap="flat" cmpd="sng" algn="ctr">
          <a:solidFill>
            <a:schemeClr val="tx1">
              <a:lumMod val="90000"/>
              <a:lumOff val="10000"/>
            </a:schemeClr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a:spPr>
      <a:bodyPr rtlCol="0" anchor="ctr"/>
      <a:lstStyle>
        <a:defPPr algn="ctr"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mpd="sng">
          <a:solidFill>
            <a:schemeClr val="tx1"/>
          </a:solidFill>
          <a:prstDash val="solid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a:spPr>
      <a:bodyPr rtlCol="0" anchor="ctr"/>
      <a:lstStyle>
        <a:defPPr algn="ctr">
          <a:defRPr sz="2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mpd="sng">
          <a:solidFill>
            <a:schemeClr val="tx1"/>
          </a:solidFill>
          <a:prstDash val="solid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FM Presentation Template 1">
    <a:dk1>
      <a:srgbClr val="000000"/>
    </a:dk1>
    <a:lt1>
      <a:srgbClr val="FFFFFF"/>
    </a:lt1>
    <a:dk2>
      <a:srgbClr val="3333CC"/>
    </a:dk2>
    <a:lt2>
      <a:srgbClr val="808080"/>
    </a:lt2>
    <a:accent1>
      <a:srgbClr val="CCFFFF"/>
    </a:accent1>
    <a:accent2>
      <a:srgbClr val="3333CC"/>
    </a:accent2>
    <a:accent3>
      <a:srgbClr val="FFFFFF"/>
    </a:accent3>
    <a:accent4>
      <a:srgbClr val="0000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FM Presentation Template 1">
    <a:dk1>
      <a:srgbClr val="000000"/>
    </a:dk1>
    <a:lt1>
      <a:srgbClr val="FFFFFF"/>
    </a:lt1>
    <a:dk2>
      <a:srgbClr val="3333CC"/>
    </a:dk2>
    <a:lt2>
      <a:srgbClr val="808080"/>
    </a:lt2>
    <a:accent1>
      <a:srgbClr val="CCFFFF"/>
    </a:accent1>
    <a:accent2>
      <a:srgbClr val="3333CC"/>
    </a:accent2>
    <a:accent3>
      <a:srgbClr val="FFFFFF"/>
    </a:accent3>
    <a:accent4>
      <a:srgbClr val="000000"/>
    </a:accent4>
    <a:accent5>
      <a:srgbClr val="E2FF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50618</TotalTime>
  <Words>2769</Words>
  <Application>Microsoft Office PowerPoint</Application>
  <PresentationFormat>Widescreen</PresentationFormat>
  <Paragraphs>644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7" baseType="lpstr">
      <vt:lpstr>HGSoeiKakugothicUB</vt:lpstr>
      <vt:lpstr>ＭＳ Ｐゴシック</vt:lpstr>
      <vt:lpstr>ＭＳ Ｐゴシック</vt:lpstr>
      <vt:lpstr>Adobe Devanagari</vt:lpstr>
      <vt:lpstr>Aharoni</vt:lpstr>
      <vt:lpstr>Andes ExtraLight</vt:lpstr>
      <vt:lpstr>Arial</vt:lpstr>
      <vt:lpstr>Arial Bold</vt:lpstr>
      <vt:lpstr>Arial Rounded MT Bold</vt:lpstr>
      <vt:lpstr>Avenir Book</vt:lpstr>
      <vt:lpstr>Calibri</vt:lpstr>
      <vt:lpstr>CMU Serif</vt:lpstr>
      <vt:lpstr>Garamond</vt:lpstr>
      <vt:lpstr>Rockwell</vt:lpstr>
      <vt:lpstr>Times New Roman</vt:lpstr>
      <vt:lpstr>Trebuchet MS</vt:lpstr>
      <vt:lpstr>Tunga</vt:lpstr>
      <vt:lpstr>Wingdings</vt:lpstr>
      <vt:lpstr>WBG-Any_Logo</vt:lpstr>
      <vt:lpstr>Full Page Interior</vt:lpstr>
      <vt:lpstr>2_Office Theme</vt:lpstr>
      <vt:lpstr>3_Office Theme</vt:lpstr>
      <vt:lpstr>Introduction to the Health Financing ‘Control Knob’   Global Flagship Course on Health Systems Strengthening: The Challenge of Universal Health Coverage  Ajay Tandon (Lead Economist)  Adanna Chukwuma (Health Specialist) World Bank</vt:lpstr>
      <vt:lpstr>Session Outline</vt:lpstr>
      <vt:lpstr>Comparing Armenia</vt:lpstr>
      <vt:lpstr>Session Outline</vt:lpstr>
      <vt:lpstr>What is UHC?</vt:lpstr>
      <vt:lpstr>Conceptualizing UHC</vt:lpstr>
      <vt:lpstr>Conceptualizing UHC</vt:lpstr>
      <vt:lpstr>Conceptualizing UHC</vt:lpstr>
      <vt:lpstr>Conceptualizing UHC</vt:lpstr>
      <vt:lpstr>What is ‘Prepayment’ &amp; ‘Pooling’?</vt:lpstr>
      <vt:lpstr>5-Minute Discussion At Your Tables</vt:lpstr>
      <vt:lpstr>Not Everyone Experiences Health Shocks at Same Time</vt:lpstr>
      <vt:lpstr>Not Everyone Experiences Health Shocks at Same Time</vt:lpstr>
      <vt:lpstr>‘The Five U’s’: Health Shocks…</vt:lpstr>
      <vt:lpstr>Advantages of Prepayment/Pooling</vt:lpstr>
      <vt:lpstr>Compulsion &amp; Subsidization Necessary for UHC</vt:lpstr>
      <vt:lpstr>Fragmentation Reduces Redistributive Capacity</vt:lpstr>
      <vt:lpstr>Some Common Problems with Prepayment/Pooling</vt:lpstr>
      <vt:lpstr>UHC is an SDG</vt:lpstr>
      <vt:lpstr>WHO-WB Recommended UHC Monitoring Tracer Indicators</vt:lpstr>
      <vt:lpstr>Large Vs Impoverishing OOP Health Expenditures</vt:lpstr>
      <vt:lpstr>WHO-WB Recommended UHC Monitoring Tracer Indicators</vt:lpstr>
      <vt:lpstr>WHO-WB Recommended UHC Monitoring Tracer Indicators</vt:lpstr>
      <vt:lpstr>Session Outline</vt:lpstr>
      <vt:lpstr>Health Financing ‘Control Knob’</vt:lpstr>
      <vt:lpstr>Narrow Concept</vt:lpstr>
      <vt:lpstr>Broader Concept of Health Financing</vt:lpstr>
      <vt:lpstr>Health Financing Objectives &amp; Functions</vt:lpstr>
      <vt:lpstr>The Central Role for Strategic Purchasing in UHC</vt:lpstr>
      <vt:lpstr>Session Outline</vt:lpstr>
      <vt:lpstr>Health Financing System</vt:lpstr>
      <vt:lpstr>Health Systems Financing → Who Bears Financial Risk</vt:lpstr>
      <vt:lpstr>Session Outline</vt:lpstr>
      <vt:lpstr>Global Health Financing Landscape</vt:lpstr>
      <vt:lpstr>Health Expenditures Rise with National Income</vt:lpstr>
      <vt:lpstr>Non-Income Determinants Are Also Important</vt:lpstr>
      <vt:lpstr>Health Financing Modalities</vt:lpstr>
      <vt:lpstr>Composition of Health Financing</vt:lpstr>
      <vt:lpstr>Composition of Health Financing</vt:lpstr>
      <vt:lpstr>5-Minute Discussion At Your Tables</vt:lpstr>
      <vt:lpstr>Global Health Financing Landscape</vt:lpstr>
      <vt:lpstr>‘Health Financing Transition’</vt:lpstr>
      <vt:lpstr>‘Health Financing Transition’</vt:lpstr>
      <vt:lpstr>‘Health Financing Transition’</vt:lpstr>
      <vt:lpstr>Key Take-Away Messages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Ajay Tandon</cp:lastModifiedBy>
  <cp:revision>797</cp:revision>
  <cp:lastPrinted>2018-02-15T17:13:17Z</cp:lastPrinted>
  <dcterms:created xsi:type="dcterms:W3CDTF">2014-09-09T17:57:30Z</dcterms:created>
  <dcterms:modified xsi:type="dcterms:W3CDTF">2019-05-03T13:52:20Z</dcterms:modified>
</cp:coreProperties>
</file>