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3">
  <dgm:title val=""/>
  <dgm:desc val=""/>
  <dgm:catLst>
    <dgm:cat type="accent5" pri="11300"/>
  </dgm:catLst>
  <dgm:styleLbl name="node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shade val="80000"/>
      </a:schemeClr>
      <a:schemeClr val="accent5">
        <a:tint val="7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/>
    <dgm:txEffectClrLst/>
  </dgm:styleLbl>
  <dgm:styleLbl name="ln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9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8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0EFB33B-6336-43C3-A15D-E0936F2ABA69}" type="doc">
      <dgm:prSet loTypeId="urn:microsoft.com/office/officeart/2005/8/layout/hierarchy6" loCatId="hierarchy" qsTypeId="urn:microsoft.com/office/officeart/2005/8/quickstyle/simple3" qsCatId="simple" csTypeId="urn:microsoft.com/office/officeart/2005/8/colors/accent5_3" csCatId="accent5" phldr="1"/>
      <dgm:spPr/>
      <dgm:t>
        <a:bodyPr/>
        <a:lstStyle/>
        <a:p>
          <a:endParaRPr lang="en-US"/>
        </a:p>
      </dgm:t>
    </dgm:pt>
    <dgm:pt modelId="{73D6ABF3-621B-4741-8B76-728916FE06AF}">
      <dgm:prSet phldrT="[Text]"/>
      <dgm:spPr/>
      <dgm:t>
        <a:bodyPr/>
        <a:lstStyle/>
        <a:p>
          <a:r>
            <a:rPr lang="ka-GE" dirty="0" smtClean="0"/>
            <a:t>კომპეტენტური ორგანო </a:t>
          </a:r>
          <a:endParaRPr lang="en-US" dirty="0"/>
        </a:p>
      </dgm:t>
    </dgm:pt>
    <dgm:pt modelId="{C237658C-2855-4014-90DB-353E711B3841}" type="parTrans" cxnId="{511D4F30-14DA-4F80-91AB-584736D371D9}">
      <dgm:prSet/>
      <dgm:spPr/>
      <dgm:t>
        <a:bodyPr/>
        <a:lstStyle/>
        <a:p>
          <a:endParaRPr lang="en-US"/>
        </a:p>
      </dgm:t>
    </dgm:pt>
    <dgm:pt modelId="{35DC48D6-FE45-4034-BB59-C2A73B5F7243}" type="sibTrans" cxnId="{511D4F30-14DA-4F80-91AB-584736D371D9}">
      <dgm:prSet/>
      <dgm:spPr/>
      <dgm:t>
        <a:bodyPr/>
        <a:lstStyle/>
        <a:p>
          <a:endParaRPr lang="en-US"/>
        </a:p>
      </dgm:t>
    </dgm:pt>
    <dgm:pt modelId="{8118BF9C-6B2F-45A5-92F7-3C7252B1096B}">
      <dgm:prSet phldrT="[Text]"/>
      <dgm:spPr/>
      <dgm:t>
        <a:bodyPr/>
        <a:lstStyle/>
        <a:p>
          <a:r>
            <a:rPr lang="ka-GE" dirty="0" smtClean="0"/>
            <a:t>„თბილისის სისხლის ბანკი“</a:t>
          </a:r>
          <a:endParaRPr lang="en-US" dirty="0"/>
        </a:p>
      </dgm:t>
    </dgm:pt>
    <dgm:pt modelId="{D2B6FDCE-3649-4DE3-A501-3E78B827C6DE}" type="parTrans" cxnId="{BB4C94A4-1249-499B-AA66-E90487053A77}">
      <dgm:prSet/>
      <dgm:spPr/>
      <dgm:t>
        <a:bodyPr/>
        <a:lstStyle/>
        <a:p>
          <a:endParaRPr lang="en-US"/>
        </a:p>
      </dgm:t>
    </dgm:pt>
    <dgm:pt modelId="{E8BA75C9-607F-4A97-A6B7-8B17E0EB4F55}" type="sibTrans" cxnId="{BB4C94A4-1249-499B-AA66-E90487053A77}">
      <dgm:prSet/>
      <dgm:spPr/>
      <dgm:t>
        <a:bodyPr/>
        <a:lstStyle/>
        <a:p>
          <a:endParaRPr lang="en-US"/>
        </a:p>
      </dgm:t>
    </dgm:pt>
    <dgm:pt modelId="{C56E313E-86FB-45FE-A1C7-EB5083372104}">
      <dgm:prSet phldrT="[Text]"/>
      <dgm:spPr/>
      <dgm:t>
        <a:bodyPr/>
        <a:lstStyle/>
        <a:p>
          <a:r>
            <a:rPr lang="ka-GE" dirty="0" smtClean="0"/>
            <a:t>ბათუმის სისხლის ბანკი </a:t>
          </a:r>
          <a:endParaRPr lang="en-US" dirty="0"/>
        </a:p>
      </dgm:t>
    </dgm:pt>
    <dgm:pt modelId="{6C01F426-9A0C-451F-8206-6A631D2F35AC}" type="parTrans" cxnId="{3D418958-4C56-4AF3-97F5-9710B9A3FE6D}">
      <dgm:prSet/>
      <dgm:spPr/>
      <dgm:t>
        <a:bodyPr/>
        <a:lstStyle/>
        <a:p>
          <a:endParaRPr lang="en-US"/>
        </a:p>
      </dgm:t>
    </dgm:pt>
    <dgm:pt modelId="{34F3E327-778A-4342-81A0-5373DC414C5A}" type="sibTrans" cxnId="{3D418958-4C56-4AF3-97F5-9710B9A3FE6D}">
      <dgm:prSet/>
      <dgm:spPr/>
      <dgm:t>
        <a:bodyPr/>
        <a:lstStyle/>
        <a:p>
          <a:endParaRPr lang="en-US"/>
        </a:p>
      </dgm:t>
    </dgm:pt>
    <dgm:pt modelId="{E632DDAC-04DB-4152-B0D0-90C993113653}">
      <dgm:prSet phldrT="[Text]"/>
      <dgm:spPr/>
      <dgm:t>
        <a:bodyPr/>
        <a:lstStyle/>
        <a:p>
          <a:r>
            <a:rPr lang="ka-GE" dirty="0" smtClean="0"/>
            <a:t>რეგულირების სააგენტოში შექმნილი  ერთეული </a:t>
          </a:r>
          <a:endParaRPr lang="en-US" dirty="0"/>
        </a:p>
      </dgm:t>
    </dgm:pt>
    <dgm:pt modelId="{534D021D-C7FD-4CEB-92F2-678A5728513A}" type="parTrans" cxnId="{E2C41DA4-1070-4AB2-9FF2-DC1D46171993}">
      <dgm:prSet/>
      <dgm:spPr/>
      <dgm:t>
        <a:bodyPr/>
        <a:lstStyle/>
        <a:p>
          <a:endParaRPr lang="en-US"/>
        </a:p>
      </dgm:t>
    </dgm:pt>
    <dgm:pt modelId="{77B87445-F79F-4029-AEDE-330CFD28B8FA}" type="sibTrans" cxnId="{E2C41DA4-1070-4AB2-9FF2-DC1D46171993}">
      <dgm:prSet/>
      <dgm:spPr/>
      <dgm:t>
        <a:bodyPr/>
        <a:lstStyle/>
        <a:p>
          <a:endParaRPr lang="en-US"/>
        </a:p>
      </dgm:t>
    </dgm:pt>
    <dgm:pt modelId="{0AA43E07-6EE8-449A-9EE3-80B547ED3534}">
      <dgm:prSet phldrT="[Text]"/>
      <dgm:spPr/>
      <dgm:t>
        <a:bodyPr/>
        <a:lstStyle/>
        <a:p>
          <a:r>
            <a:rPr lang="ka-GE" dirty="0" smtClean="0"/>
            <a:t>მსხვილი სისხლის ბანკები რომელიც იღებენ ლიცენზიას კომპეტენტური ორგანოსაგან </a:t>
          </a:r>
          <a:endParaRPr lang="en-US" dirty="0"/>
        </a:p>
      </dgm:t>
    </dgm:pt>
    <dgm:pt modelId="{C594C306-AD30-48FA-9292-DE6863AA4640}" type="parTrans" cxnId="{69E486DB-1A5C-4507-813C-87EAA4E4FB3E}">
      <dgm:prSet/>
      <dgm:spPr/>
      <dgm:t>
        <a:bodyPr/>
        <a:lstStyle/>
        <a:p>
          <a:endParaRPr lang="en-US"/>
        </a:p>
      </dgm:t>
    </dgm:pt>
    <dgm:pt modelId="{95C3FCD4-F447-4F1E-BAA2-5B3E4C78AA0D}" type="sibTrans" cxnId="{69E486DB-1A5C-4507-813C-87EAA4E4FB3E}">
      <dgm:prSet/>
      <dgm:spPr/>
      <dgm:t>
        <a:bodyPr/>
        <a:lstStyle/>
        <a:p>
          <a:endParaRPr lang="en-US"/>
        </a:p>
      </dgm:t>
    </dgm:pt>
    <dgm:pt modelId="{10005B4D-C9BA-4100-AC63-C12406ABCBFA}">
      <dgm:prSet phldrT="[Text]"/>
      <dgm:spPr/>
      <dgm:t>
        <a:bodyPr/>
        <a:lstStyle/>
        <a:p>
          <a:r>
            <a:rPr lang="ka-GE" dirty="0" smtClean="0"/>
            <a:t>სისხლის ბანკების დაქვემდებარებაში მყოფი დაწესებულებები რომლებსაც აქვთ მხოლოდ სისხლის შეგროვების ფუნქცია </a:t>
          </a:r>
          <a:endParaRPr lang="en-US" dirty="0"/>
        </a:p>
      </dgm:t>
    </dgm:pt>
    <dgm:pt modelId="{EE0635C5-BDD9-4595-A675-B139842E5A60}" type="parTrans" cxnId="{880E3A61-B4A8-4508-9C5A-5DB76F41DE5A}">
      <dgm:prSet/>
      <dgm:spPr/>
      <dgm:t>
        <a:bodyPr/>
        <a:lstStyle/>
        <a:p>
          <a:endParaRPr lang="en-US"/>
        </a:p>
      </dgm:t>
    </dgm:pt>
    <dgm:pt modelId="{AA3B2263-5005-41F1-8E4E-CA5A373F1952}" type="sibTrans" cxnId="{880E3A61-B4A8-4508-9C5A-5DB76F41DE5A}">
      <dgm:prSet/>
      <dgm:spPr/>
      <dgm:t>
        <a:bodyPr/>
        <a:lstStyle/>
        <a:p>
          <a:endParaRPr lang="en-US"/>
        </a:p>
      </dgm:t>
    </dgm:pt>
    <dgm:pt modelId="{D615AB67-94D0-4DD1-A5AD-D36B1D5C096B}">
      <dgm:prSet phldrT="[Text]"/>
      <dgm:spPr/>
      <dgm:t>
        <a:bodyPr/>
        <a:lstStyle/>
        <a:p>
          <a:r>
            <a:rPr lang="ka-GE" dirty="0" smtClean="0"/>
            <a:t>„ქუთაისის სისხლის ბანკი“ </a:t>
          </a:r>
          <a:endParaRPr lang="en-US" dirty="0"/>
        </a:p>
      </dgm:t>
    </dgm:pt>
    <dgm:pt modelId="{1F838C86-1A1B-41CD-94FD-919322AA0D44}" type="parTrans" cxnId="{AE1AE828-B7DD-4E2C-B77C-276DFB508869}">
      <dgm:prSet/>
      <dgm:spPr/>
      <dgm:t>
        <a:bodyPr/>
        <a:lstStyle/>
        <a:p>
          <a:endParaRPr lang="en-US"/>
        </a:p>
      </dgm:t>
    </dgm:pt>
    <dgm:pt modelId="{D4BCB0AF-0E71-4271-855C-C0A50781E529}" type="sibTrans" cxnId="{AE1AE828-B7DD-4E2C-B77C-276DFB508869}">
      <dgm:prSet/>
      <dgm:spPr/>
      <dgm:t>
        <a:bodyPr/>
        <a:lstStyle/>
        <a:p>
          <a:endParaRPr lang="en-US"/>
        </a:p>
      </dgm:t>
    </dgm:pt>
    <dgm:pt modelId="{D0A75B34-350B-4F36-BF25-8828CEE127A1}">
      <dgm:prSet phldrT="[Text]"/>
      <dgm:spPr/>
      <dgm:t>
        <a:bodyPr/>
        <a:lstStyle/>
        <a:p>
          <a:r>
            <a:rPr lang="ka-GE" dirty="0" smtClean="0"/>
            <a:t>სისხლის შემგროვებელი დაწესებულება  </a:t>
          </a:r>
          <a:endParaRPr lang="en-US" dirty="0"/>
        </a:p>
      </dgm:t>
    </dgm:pt>
    <dgm:pt modelId="{6DFA9641-E669-4424-A44C-466B66D15381}" type="parTrans" cxnId="{CB808280-C845-4B08-AF57-5D68AAE0A06E}">
      <dgm:prSet/>
      <dgm:spPr/>
      <dgm:t>
        <a:bodyPr/>
        <a:lstStyle/>
        <a:p>
          <a:endParaRPr lang="en-US"/>
        </a:p>
      </dgm:t>
    </dgm:pt>
    <dgm:pt modelId="{118EAB2A-01C9-4AEE-A79A-BDDDA5DF0A87}" type="sibTrans" cxnId="{CB808280-C845-4B08-AF57-5D68AAE0A06E}">
      <dgm:prSet/>
      <dgm:spPr/>
      <dgm:t>
        <a:bodyPr/>
        <a:lstStyle/>
        <a:p>
          <a:endParaRPr lang="en-US"/>
        </a:p>
      </dgm:t>
    </dgm:pt>
    <dgm:pt modelId="{6A62D227-7AAE-456E-9DAE-93FEA6BC3F37}">
      <dgm:prSet phldrT="[Text]"/>
      <dgm:spPr/>
      <dgm:t>
        <a:bodyPr/>
        <a:lstStyle/>
        <a:p>
          <a:r>
            <a:rPr lang="ka-GE" dirty="0" smtClean="0"/>
            <a:t>სისხლის შემგროვებელი დაწესებულება  </a:t>
          </a:r>
          <a:endParaRPr lang="en-US" dirty="0"/>
        </a:p>
      </dgm:t>
    </dgm:pt>
    <dgm:pt modelId="{D7169A41-10D0-4F2F-9F32-639A9B78C0F4}" type="parTrans" cxnId="{FF0C29F5-1BA0-4E98-A9DC-5783F2CAB619}">
      <dgm:prSet/>
      <dgm:spPr/>
      <dgm:t>
        <a:bodyPr/>
        <a:lstStyle/>
        <a:p>
          <a:endParaRPr lang="en-US"/>
        </a:p>
      </dgm:t>
    </dgm:pt>
    <dgm:pt modelId="{8B7CE2C2-32ED-4074-A906-8A954857C297}" type="sibTrans" cxnId="{FF0C29F5-1BA0-4E98-A9DC-5783F2CAB619}">
      <dgm:prSet/>
      <dgm:spPr/>
      <dgm:t>
        <a:bodyPr/>
        <a:lstStyle/>
        <a:p>
          <a:endParaRPr lang="en-US"/>
        </a:p>
      </dgm:t>
    </dgm:pt>
    <dgm:pt modelId="{F320C0AB-3A4E-42BF-9076-152A766AB91A}">
      <dgm:prSet/>
      <dgm:spPr/>
      <dgm:t>
        <a:bodyPr/>
        <a:lstStyle/>
        <a:p>
          <a:r>
            <a:rPr lang="ka-GE" smtClean="0"/>
            <a:t>სისხლის შემგროვებლი დაწესებულება  </a:t>
          </a:r>
          <a:endParaRPr lang="ka-GE" dirty="0" smtClean="0"/>
        </a:p>
      </dgm:t>
    </dgm:pt>
    <dgm:pt modelId="{CE094B89-4078-434B-A8AB-0E3ACCDD1022}" type="parTrans" cxnId="{E61894BA-328E-422A-B1BD-540EFD59ACD2}">
      <dgm:prSet/>
      <dgm:spPr/>
      <dgm:t>
        <a:bodyPr/>
        <a:lstStyle/>
        <a:p>
          <a:endParaRPr lang="en-US"/>
        </a:p>
      </dgm:t>
    </dgm:pt>
    <dgm:pt modelId="{7B89298D-37AE-4307-82E8-5487607AB17D}" type="sibTrans" cxnId="{E61894BA-328E-422A-B1BD-540EFD59ACD2}">
      <dgm:prSet/>
      <dgm:spPr/>
      <dgm:t>
        <a:bodyPr/>
        <a:lstStyle/>
        <a:p>
          <a:endParaRPr lang="en-US"/>
        </a:p>
      </dgm:t>
    </dgm:pt>
    <dgm:pt modelId="{B9C5F6D1-A475-42CA-8DA9-F998754487EF}" type="pres">
      <dgm:prSet presAssocID="{80EFB33B-6336-43C3-A15D-E0936F2ABA69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1FD5A234-A9D4-4A21-ACBA-E1376952125C}" type="pres">
      <dgm:prSet presAssocID="{80EFB33B-6336-43C3-A15D-E0936F2ABA69}" presName="hierFlow" presStyleCnt="0"/>
      <dgm:spPr/>
    </dgm:pt>
    <dgm:pt modelId="{F2AE78E4-84D8-4206-8DA0-5E78953AFA55}" type="pres">
      <dgm:prSet presAssocID="{80EFB33B-6336-43C3-A15D-E0936F2ABA69}" presName="firstBuf" presStyleCnt="0"/>
      <dgm:spPr/>
    </dgm:pt>
    <dgm:pt modelId="{C256E241-EB7D-47F1-AC5C-1319AAA077BA}" type="pres">
      <dgm:prSet presAssocID="{80EFB33B-6336-43C3-A15D-E0936F2ABA69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642E699B-C202-4E47-B0BA-D8A0EFE2A4E3}" type="pres">
      <dgm:prSet presAssocID="{73D6ABF3-621B-4741-8B76-728916FE06AF}" presName="Name14" presStyleCnt="0"/>
      <dgm:spPr/>
    </dgm:pt>
    <dgm:pt modelId="{6A1EA182-A7B3-48AC-ADD7-156AB370EDD8}" type="pres">
      <dgm:prSet presAssocID="{73D6ABF3-621B-4741-8B76-728916FE06AF}" presName="level1Shape" presStyleLbl="node0" presStyleIdx="0" presStyleCnt="1">
        <dgm:presLayoutVars>
          <dgm:chPref val="3"/>
        </dgm:presLayoutVars>
      </dgm:prSet>
      <dgm:spPr/>
    </dgm:pt>
    <dgm:pt modelId="{B73C2418-DF5A-48BE-BEC0-758EF2ADF27E}" type="pres">
      <dgm:prSet presAssocID="{73D6ABF3-621B-4741-8B76-728916FE06AF}" presName="hierChild2" presStyleCnt="0"/>
      <dgm:spPr/>
    </dgm:pt>
    <dgm:pt modelId="{CD0D1D73-0AC7-46F7-B2F2-F28BB6B8DD31}" type="pres">
      <dgm:prSet presAssocID="{D2B6FDCE-3649-4DE3-A501-3E78B827C6DE}" presName="Name19" presStyleLbl="parChTrans1D2" presStyleIdx="0" presStyleCnt="3"/>
      <dgm:spPr/>
    </dgm:pt>
    <dgm:pt modelId="{150B7F96-03CC-455E-AF3E-283AA176DECA}" type="pres">
      <dgm:prSet presAssocID="{8118BF9C-6B2F-45A5-92F7-3C7252B1096B}" presName="Name21" presStyleCnt="0"/>
      <dgm:spPr/>
    </dgm:pt>
    <dgm:pt modelId="{DE7D9BFA-0D93-4083-958B-CEB288A570A8}" type="pres">
      <dgm:prSet presAssocID="{8118BF9C-6B2F-45A5-92F7-3C7252B1096B}" presName="level2Shape" presStyleLbl="node2" presStyleIdx="0" presStyleCnt="3"/>
      <dgm:spPr/>
    </dgm:pt>
    <dgm:pt modelId="{6FFD640A-2467-4D10-8FAF-CB93AED8BF49}" type="pres">
      <dgm:prSet presAssocID="{8118BF9C-6B2F-45A5-92F7-3C7252B1096B}" presName="hierChild3" presStyleCnt="0"/>
      <dgm:spPr/>
    </dgm:pt>
    <dgm:pt modelId="{FFEDB2FB-BE6A-4EEA-8218-B72508DC5981}" type="pres">
      <dgm:prSet presAssocID="{CE094B89-4078-434B-A8AB-0E3ACCDD1022}" presName="Name19" presStyleLbl="parChTrans1D3" presStyleIdx="0" presStyleCnt="3"/>
      <dgm:spPr/>
    </dgm:pt>
    <dgm:pt modelId="{CEAA23C8-D810-4E12-BECE-6F152691FA53}" type="pres">
      <dgm:prSet presAssocID="{F320C0AB-3A4E-42BF-9076-152A766AB91A}" presName="Name21" presStyleCnt="0"/>
      <dgm:spPr/>
    </dgm:pt>
    <dgm:pt modelId="{41FF07EA-48E9-434E-ACC4-284CB6D09FA7}" type="pres">
      <dgm:prSet presAssocID="{F320C0AB-3A4E-42BF-9076-152A766AB91A}" presName="level2Shape" presStyleLbl="node3" presStyleIdx="0" presStyleCnt="3"/>
      <dgm:spPr/>
    </dgm:pt>
    <dgm:pt modelId="{C8C9443D-84E9-4083-A1F3-D9B6C17A1CCD}" type="pres">
      <dgm:prSet presAssocID="{F320C0AB-3A4E-42BF-9076-152A766AB91A}" presName="hierChild3" presStyleCnt="0"/>
      <dgm:spPr/>
    </dgm:pt>
    <dgm:pt modelId="{14D3AF03-9777-4CAA-9402-15410B9947A8}" type="pres">
      <dgm:prSet presAssocID="{1F838C86-1A1B-41CD-94FD-919322AA0D44}" presName="Name19" presStyleLbl="parChTrans1D2" presStyleIdx="1" presStyleCnt="3"/>
      <dgm:spPr/>
    </dgm:pt>
    <dgm:pt modelId="{4CAF53FC-AB61-47BA-98DF-1D950594581F}" type="pres">
      <dgm:prSet presAssocID="{D615AB67-94D0-4DD1-A5AD-D36B1D5C096B}" presName="Name21" presStyleCnt="0"/>
      <dgm:spPr/>
    </dgm:pt>
    <dgm:pt modelId="{10ABECC9-B81C-4BE1-8FC4-F910A0A213DD}" type="pres">
      <dgm:prSet presAssocID="{D615AB67-94D0-4DD1-A5AD-D36B1D5C096B}" presName="level2Shape" presStyleLbl="node2" presStyleIdx="1" presStyleCnt="3" custLinFactNeighborX="-829" custLinFactNeighborY="3533"/>
      <dgm:spPr/>
    </dgm:pt>
    <dgm:pt modelId="{B8AC1654-BD61-4555-B01F-66ECB483E8DC}" type="pres">
      <dgm:prSet presAssocID="{D615AB67-94D0-4DD1-A5AD-D36B1D5C096B}" presName="hierChild3" presStyleCnt="0"/>
      <dgm:spPr/>
    </dgm:pt>
    <dgm:pt modelId="{5A9EA606-3F31-4E20-ACA6-D1C5B887722E}" type="pres">
      <dgm:prSet presAssocID="{6DFA9641-E669-4424-A44C-466B66D15381}" presName="Name19" presStyleLbl="parChTrans1D3" presStyleIdx="1" presStyleCnt="3"/>
      <dgm:spPr/>
    </dgm:pt>
    <dgm:pt modelId="{F8E34552-21F4-4342-B6B8-21DB7EE1AAF8}" type="pres">
      <dgm:prSet presAssocID="{D0A75B34-350B-4F36-BF25-8828CEE127A1}" presName="Name21" presStyleCnt="0"/>
      <dgm:spPr/>
    </dgm:pt>
    <dgm:pt modelId="{3DE95FFA-925B-4B16-8A64-A5B0AC35F889}" type="pres">
      <dgm:prSet presAssocID="{D0A75B34-350B-4F36-BF25-8828CEE127A1}" presName="level2Shape" presStyleLbl="node3" presStyleIdx="1" presStyleCnt="3"/>
      <dgm:spPr/>
    </dgm:pt>
    <dgm:pt modelId="{F2CEA234-FD0F-4FD6-8B16-A65A83B57EF4}" type="pres">
      <dgm:prSet presAssocID="{D0A75B34-350B-4F36-BF25-8828CEE127A1}" presName="hierChild3" presStyleCnt="0"/>
      <dgm:spPr/>
    </dgm:pt>
    <dgm:pt modelId="{7F31ECD5-59BB-43DE-BC9E-004EE31908AD}" type="pres">
      <dgm:prSet presAssocID="{6C01F426-9A0C-451F-8206-6A631D2F35AC}" presName="Name19" presStyleLbl="parChTrans1D2" presStyleIdx="2" presStyleCnt="3"/>
      <dgm:spPr/>
    </dgm:pt>
    <dgm:pt modelId="{611739A5-0650-42E8-B810-843274FA6689}" type="pres">
      <dgm:prSet presAssocID="{C56E313E-86FB-45FE-A1C7-EB5083372104}" presName="Name21" presStyleCnt="0"/>
      <dgm:spPr/>
    </dgm:pt>
    <dgm:pt modelId="{AD08A872-B31E-45BD-8D3A-2B2B1EEB36F2}" type="pres">
      <dgm:prSet presAssocID="{C56E313E-86FB-45FE-A1C7-EB5083372104}" presName="level2Shape" presStyleLbl="node2" presStyleIdx="2" presStyleCnt="3"/>
      <dgm:spPr/>
      <dgm:t>
        <a:bodyPr/>
        <a:lstStyle/>
        <a:p>
          <a:endParaRPr lang="en-US"/>
        </a:p>
      </dgm:t>
    </dgm:pt>
    <dgm:pt modelId="{9429A03B-4E83-4EB1-8213-55102AFF9278}" type="pres">
      <dgm:prSet presAssocID="{C56E313E-86FB-45FE-A1C7-EB5083372104}" presName="hierChild3" presStyleCnt="0"/>
      <dgm:spPr/>
    </dgm:pt>
    <dgm:pt modelId="{61290A5A-207C-4251-BDBE-D39BADCA9A62}" type="pres">
      <dgm:prSet presAssocID="{D7169A41-10D0-4F2F-9F32-639A9B78C0F4}" presName="Name19" presStyleLbl="parChTrans1D3" presStyleIdx="2" presStyleCnt="3"/>
      <dgm:spPr/>
    </dgm:pt>
    <dgm:pt modelId="{B2688A7C-A92D-4370-B036-FBCB793FBCFB}" type="pres">
      <dgm:prSet presAssocID="{6A62D227-7AAE-456E-9DAE-93FEA6BC3F37}" presName="Name21" presStyleCnt="0"/>
      <dgm:spPr/>
    </dgm:pt>
    <dgm:pt modelId="{E8B24D2E-7069-4E20-A4DA-D8F19E9D4D9B}" type="pres">
      <dgm:prSet presAssocID="{6A62D227-7AAE-456E-9DAE-93FEA6BC3F37}" presName="level2Shape" presStyleLbl="node3" presStyleIdx="2" presStyleCnt="3"/>
      <dgm:spPr/>
    </dgm:pt>
    <dgm:pt modelId="{E7ABAED3-38F2-4018-BE6E-9508864A656D}" type="pres">
      <dgm:prSet presAssocID="{6A62D227-7AAE-456E-9DAE-93FEA6BC3F37}" presName="hierChild3" presStyleCnt="0"/>
      <dgm:spPr/>
    </dgm:pt>
    <dgm:pt modelId="{23BB51CC-E1AA-4485-815B-257CDDBF58AC}" type="pres">
      <dgm:prSet presAssocID="{80EFB33B-6336-43C3-A15D-E0936F2ABA69}" presName="bgShapesFlow" presStyleCnt="0"/>
      <dgm:spPr/>
    </dgm:pt>
    <dgm:pt modelId="{7B8340EC-3772-433D-A208-937036C79321}" type="pres">
      <dgm:prSet presAssocID="{E632DDAC-04DB-4152-B0D0-90C993113653}" presName="rectComp" presStyleCnt="0"/>
      <dgm:spPr/>
    </dgm:pt>
    <dgm:pt modelId="{2ED3AA58-6006-4C96-B32F-8370EE6A24A7}" type="pres">
      <dgm:prSet presAssocID="{E632DDAC-04DB-4152-B0D0-90C993113653}" presName="bgRect" presStyleLbl="bgShp" presStyleIdx="0" presStyleCnt="3"/>
      <dgm:spPr/>
      <dgm:t>
        <a:bodyPr/>
        <a:lstStyle/>
        <a:p>
          <a:endParaRPr lang="en-US"/>
        </a:p>
      </dgm:t>
    </dgm:pt>
    <dgm:pt modelId="{891DA3E0-7C3D-4E38-B0A6-DF7B2A8ACB0F}" type="pres">
      <dgm:prSet presAssocID="{E632DDAC-04DB-4152-B0D0-90C993113653}" presName="bgRectTx" presStyleLbl="bgShp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9BC2964-A032-4E8A-9ED8-877DE9A0396D}" type="pres">
      <dgm:prSet presAssocID="{E632DDAC-04DB-4152-B0D0-90C993113653}" presName="spComp" presStyleCnt="0"/>
      <dgm:spPr/>
    </dgm:pt>
    <dgm:pt modelId="{90DBB922-B008-4072-A641-D4AAEECC70CA}" type="pres">
      <dgm:prSet presAssocID="{E632DDAC-04DB-4152-B0D0-90C993113653}" presName="vSp" presStyleCnt="0"/>
      <dgm:spPr/>
    </dgm:pt>
    <dgm:pt modelId="{66F0CF2C-13D2-4312-8126-61E99C40B8A4}" type="pres">
      <dgm:prSet presAssocID="{0AA43E07-6EE8-449A-9EE3-80B547ED3534}" presName="rectComp" presStyleCnt="0"/>
      <dgm:spPr/>
    </dgm:pt>
    <dgm:pt modelId="{10F98D2C-DDF3-482F-91C9-CD855285143C}" type="pres">
      <dgm:prSet presAssocID="{0AA43E07-6EE8-449A-9EE3-80B547ED3534}" presName="bgRect" presStyleLbl="bgShp" presStyleIdx="1" presStyleCnt="3"/>
      <dgm:spPr/>
    </dgm:pt>
    <dgm:pt modelId="{0FBC23C6-B2E6-418E-A676-884F09C569A5}" type="pres">
      <dgm:prSet presAssocID="{0AA43E07-6EE8-449A-9EE3-80B547ED3534}" presName="bgRectTx" presStyleLbl="bgShp" presStyleIdx="1" presStyleCnt="3">
        <dgm:presLayoutVars>
          <dgm:bulletEnabled val="1"/>
        </dgm:presLayoutVars>
      </dgm:prSet>
      <dgm:spPr/>
    </dgm:pt>
    <dgm:pt modelId="{344B2B8A-3CAB-4D25-AADC-07E29C4E62EC}" type="pres">
      <dgm:prSet presAssocID="{0AA43E07-6EE8-449A-9EE3-80B547ED3534}" presName="spComp" presStyleCnt="0"/>
      <dgm:spPr/>
    </dgm:pt>
    <dgm:pt modelId="{3E598245-FE74-474A-AAA3-77D2AC502E13}" type="pres">
      <dgm:prSet presAssocID="{0AA43E07-6EE8-449A-9EE3-80B547ED3534}" presName="vSp" presStyleCnt="0"/>
      <dgm:spPr/>
    </dgm:pt>
    <dgm:pt modelId="{B14885D0-D490-48FD-B3D1-F0E52EBAF0E6}" type="pres">
      <dgm:prSet presAssocID="{10005B4D-C9BA-4100-AC63-C12406ABCBFA}" presName="rectComp" presStyleCnt="0"/>
      <dgm:spPr/>
    </dgm:pt>
    <dgm:pt modelId="{7A18F037-D775-4A2A-994A-B1C46E0C8AA3}" type="pres">
      <dgm:prSet presAssocID="{10005B4D-C9BA-4100-AC63-C12406ABCBFA}" presName="bgRect" presStyleLbl="bgShp" presStyleIdx="2" presStyleCnt="3"/>
      <dgm:spPr/>
      <dgm:t>
        <a:bodyPr/>
        <a:lstStyle/>
        <a:p>
          <a:endParaRPr lang="en-US"/>
        </a:p>
      </dgm:t>
    </dgm:pt>
    <dgm:pt modelId="{BE6F233B-087B-44F2-9143-04E11D64666B}" type="pres">
      <dgm:prSet presAssocID="{10005B4D-C9BA-4100-AC63-C12406ABCBFA}" presName="bgRectTx" presStyleLbl="bgShp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B4C94A4-1249-499B-AA66-E90487053A77}" srcId="{73D6ABF3-621B-4741-8B76-728916FE06AF}" destId="{8118BF9C-6B2F-45A5-92F7-3C7252B1096B}" srcOrd="0" destOrd="0" parTransId="{D2B6FDCE-3649-4DE3-A501-3E78B827C6DE}" sibTransId="{E8BA75C9-607F-4A97-A6B7-8B17E0EB4F55}"/>
    <dgm:cxn modelId="{A29A5499-8834-4A44-BFAB-304487190F28}" type="presOf" srcId="{E632DDAC-04DB-4152-B0D0-90C993113653}" destId="{2ED3AA58-6006-4C96-B32F-8370EE6A24A7}" srcOrd="0" destOrd="0" presId="urn:microsoft.com/office/officeart/2005/8/layout/hierarchy6"/>
    <dgm:cxn modelId="{ECF82013-C383-4672-8D51-E8C521F03C9A}" type="presOf" srcId="{1F838C86-1A1B-41CD-94FD-919322AA0D44}" destId="{14D3AF03-9777-4CAA-9402-15410B9947A8}" srcOrd="0" destOrd="0" presId="urn:microsoft.com/office/officeart/2005/8/layout/hierarchy6"/>
    <dgm:cxn modelId="{AE1AE828-B7DD-4E2C-B77C-276DFB508869}" srcId="{73D6ABF3-621B-4741-8B76-728916FE06AF}" destId="{D615AB67-94D0-4DD1-A5AD-D36B1D5C096B}" srcOrd="1" destOrd="0" parTransId="{1F838C86-1A1B-41CD-94FD-919322AA0D44}" sibTransId="{D4BCB0AF-0E71-4271-855C-C0A50781E529}"/>
    <dgm:cxn modelId="{E2C41DA4-1070-4AB2-9FF2-DC1D46171993}" srcId="{80EFB33B-6336-43C3-A15D-E0936F2ABA69}" destId="{E632DDAC-04DB-4152-B0D0-90C993113653}" srcOrd="1" destOrd="0" parTransId="{534D021D-C7FD-4CEB-92F2-678A5728513A}" sibTransId="{77B87445-F79F-4029-AEDE-330CFD28B8FA}"/>
    <dgm:cxn modelId="{69E486DB-1A5C-4507-813C-87EAA4E4FB3E}" srcId="{80EFB33B-6336-43C3-A15D-E0936F2ABA69}" destId="{0AA43E07-6EE8-449A-9EE3-80B547ED3534}" srcOrd="2" destOrd="0" parTransId="{C594C306-AD30-48FA-9292-DE6863AA4640}" sibTransId="{95C3FCD4-F447-4F1E-BAA2-5B3E4C78AA0D}"/>
    <dgm:cxn modelId="{F8A01D05-DA38-4210-AF9D-EE1798F00C5D}" type="presOf" srcId="{10005B4D-C9BA-4100-AC63-C12406ABCBFA}" destId="{7A18F037-D775-4A2A-994A-B1C46E0C8AA3}" srcOrd="0" destOrd="0" presId="urn:microsoft.com/office/officeart/2005/8/layout/hierarchy6"/>
    <dgm:cxn modelId="{511D4F30-14DA-4F80-91AB-584736D371D9}" srcId="{80EFB33B-6336-43C3-A15D-E0936F2ABA69}" destId="{73D6ABF3-621B-4741-8B76-728916FE06AF}" srcOrd="0" destOrd="0" parTransId="{C237658C-2855-4014-90DB-353E711B3841}" sibTransId="{35DC48D6-FE45-4034-BB59-C2A73B5F7243}"/>
    <dgm:cxn modelId="{CFA99742-5A3B-4F2E-B3DD-285501881AFE}" type="presOf" srcId="{CE094B89-4078-434B-A8AB-0E3ACCDD1022}" destId="{FFEDB2FB-BE6A-4EEA-8218-B72508DC5981}" srcOrd="0" destOrd="0" presId="urn:microsoft.com/office/officeart/2005/8/layout/hierarchy6"/>
    <dgm:cxn modelId="{85186009-66F6-4641-A41B-84BC622F8888}" type="presOf" srcId="{73D6ABF3-621B-4741-8B76-728916FE06AF}" destId="{6A1EA182-A7B3-48AC-ADD7-156AB370EDD8}" srcOrd="0" destOrd="0" presId="urn:microsoft.com/office/officeart/2005/8/layout/hierarchy6"/>
    <dgm:cxn modelId="{A80C2557-A3F9-4155-8184-71607D410280}" type="presOf" srcId="{80EFB33B-6336-43C3-A15D-E0936F2ABA69}" destId="{B9C5F6D1-A475-42CA-8DA9-F998754487EF}" srcOrd="0" destOrd="0" presId="urn:microsoft.com/office/officeart/2005/8/layout/hierarchy6"/>
    <dgm:cxn modelId="{361480F4-3AEA-42DC-804E-F206AEA5F33A}" type="presOf" srcId="{6C01F426-9A0C-451F-8206-6A631D2F35AC}" destId="{7F31ECD5-59BB-43DE-BC9E-004EE31908AD}" srcOrd="0" destOrd="0" presId="urn:microsoft.com/office/officeart/2005/8/layout/hierarchy6"/>
    <dgm:cxn modelId="{F3CA9814-BCA1-4E0C-803E-D3745F12015B}" type="presOf" srcId="{D0A75B34-350B-4F36-BF25-8828CEE127A1}" destId="{3DE95FFA-925B-4B16-8A64-A5B0AC35F889}" srcOrd="0" destOrd="0" presId="urn:microsoft.com/office/officeart/2005/8/layout/hierarchy6"/>
    <dgm:cxn modelId="{9D18D48F-0CC5-4746-9F2F-1B4549552A2D}" type="presOf" srcId="{D7169A41-10D0-4F2F-9F32-639A9B78C0F4}" destId="{61290A5A-207C-4251-BDBE-D39BADCA9A62}" srcOrd="0" destOrd="0" presId="urn:microsoft.com/office/officeart/2005/8/layout/hierarchy6"/>
    <dgm:cxn modelId="{6FC33F7A-0473-4823-8620-D5C649F9E877}" type="presOf" srcId="{6DFA9641-E669-4424-A44C-466B66D15381}" destId="{5A9EA606-3F31-4E20-ACA6-D1C5B887722E}" srcOrd="0" destOrd="0" presId="urn:microsoft.com/office/officeart/2005/8/layout/hierarchy6"/>
    <dgm:cxn modelId="{FF0C29F5-1BA0-4E98-A9DC-5783F2CAB619}" srcId="{C56E313E-86FB-45FE-A1C7-EB5083372104}" destId="{6A62D227-7AAE-456E-9DAE-93FEA6BC3F37}" srcOrd="0" destOrd="0" parTransId="{D7169A41-10D0-4F2F-9F32-639A9B78C0F4}" sibTransId="{8B7CE2C2-32ED-4074-A906-8A954857C297}"/>
    <dgm:cxn modelId="{0E7BE4E0-18A3-4947-8799-B13272A45A24}" type="presOf" srcId="{F320C0AB-3A4E-42BF-9076-152A766AB91A}" destId="{41FF07EA-48E9-434E-ACC4-284CB6D09FA7}" srcOrd="0" destOrd="0" presId="urn:microsoft.com/office/officeart/2005/8/layout/hierarchy6"/>
    <dgm:cxn modelId="{3D418958-4C56-4AF3-97F5-9710B9A3FE6D}" srcId="{73D6ABF3-621B-4741-8B76-728916FE06AF}" destId="{C56E313E-86FB-45FE-A1C7-EB5083372104}" srcOrd="2" destOrd="0" parTransId="{6C01F426-9A0C-451F-8206-6A631D2F35AC}" sibTransId="{34F3E327-778A-4342-81A0-5373DC414C5A}"/>
    <dgm:cxn modelId="{F4C243DB-8B78-4D85-B7CB-524E22F8B012}" type="presOf" srcId="{0AA43E07-6EE8-449A-9EE3-80B547ED3534}" destId="{0FBC23C6-B2E6-418E-A676-884F09C569A5}" srcOrd="1" destOrd="0" presId="urn:microsoft.com/office/officeart/2005/8/layout/hierarchy6"/>
    <dgm:cxn modelId="{2CADF45C-7767-4C43-A30D-3EF74E959C6B}" type="presOf" srcId="{0AA43E07-6EE8-449A-9EE3-80B547ED3534}" destId="{10F98D2C-DDF3-482F-91C9-CD855285143C}" srcOrd="0" destOrd="0" presId="urn:microsoft.com/office/officeart/2005/8/layout/hierarchy6"/>
    <dgm:cxn modelId="{AE4098BE-B019-4A29-83E4-7A1AE75AC615}" type="presOf" srcId="{E632DDAC-04DB-4152-B0D0-90C993113653}" destId="{891DA3E0-7C3D-4E38-B0A6-DF7B2A8ACB0F}" srcOrd="1" destOrd="0" presId="urn:microsoft.com/office/officeart/2005/8/layout/hierarchy6"/>
    <dgm:cxn modelId="{E61894BA-328E-422A-B1BD-540EFD59ACD2}" srcId="{8118BF9C-6B2F-45A5-92F7-3C7252B1096B}" destId="{F320C0AB-3A4E-42BF-9076-152A766AB91A}" srcOrd="0" destOrd="0" parTransId="{CE094B89-4078-434B-A8AB-0E3ACCDD1022}" sibTransId="{7B89298D-37AE-4307-82E8-5487607AB17D}"/>
    <dgm:cxn modelId="{880E3A61-B4A8-4508-9C5A-5DB76F41DE5A}" srcId="{80EFB33B-6336-43C3-A15D-E0936F2ABA69}" destId="{10005B4D-C9BA-4100-AC63-C12406ABCBFA}" srcOrd="3" destOrd="0" parTransId="{EE0635C5-BDD9-4595-A675-B139842E5A60}" sibTransId="{AA3B2263-5005-41F1-8E4E-CA5A373F1952}"/>
    <dgm:cxn modelId="{C8AB57EA-067F-4173-94A9-985EFC788D3A}" type="presOf" srcId="{6A62D227-7AAE-456E-9DAE-93FEA6BC3F37}" destId="{E8B24D2E-7069-4E20-A4DA-D8F19E9D4D9B}" srcOrd="0" destOrd="0" presId="urn:microsoft.com/office/officeart/2005/8/layout/hierarchy6"/>
    <dgm:cxn modelId="{0D21261F-CDAF-476A-A567-5988B14CB92C}" type="presOf" srcId="{D615AB67-94D0-4DD1-A5AD-D36B1D5C096B}" destId="{10ABECC9-B81C-4BE1-8FC4-F910A0A213DD}" srcOrd="0" destOrd="0" presId="urn:microsoft.com/office/officeart/2005/8/layout/hierarchy6"/>
    <dgm:cxn modelId="{53EA8746-B43D-4D2B-B357-92D979F8B8A8}" type="presOf" srcId="{8118BF9C-6B2F-45A5-92F7-3C7252B1096B}" destId="{DE7D9BFA-0D93-4083-958B-CEB288A570A8}" srcOrd="0" destOrd="0" presId="urn:microsoft.com/office/officeart/2005/8/layout/hierarchy6"/>
    <dgm:cxn modelId="{FD66053A-16CF-4563-84EC-FC0C9D7A34D5}" type="presOf" srcId="{C56E313E-86FB-45FE-A1C7-EB5083372104}" destId="{AD08A872-B31E-45BD-8D3A-2B2B1EEB36F2}" srcOrd="0" destOrd="0" presId="urn:microsoft.com/office/officeart/2005/8/layout/hierarchy6"/>
    <dgm:cxn modelId="{7DD6E848-EE1B-4EA2-BD7C-3144A1F2CE5F}" type="presOf" srcId="{10005B4D-C9BA-4100-AC63-C12406ABCBFA}" destId="{BE6F233B-087B-44F2-9143-04E11D64666B}" srcOrd="1" destOrd="0" presId="urn:microsoft.com/office/officeart/2005/8/layout/hierarchy6"/>
    <dgm:cxn modelId="{A3D99EB8-3EED-45CF-AD1E-1C5BBB234AF8}" type="presOf" srcId="{D2B6FDCE-3649-4DE3-A501-3E78B827C6DE}" destId="{CD0D1D73-0AC7-46F7-B2F2-F28BB6B8DD31}" srcOrd="0" destOrd="0" presId="urn:microsoft.com/office/officeart/2005/8/layout/hierarchy6"/>
    <dgm:cxn modelId="{CB808280-C845-4B08-AF57-5D68AAE0A06E}" srcId="{D615AB67-94D0-4DD1-A5AD-D36B1D5C096B}" destId="{D0A75B34-350B-4F36-BF25-8828CEE127A1}" srcOrd="0" destOrd="0" parTransId="{6DFA9641-E669-4424-A44C-466B66D15381}" sibTransId="{118EAB2A-01C9-4AEE-A79A-BDDDA5DF0A87}"/>
    <dgm:cxn modelId="{C147327B-274A-4064-8547-87D06A63DE11}" type="presParOf" srcId="{B9C5F6D1-A475-42CA-8DA9-F998754487EF}" destId="{1FD5A234-A9D4-4A21-ACBA-E1376952125C}" srcOrd="0" destOrd="0" presId="urn:microsoft.com/office/officeart/2005/8/layout/hierarchy6"/>
    <dgm:cxn modelId="{1221E47D-941E-48B3-BAF6-C1F5E3A37747}" type="presParOf" srcId="{1FD5A234-A9D4-4A21-ACBA-E1376952125C}" destId="{F2AE78E4-84D8-4206-8DA0-5E78953AFA55}" srcOrd="0" destOrd="0" presId="urn:microsoft.com/office/officeart/2005/8/layout/hierarchy6"/>
    <dgm:cxn modelId="{D3F99815-4F3F-4E32-B5C2-C587770F3608}" type="presParOf" srcId="{1FD5A234-A9D4-4A21-ACBA-E1376952125C}" destId="{C256E241-EB7D-47F1-AC5C-1319AAA077BA}" srcOrd="1" destOrd="0" presId="urn:microsoft.com/office/officeart/2005/8/layout/hierarchy6"/>
    <dgm:cxn modelId="{134C2C58-F371-4D5D-9010-AEBC2CA9DDCF}" type="presParOf" srcId="{C256E241-EB7D-47F1-AC5C-1319AAA077BA}" destId="{642E699B-C202-4E47-B0BA-D8A0EFE2A4E3}" srcOrd="0" destOrd="0" presId="urn:microsoft.com/office/officeart/2005/8/layout/hierarchy6"/>
    <dgm:cxn modelId="{2BB47B0C-53DD-496E-88DE-DC1EDF9D4610}" type="presParOf" srcId="{642E699B-C202-4E47-B0BA-D8A0EFE2A4E3}" destId="{6A1EA182-A7B3-48AC-ADD7-156AB370EDD8}" srcOrd="0" destOrd="0" presId="urn:microsoft.com/office/officeart/2005/8/layout/hierarchy6"/>
    <dgm:cxn modelId="{90E9FF7A-1DB4-4855-9989-61C1AAAF07A2}" type="presParOf" srcId="{642E699B-C202-4E47-B0BA-D8A0EFE2A4E3}" destId="{B73C2418-DF5A-48BE-BEC0-758EF2ADF27E}" srcOrd="1" destOrd="0" presId="urn:microsoft.com/office/officeart/2005/8/layout/hierarchy6"/>
    <dgm:cxn modelId="{DA8EA5B2-949A-4281-9C04-85BE5A70828D}" type="presParOf" srcId="{B73C2418-DF5A-48BE-BEC0-758EF2ADF27E}" destId="{CD0D1D73-0AC7-46F7-B2F2-F28BB6B8DD31}" srcOrd="0" destOrd="0" presId="urn:microsoft.com/office/officeart/2005/8/layout/hierarchy6"/>
    <dgm:cxn modelId="{C1EB297B-7D1B-4FCB-8826-F5903FF14A51}" type="presParOf" srcId="{B73C2418-DF5A-48BE-BEC0-758EF2ADF27E}" destId="{150B7F96-03CC-455E-AF3E-283AA176DECA}" srcOrd="1" destOrd="0" presId="urn:microsoft.com/office/officeart/2005/8/layout/hierarchy6"/>
    <dgm:cxn modelId="{CEF545E9-35EB-49DA-BB86-7D5717140132}" type="presParOf" srcId="{150B7F96-03CC-455E-AF3E-283AA176DECA}" destId="{DE7D9BFA-0D93-4083-958B-CEB288A570A8}" srcOrd="0" destOrd="0" presId="urn:microsoft.com/office/officeart/2005/8/layout/hierarchy6"/>
    <dgm:cxn modelId="{A597EE10-6B9C-498C-BDFD-BEE38BDF5CDF}" type="presParOf" srcId="{150B7F96-03CC-455E-AF3E-283AA176DECA}" destId="{6FFD640A-2467-4D10-8FAF-CB93AED8BF49}" srcOrd="1" destOrd="0" presId="urn:microsoft.com/office/officeart/2005/8/layout/hierarchy6"/>
    <dgm:cxn modelId="{5FA91447-F94D-49E6-8557-4EF14C2DC502}" type="presParOf" srcId="{6FFD640A-2467-4D10-8FAF-CB93AED8BF49}" destId="{FFEDB2FB-BE6A-4EEA-8218-B72508DC5981}" srcOrd="0" destOrd="0" presId="urn:microsoft.com/office/officeart/2005/8/layout/hierarchy6"/>
    <dgm:cxn modelId="{8D2357E4-5E2D-4880-AB0A-2D498AE035D1}" type="presParOf" srcId="{6FFD640A-2467-4D10-8FAF-CB93AED8BF49}" destId="{CEAA23C8-D810-4E12-BECE-6F152691FA53}" srcOrd="1" destOrd="0" presId="urn:microsoft.com/office/officeart/2005/8/layout/hierarchy6"/>
    <dgm:cxn modelId="{8E571C05-DFEE-41FE-91CA-25196F2E9D55}" type="presParOf" srcId="{CEAA23C8-D810-4E12-BECE-6F152691FA53}" destId="{41FF07EA-48E9-434E-ACC4-284CB6D09FA7}" srcOrd="0" destOrd="0" presId="urn:microsoft.com/office/officeart/2005/8/layout/hierarchy6"/>
    <dgm:cxn modelId="{1B6B9B7B-0363-4BB5-8D97-75E9B3F8DB61}" type="presParOf" srcId="{CEAA23C8-D810-4E12-BECE-6F152691FA53}" destId="{C8C9443D-84E9-4083-A1F3-D9B6C17A1CCD}" srcOrd="1" destOrd="0" presId="urn:microsoft.com/office/officeart/2005/8/layout/hierarchy6"/>
    <dgm:cxn modelId="{D07860E3-C101-4BD0-952B-C54E4117C98C}" type="presParOf" srcId="{B73C2418-DF5A-48BE-BEC0-758EF2ADF27E}" destId="{14D3AF03-9777-4CAA-9402-15410B9947A8}" srcOrd="2" destOrd="0" presId="urn:microsoft.com/office/officeart/2005/8/layout/hierarchy6"/>
    <dgm:cxn modelId="{96A03869-2814-4E90-BA07-F6AFA678D1BB}" type="presParOf" srcId="{B73C2418-DF5A-48BE-BEC0-758EF2ADF27E}" destId="{4CAF53FC-AB61-47BA-98DF-1D950594581F}" srcOrd="3" destOrd="0" presId="urn:microsoft.com/office/officeart/2005/8/layout/hierarchy6"/>
    <dgm:cxn modelId="{DB78C949-86B1-408A-BE1B-3CF1A54CCEC8}" type="presParOf" srcId="{4CAF53FC-AB61-47BA-98DF-1D950594581F}" destId="{10ABECC9-B81C-4BE1-8FC4-F910A0A213DD}" srcOrd="0" destOrd="0" presId="urn:microsoft.com/office/officeart/2005/8/layout/hierarchy6"/>
    <dgm:cxn modelId="{6DEEE3F7-0763-4B93-9603-24D34F3F48B9}" type="presParOf" srcId="{4CAF53FC-AB61-47BA-98DF-1D950594581F}" destId="{B8AC1654-BD61-4555-B01F-66ECB483E8DC}" srcOrd="1" destOrd="0" presId="urn:microsoft.com/office/officeart/2005/8/layout/hierarchy6"/>
    <dgm:cxn modelId="{7435B8C4-108B-42FC-8B73-F8FCF99D0582}" type="presParOf" srcId="{B8AC1654-BD61-4555-B01F-66ECB483E8DC}" destId="{5A9EA606-3F31-4E20-ACA6-D1C5B887722E}" srcOrd="0" destOrd="0" presId="urn:microsoft.com/office/officeart/2005/8/layout/hierarchy6"/>
    <dgm:cxn modelId="{109C7E99-63BB-41B3-BA36-F2AEBE9B0E69}" type="presParOf" srcId="{B8AC1654-BD61-4555-B01F-66ECB483E8DC}" destId="{F8E34552-21F4-4342-B6B8-21DB7EE1AAF8}" srcOrd="1" destOrd="0" presId="urn:microsoft.com/office/officeart/2005/8/layout/hierarchy6"/>
    <dgm:cxn modelId="{6C825898-D078-4241-BF12-047AC610D46A}" type="presParOf" srcId="{F8E34552-21F4-4342-B6B8-21DB7EE1AAF8}" destId="{3DE95FFA-925B-4B16-8A64-A5B0AC35F889}" srcOrd="0" destOrd="0" presId="urn:microsoft.com/office/officeart/2005/8/layout/hierarchy6"/>
    <dgm:cxn modelId="{FC40AD0A-7CEC-4817-87C7-F9B5F033A761}" type="presParOf" srcId="{F8E34552-21F4-4342-B6B8-21DB7EE1AAF8}" destId="{F2CEA234-FD0F-4FD6-8B16-A65A83B57EF4}" srcOrd="1" destOrd="0" presId="urn:microsoft.com/office/officeart/2005/8/layout/hierarchy6"/>
    <dgm:cxn modelId="{35D62FC2-D9F2-4978-895A-C6A278E3FD0C}" type="presParOf" srcId="{B73C2418-DF5A-48BE-BEC0-758EF2ADF27E}" destId="{7F31ECD5-59BB-43DE-BC9E-004EE31908AD}" srcOrd="4" destOrd="0" presId="urn:microsoft.com/office/officeart/2005/8/layout/hierarchy6"/>
    <dgm:cxn modelId="{CB25B72B-190C-4F17-9C71-EDBF6103EB6E}" type="presParOf" srcId="{B73C2418-DF5A-48BE-BEC0-758EF2ADF27E}" destId="{611739A5-0650-42E8-B810-843274FA6689}" srcOrd="5" destOrd="0" presId="urn:microsoft.com/office/officeart/2005/8/layout/hierarchy6"/>
    <dgm:cxn modelId="{07AA4611-18CD-47AD-A7AC-7DD31CBDC37A}" type="presParOf" srcId="{611739A5-0650-42E8-B810-843274FA6689}" destId="{AD08A872-B31E-45BD-8D3A-2B2B1EEB36F2}" srcOrd="0" destOrd="0" presId="urn:microsoft.com/office/officeart/2005/8/layout/hierarchy6"/>
    <dgm:cxn modelId="{22388291-8429-4FF1-AD3F-546413B4C7AA}" type="presParOf" srcId="{611739A5-0650-42E8-B810-843274FA6689}" destId="{9429A03B-4E83-4EB1-8213-55102AFF9278}" srcOrd="1" destOrd="0" presId="urn:microsoft.com/office/officeart/2005/8/layout/hierarchy6"/>
    <dgm:cxn modelId="{8351CA4A-482A-4997-8532-F26B382E03A7}" type="presParOf" srcId="{9429A03B-4E83-4EB1-8213-55102AFF9278}" destId="{61290A5A-207C-4251-BDBE-D39BADCA9A62}" srcOrd="0" destOrd="0" presId="urn:microsoft.com/office/officeart/2005/8/layout/hierarchy6"/>
    <dgm:cxn modelId="{A241A02A-8331-4063-B1EA-C2B08832A065}" type="presParOf" srcId="{9429A03B-4E83-4EB1-8213-55102AFF9278}" destId="{B2688A7C-A92D-4370-B036-FBCB793FBCFB}" srcOrd="1" destOrd="0" presId="urn:microsoft.com/office/officeart/2005/8/layout/hierarchy6"/>
    <dgm:cxn modelId="{874D06BC-4FDF-416E-B64F-537940FE19B3}" type="presParOf" srcId="{B2688A7C-A92D-4370-B036-FBCB793FBCFB}" destId="{E8B24D2E-7069-4E20-A4DA-D8F19E9D4D9B}" srcOrd="0" destOrd="0" presId="urn:microsoft.com/office/officeart/2005/8/layout/hierarchy6"/>
    <dgm:cxn modelId="{4E96AB89-B670-42B8-AB04-EDDBD7712FAD}" type="presParOf" srcId="{B2688A7C-A92D-4370-B036-FBCB793FBCFB}" destId="{E7ABAED3-38F2-4018-BE6E-9508864A656D}" srcOrd="1" destOrd="0" presId="urn:microsoft.com/office/officeart/2005/8/layout/hierarchy6"/>
    <dgm:cxn modelId="{9EB36882-E3CB-4349-8D95-9637BA4EF3E3}" type="presParOf" srcId="{B9C5F6D1-A475-42CA-8DA9-F998754487EF}" destId="{23BB51CC-E1AA-4485-815B-257CDDBF58AC}" srcOrd="1" destOrd="0" presId="urn:microsoft.com/office/officeart/2005/8/layout/hierarchy6"/>
    <dgm:cxn modelId="{92EC641F-2384-4068-A208-83AE85152C09}" type="presParOf" srcId="{23BB51CC-E1AA-4485-815B-257CDDBF58AC}" destId="{7B8340EC-3772-433D-A208-937036C79321}" srcOrd="0" destOrd="0" presId="urn:microsoft.com/office/officeart/2005/8/layout/hierarchy6"/>
    <dgm:cxn modelId="{CA9C0D23-2665-4892-A589-6788ADEFDC3E}" type="presParOf" srcId="{7B8340EC-3772-433D-A208-937036C79321}" destId="{2ED3AA58-6006-4C96-B32F-8370EE6A24A7}" srcOrd="0" destOrd="0" presId="urn:microsoft.com/office/officeart/2005/8/layout/hierarchy6"/>
    <dgm:cxn modelId="{A46F1423-29B9-4908-874C-9B2E47711D38}" type="presParOf" srcId="{7B8340EC-3772-433D-A208-937036C79321}" destId="{891DA3E0-7C3D-4E38-B0A6-DF7B2A8ACB0F}" srcOrd="1" destOrd="0" presId="urn:microsoft.com/office/officeart/2005/8/layout/hierarchy6"/>
    <dgm:cxn modelId="{152CA628-2F41-4B8F-A5D2-E3604815DE0B}" type="presParOf" srcId="{23BB51CC-E1AA-4485-815B-257CDDBF58AC}" destId="{59BC2964-A032-4E8A-9ED8-877DE9A0396D}" srcOrd="1" destOrd="0" presId="urn:microsoft.com/office/officeart/2005/8/layout/hierarchy6"/>
    <dgm:cxn modelId="{75C6090B-CCBC-406E-AEDD-ADE0472625D1}" type="presParOf" srcId="{59BC2964-A032-4E8A-9ED8-877DE9A0396D}" destId="{90DBB922-B008-4072-A641-D4AAEECC70CA}" srcOrd="0" destOrd="0" presId="urn:microsoft.com/office/officeart/2005/8/layout/hierarchy6"/>
    <dgm:cxn modelId="{0E960976-4E19-4DE9-9BA8-FED5442FFC2D}" type="presParOf" srcId="{23BB51CC-E1AA-4485-815B-257CDDBF58AC}" destId="{66F0CF2C-13D2-4312-8126-61E99C40B8A4}" srcOrd="2" destOrd="0" presId="urn:microsoft.com/office/officeart/2005/8/layout/hierarchy6"/>
    <dgm:cxn modelId="{36DB8A59-43A2-48F4-93CF-56D121C80BF7}" type="presParOf" srcId="{66F0CF2C-13D2-4312-8126-61E99C40B8A4}" destId="{10F98D2C-DDF3-482F-91C9-CD855285143C}" srcOrd="0" destOrd="0" presId="urn:microsoft.com/office/officeart/2005/8/layout/hierarchy6"/>
    <dgm:cxn modelId="{41CF0DA6-862E-4D68-BF03-391BECF82BE8}" type="presParOf" srcId="{66F0CF2C-13D2-4312-8126-61E99C40B8A4}" destId="{0FBC23C6-B2E6-418E-A676-884F09C569A5}" srcOrd="1" destOrd="0" presId="urn:microsoft.com/office/officeart/2005/8/layout/hierarchy6"/>
    <dgm:cxn modelId="{3F6CDF12-EE95-4F8B-972F-759CEADF750A}" type="presParOf" srcId="{23BB51CC-E1AA-4485-815B-257CDDBF58AC}" destId="{344B2B8A-3CAB-4D25-AADC-07E29C4E62EC}" srcOrd="3" destOrd="0" presId="urn:microsoft.com/office/officeart/2005/8/layout/hierarchy6"/>
    <dgm:cxn modelId="{0192DD6F-C11B-4E10-8BFC-DF9202B27E2F}" type="presParOf" srcId="{344B2B8A-3CAB-4D25-AADC-07E29C4E62EC}" destId="{3E598245-FE74-474A-AAA3-77D2AC502E13}" srcOrd="0" destOrd="0" presId="urn:microsoft.com/office/officeart/2005/8/layout/hierarchy6"/>
    <dgm:cxn modelId="{94AF6F99-B55C-4AB0-8F47-9D73564E791A}" type="presParOf" srcId="{23BB51CC-E1AA-4485-815B-257CDDBF58AC}" destId="{B14885D0-D490-48FD-B3D1-F0E52EBAF0E6}" srcOrd="4" destOrd="0" presId="urn:microsoft.com/office/officeart/2005/8/layout/hierarchy6"/>
    <dgm:cxn modelId="{95995722-1CE2-40B1-838C-1D79D2B554D3}" type="presParOf" srcId="{B14885D0-D490-48FD-B3D1-F0E52EBAF0E6}" destId="{7A18F037-D775-4A2A-994A-B1C46E0C8AA3}" srcOrd="0" destOrd="0" presId="urn:microsoft.com/office/officeart/2005/8/layout/hierarchy6"/>
    <dgm:cxn modelId="{4359D351-7A32-4BB1-A748-CE01E8E74E73}" type="presParOf" srcId="{B14885D0-D490-48FD-B3D1-F0E52EBAF0E6}" destId="{BE6F233B-087B-44F2-9143-04E11D64666B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18F037-D775-4A2A-994A-B1C46E0C8AA3}">
      <dsp:nvSpPr>
        <dsp:cNvPr id="0" name=""/>
        <dsp:cNvSpPr/>
      </dsp:nvSpPr>
      <dsp:spPr>
        <a:xfrm>
          <a:off x="0" y="2506909"/>
          <a:ext cx="9601200" cy="1072998"/>
        </a:xfrm>
        <a:prstGeom prst="roundRect">
          <a:avLst>
            <a:gd name="adj" fmla="val 10000"/>
          </a:avLst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200" kern="1200" dirty="0" smtClean="0"/>
            <a:t>სისხლის ბანკების დაქვემდებარებაში მყოფი დაწესებულებები რომლებსაც აქვთ მხოლოდ სისხლის შეგროვების ფუნქცია </a:t>
          </a:r>
          <a:endParaRPr lang="en-US" sz="1200" kern="1200" dirty="0"/>
        </a:p>
      </dsp:txBody>
      <dsp:txXfrm>
        <a:off x="0" y="2506909"/>
        <a:ext cx="2880360" cy="1072998"/>
      </dsp:txXfrm>
    </dsp:sp>
    <dsp:sp modelId="{10F98D2C-DDF3-482F-91C9-CD855285143C}">
      <dsp:nvSpPr>
        <dsp:cNvPr id="0" name=""/>
        <dsp:cNvSpPr/>
      </dsp:nvSpPr>
      <dsp:spPr>
        <a:xfrm>
          <a:off x="0" y="1254200"/>
          <a:ext cx="9601200" cy="1072998"/>
        </a:xfrm>
        <a:prstGeom prst="roundRect">
          <a:avLst>
            <a:gd name="adj" fmla="val 10000"/>
          </a:avLst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200" kern="1200" dirty="0" smtClean="0"/>
            <a:t>მსხვილი სისხლის ბანკები რომელიც იღებენ ლიცენზიას კომპეტენტური ორგანოსაგან </a:t>
          </a:r>
          <a:endParaRPr lang="en-US" sz="1200" kern="1200" dirty="0"/>
        </a:p>
      </dsp:txBody>
      <dsp:txXfrm>
        <a:off x="0" y="1254200"/>
        <a:ext cx="2880360" cy="1072998"/>
      </dsp:txXfrm>
    </dsp:sp>
    <dsp:sp modelId="{2ED3AA58-6006-4C96-B32F-8370EE6A24A7}">
      <dsp:nvSpPr>
        <dsp:cNvPr id="0" name=""/>
        <dsp:cNvSpPr/>
      </dsp:nvSpPr>
      <dsp:spPr>
        <a:xfrm>
          <a:off x="0" y="1491"/>
          <a:ext cx="9601200" cy="1072998"/>
        </a:xfrm>
        <a:prstGeom prst="roundRect">
          <a:avLst>
            <a:gd name="adj" fmla="val 10000"/>
          </a:avLst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200" kern="1200" dirty="0" smtClean="0"/>
            <a:t>რეგულირების სააგენტოში შექმნილი  ერთეული </a:t>
          </a:r>
          <a:endParaRPr lang="en-US" sz="1200" kern="1200" dirty="0"/>
        </a:p>
      </dsp:txBody>
      <dsp:txXfrm>
        <a:off x="0" y="1491"/>
        <a:ext cx="2880360" cy="1072998"/>
      </dsp:txXfrm>
    </dsp:sp>
    <dsp:sp modelId="{6A1EA182-A7B3-48AC-ADD7-156AB370EDD8}">
      <dsp:nvSpPr>
        <dsp:cNvPr id="0" name=""/>
        <dsp:cNvSpPr/>
      </dsp:nvSpPr>
      <dsp:spPr>
        <a:xfrm>
          <a:off x="5470855" y="91346"/>
          <a:ext cx="1347824" cy="89854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shade val="80000"/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5">
                <a:shade val="80000"/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5">
                <a:shade val="80000"/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300" kern="1200" dirty="0" smtClean="0"/>
            <a:t>კომპეტენტური ორგანო </a:t>
          </a:r>
          <a:endParaRPr lang="en-US" sz="1300" kern="1200" dirty="0"/>
        </a:p>
      </dsp:txBody>
      <dsp:txXfrm>
        <a:off x="5497173" y="117664"/>
        <a:ext cx="1295188" cy="845913"/>
      </dsp:txXfrm>
    </dsp:sp>
    <dsp:sp modelId="{CD0D1D73-0AC7-46F7-B2F2-F28BB6B8DD31}">
      <dsp:nvSpPr>
        <dsp:cNvPr id="0" name=""/>
        <dsp:cNvSpPr/>
      </dsp:nvSpPr>
      <dsp:spPr>
        <a:xfrm>
          <a:off x="4392595" y="989896"/>
          <a:ext cx="1752172" cy="359419"/>
        </a:xfrm>
        <a:custGeom>
          <a:avLst/>
          <a:gdLst/>
          <a:ahLst/>
          <a:cxnLst/>
          <a:rect l="0" t="0" r="0" b="0"/>
          <a:pathLst>
            <a:path>
              <a:moveTo>
                <a:pt x="1752172" y="0"/>
              </a:moveTo>
              <a:lnTo>
                <a:pt x="1752172" y="179709"/>
              </a:lnTo>
              <a:lnTo>
                <a:pt x="0" y="179709"/>
              </a:lnTo>
              <a:lnTo>
                <a:pt x="0" y="359419"/>
              </a:lnTo>
            </a:path>
          </a:pathLst>
        </a:custGeom>
        <a:noFill/>
        <a:ln w="34925" cap="flat" cmpd="sng" algn="in">
          <a:solidFill>
            <a:schemeClr val="accent5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E7D9BFA-0D93-4083-958B-CEB288A570A8}">
      <dsp:nvSpPr>
        <dsp:cNvPr id="0" name=""/>
        <dsp:cNvSpPr/>
      </dsp:nvSpPr>
      <dsp:spPr>
        <a:xfrm>
          <a:off x="3718683" y="1349316"/>
          <a:ext cx="1347824" cy="89854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tint val="99000"/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5">
                <a:tint val="99000"/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5">
                <a:tint val="99000"/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300" kern="1200" dirty="0" smtClean="0"/>
            <a:t>„თბილისის სისხლის ბანკი“</a:t>
          </a:r>
          <a:endParaRPr lang="en-US" sz="1300" kern="1200" dirty="0"/>
        </a:p>
      </dsp:txBody>
      <dsp:txXfrm>
        <a:off x="3745001" y="1375634"/>
        <a:ext cx="1295188" cy="845913"/>
      </dsp:txXfrm>
    </dsp:sp>
    <dsp:sp modelId="{FFEDB2FB-BE6A-4EEA-8218-B72508DC5981}">
      <dsp:nvSpPr>
        <dsp:cNvPr id="0" name=""/>
        <dsp:cNvSpPr/>
      </dsp:nvSpPr>
      <dsp:spPr>
        <a:xfrm>
          <a:off x="4346875" y="2247866"/>
          <a:ext cx="91440" cy="35941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59419"/>
              </a:lnTo>
            </a:path>
          </a:pathLst>
        </a:custGeom>
        <a:noFill/>
        <a:ln w="34925" cap="flat" cmpd="sng" algn="in">
          <a:solidFill>
            <a:schemeClr val="accent5">
              <a:tint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1FF07EA-48E9-434E-ACC4-284CB6D09FA7}">
      <dsp:nvSpPr>
        <dsp:cNvPr id="0" name=""/>
        <dsp:cNvSpPr/>
      </dsp:nvSpPr>
      <dsp:spPr>
        <a:xfrm>
          <a:off x="3718683" y="2607286"/>
          <a:ext cx="1347824" cy="89854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tint val="80000"/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5">
                <a:tint val="80000"/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5">
                <a:tint val="80000"/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300" kern="1200" smtClean="0"/>
            <a:t>სისხლის შემგროვებლი დაწესებულება  </a:t>
          </a:r>
          <a:endParaRPr lang="ka-GE" sz="1300" kern="1200" dirty="0" smtClean="0"/>
        </a:p>
      </dsp:txBody>
      <dsp:txXfrm>
        <a:off x="3745001" y="2633604"/>
        <a:ext cx="1295188" cy="845913"/>
      </dsp:txXfrm>
    </dsp:sp>
    <dsp:sp modelId="{14D3AF03-9777-4CAA-9402-15410B9947A8}">
      <dsp:nvSpPr>
        <dsp:cNvPr id="0" name=""/>
        <dsp:cNvSpPr/>
      </dsp:nvSpPr>
      <dsp:spPr>
        <a:xfrm>
          <a:off x="6087874" y="989896"/>
          <a:ext cx="91440" cy="391165"/>
        </a:xfrm>
        <a:custGeom>
          <a:avLst/>
          <a:gdLst/>
          <a:ahLst/>
          <a:cxnLst/>
          <a:rect l="0" t="0" r="0" b="0"/>
          <a:pathLst>
            <a:path>
              <a:moveTo>
                <a:pt x="56893" y="0"/>
              </a:moveTo>
              <a:lnTo>
                <a:pt x="56893" y="195582"/>
              </a:lnTo>
              <a:lnTo>
                <a:pt x="45720" y="195582"/>
              </a:lnTo>
              <a:lnTo>
                <a:pt x="45720" y="391165"/>
              </a:lnTo>
            </a:path>
          </a:pathLst>
        </a:custGeom>
        <a:noFill/>
        <a:ln w="34925" cap="flat" cmpd="sng" algn="in">
          <a:solidFill>
            <a:schemeClr val="accent5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0ABECC9-B81C-4BE1-8FC4-F910A0A213DD}">
      <dsp:nvSpPr>
        <dsp:cNvPr id="0" name=""/>
        <dsp:cNvSpPr/>
      </dsp:nvSpPr>
      <dsp:spPr>
        <a:xfrm>
          <a:off x="5459682" y="1381062"/>
          <a:ext cx="1347824" cy="89854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tint val="99000"/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5">
                <a:tint val="99000"/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5">
                <a:tint val="99000"/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300" kern="1200" dirty="0" smtClean="0"/>
            <a:t>„ქუთაისის სისხლის ბანკი“ </a:t>
          </a:r>
          <a:endParaRPr lang="en-US" sz="1300" kern="1200" dirty="0"/>
        </a:p>
      </dsp:txBody>
      <dsp:txXfrm>
        <a:off x="5486000" y="1407380"/>
        <a:ext cx="1295188" cy="845913"/>
      </dsp:txXfrm>
    </dsp:sp>
    <dsp:sp modelId="{5A9EA606-3F31-4E20-ACA6-D1C5B887722E}">
      <dsp:nvSpPr>
        <dsp:cNvPr id="0" name=""/>
        <dsp:cNvSpPr/>
      </dsp:nvSpPr>
      <dsp:spPr>
        <a:xfrm>
          <a:off x="6087874" y="2279611"/>
          <a:ext cx="91440" cy="32767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63837"/>
              </a:lnTo>
              <a:lnTo>
                <a:pt x="56893" y="163837"/>
              </a:lnTo>
              <a:lnTo>
                <a:pt x="56893" y="327674"/>
              </a:lnTo>
            </a:path>
          </a:pathLst>
        </a:custGeom>
        <a:noFill/>
        <a:ln w="34925" cap="flat" cmpd="sng" algn="in">
          <a:solidFill>
            <a:schemeClr val="accent5">
              <a:tint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E95FFA-925B-4B16-8A64-A5B0AC35F889}">
      <dsp:nvSpPr>
        <dsp:cNvPr id="0" name=""/>
        <dsp:cNvSpPr/>
      </dsp:nvSpPr>
      <dsp:spPr>
        <a:xfrm>
          <a:off x="5470855" y="2607286"/>
          <a:ext cx="1347824" cy="89854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tint val="80000"/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5">
                <a:tint val="80000"/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5">
                <a:tint val="80000"/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300" kern="1200" dirty="0" smtClean="0"/>
            <a:t>სისხლის შემგროვებელი დაწესებულება  </a:t>
          </a:r>
          <a:endParaRPr lang="en-US" sz="1300" kern="1200" dirty="0"/>
        </a:p>
      </dsp:txBody>
      <dsp:txXfrm>
        <a:off x="5497173" y="2633604"/>
        <a:ext cx="1295188" cy="845913"/>
      </dsp:txXfrm>
    </dsp:sp>
    <dsp:sp modelId="{7F31ECD5-59BB-43DE-BC9E-004EE31908AD}">
      <dsp:nvSpPr>
        <dsp:cNvPr id="0" name=""/>
        <dsp:cNvSpPr/>
      </dsp:nvSpPr>
      <dsp:spPr>
        <a:xfrm>
          <a:off x="6144767" y="989896"/>
          <a:ext cx="1752172" cy="3594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9709"/>
              </a:lnTo>
              <a:lnTo>
                <a:pt x="1752172" y="179709"/>
              </a:lnTo>
              <a:lnTo>
                <a:pt x="1752172" y="359419"/>
              </a:lnTo>
            </a:path>
          </a:pathLst>
        </a:custGeom>
        <a:noFill/>
        <a:ln w="34925" cap="flat" cmpd="sng" algn="in">
          <a:solidFill>
            <a:schemeClr val="accent5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D08A872-B31E-45BD-8D3A-2B2B1EEB36F2}">
      <dsp:nvSpPr>
        <dsp:cNvPr id="0" name=""/>
        <dsp:cNvSpPr/>
      </dsp:nvSpPr>
      <dsp:spPr>
        <a:xfrm>
          <a:off x="7223027" y="1349316"/>
          <a:ext cx="1347824" cy="89854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tint val="99000"/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5">
                <a:tint val="99000"/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5">
                <a:tint val="99000"/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300" kern="1200" dirty="0" smtClean="0"/>
            <a:t>ბათუმის სისხლის ბანკი </a:t>
          </a:r>
          <a:endParaRPr lang="en-US" sz="1300" kern="1200" dirty="0"/>
        </a:p>
      </dsp:txBody>
      <dsp:txXfrm>
        <a:off x="7249345" y="1375634"/>
        <a:ext cx="1295188" cy="845913"/>
      </dsp:txXfrm>
    </dsp:sp>
    <dsp:sp modelId="{61290A5A-207C-4251-BDBE-D39BADCA9A62}">
      <dsp:nvSpPr>
        <dsp:cNvPr id="0" name=""/>
        <dsp:cNvSpPr/>
      </dsp:nvSpPr>
      <dsp:spPr>
        <a:xfrm>
          <a:off x="7851220" y="2247866"/>
          <a:ext cx="91440" cy="35941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59419"/>
              </a:lnTo>
            </a:path>
          </a:pathLst>
        </a:custGeom>
        <a:noFill/>
        <a:ln w="34925" cap="flat" cmpd="sng" algn="in">
          <a:solidFill>
            <a:schemeClr val="accent5">
              <a:tint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B24D2E-7069-4E20-A4DA-D8F19E9D4D9B}">
      <dsp:nvSpPr>
        <dsp:cNvPr id="0" name=""/>
        <dsp:cNvSpPr/>
      </dsp:nvSpPr>
      <dsp:spPr>
        <a:xfrm>
          <a:off x="7223027" y="2607286"/>
          <a:ext cx="1347824" cy="89854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tint val="80000"/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5">
                <a:tint val="80000"/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5">
                <a:tint val="80000"/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300" kern="1200" dirty="0" smtClean="0"/>
            <a:t>სისხლის შემგროვებელი დაწესებულება  </a:t>
          </a:r>
          <a:endParaRPr lang="en-US" sz="1300" kern="1200" dirty="0"/>
        </a:p>
      </dsp:txBody>
      <dsp:txXfrm>
        <a:off x="7249345" y="2633604"/>
        <a:ext cx="1295188" cy="84591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08-Jul-20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08-Jul-20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08-Jul-20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08-Jul-20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08-Jul-20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08-Jul-20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08-Jul-20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08-Jul-20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08-Jul-20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08-Jul-20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08-Jul-20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08-Jul-20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a-GE" sz="4000" dirty="0"/>
              <a:t>„ადამიანის სისხლის და მისი კომპონენტების ხარისხისა და უსაფრთხოების შესახებ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Twining </a:t>
            </a:r>
            <a:r>
              <a:rPr lang="ka-GE" dirty="0" smtClean="0"/>
              <a:t>პროექტი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20164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განსახილველი საკითხები 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a-GE" dirty="0" smtClean="0"/>
              <a:t>პროექტის მიმდინარეობა და ჩატარებული აქტივობები </a:t>
            </a:r>
          </a:p>
          <a:p>
            <a:r>
              <a:rPr lang="ka-GE" dirty="0"/>
              <a:t>კომპეტენტური ორგანოს და მისი </a:t>
            </a:r>
            <a:r>
              <a:rPr lang="ka-GE" dirty="0" smtClean="0"/>
              <a:t>ფუნქცია-ვალდებულებების საკითხი </a:t>
            </a:r>
          </a:p>
          <a:p>
            <a:r>
              <a:rPr lang="ka-GE" dirty="0"/>
              <a:t>სისხლის დაწესებულებების ორგანიზაციულ-სამართლებრივი ფორმის საკითხი,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52859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a-GE" dirty="0"/>
              <a:t>პროექტის მიმდინარეობა და ჩატარებული აქტივობები </a:t>
            </a:r>
            <a:br>
              <a:rPr lang="ka-GE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a-GE" dirty="0" smtClean="0"/>
              <a:t>მოხდა კანონპროექტის დრაფტის განხილვა უცხოელი ექსპერტების მიერ, და შემოთავაზებული იყო 40 ამდე შესწორება. </a:t>
            </a:r>
          </a:p>
          <a:p>
            <a:r>
              <a:rPr lang="ka-GE" dirty="0" smtClean="0"/>
              <a:t>მოხდა გამოცდილების გაზიარება კომპეტენტური ორგანოსა და სისხლის ბანკების სტრუქტურული ორგანიზაციის შესახებ. </a:t>
            </a:r>
          </a:p>
          <a:p>
            <a:r>
              <a:rPr lang="ka-GE" dirty="0" smtClean="0"/>
              <a:t>დაგეგმილია დახმარება სისხლის ბანკების სტრუქტურული ორგანიზების ჩამოყალიბებაში. </a:t>
            </a:r>
          </a:p>
        </p:txBody>
      </p:sp>
    </p:spTree>
    <p:extLst>
      <p:ext uri="{BB962C8B-B14F-4D97-AF65-F5344CB8AC3E}">
        <p14:creationId xmlns:p14="http://schemas.microsoft.com/office/powerpoint/2010/main" val="26115602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dirty="0"/>
              <a:t>კომპეტენტური ორგანოს და მისი </a:t>
            </a:r>
            <a:r>
              <a:rPr lang="ka-GE" dirty="0" smtClean="0"/>
              <a:t>ფუნქცია-ვალდებულებები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2171700"/>
            <a:ext cx="3587675" cy="3637429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ka-GE" dirty="0" smtClean="0">
                <a:solidFill>
                  <a:schemeClr val="accent5">
                    <a:lumMod val="75000"/>
                  </a:schemeClr>
                </a:solidFill>
              </a:rPr>
              <a:t>კომპეტენტური ორგანო </a:t>
            </a:r>
          </a:p>
          <a:p>
            <a:r>
              <a:rPr lang="ka-GE" dirty="0" smtClean="0"/>
              <a:t>სისხლის </a:t>
            </a:r>
            <a:r>
              <a:rPr lang="ka-GE" dirty="0"/>
              <a:t>დაწესებულებების </a:t>
            </a:r>
            <a:r>
              <a:rPr lang="ka-GE" dirty="0" smtClean="0"/>
              <a:t> </a:t>
            </a:r>
            <a:r>
              <a:rPr lang="ka-GE" dirty="0"/>
              <a:t>ავტორიზაცია, </a:t>
            </a:r>
            <a:r>
              <a:rPr lang="ka-GE" dirty="0" smtClean="0"/>
              <a:t> </a:t>
            </a:r>
            <a:r>
              <a:rPr lang="ka-GE" dirty="0"/>
              <a:t>აკრედიტაცია და </a:t>
            </a:r>
            <a:r>
              <a:rPr lang="ka-GE" dirty="0" smtClean="0"/>
              <a:t>ლიცენზირება</a:t>
            </a:r>
          </a:p>
          <a:p>
            <a:r>
              <a:rPr lang="ka-GE" dirty="0" smtClean="0"/>
              <a:t>ინსპექტირების </a:t>
            </a:r>
            <a:r>
              <a:rPr lang="ka-GE" dirty="0"/>
              <a:t>და კონტროლის </a:t>
            </a:r>
            <a:r>
              <a:rPr lang="ka-GE" dirty="0" smtClean="0"/>
              <a:t>მექანიზმები </a:t>
            </a:r>
            <a:r>
              <a:rPr lang="ka-GE" dirty="0"/>
              <a:t>და </a:t>
            </a:r>
            <a:r>
              <a:rPr lang="ka-GE" dirty="0" smtClean="0"/>
              <a:t>სისტემები</a:t>
            </a:r>
          </a:p>
          <a:p>
            <a:r>
              <a:rPr lang="ka-GE" dirty="0" smtClean="0"/>
              <a:t>სისხლის დაწესებულებების ინსპექტირება </a:t>
            </a:r>
          </a:p>
          <a:p>
            <a:r>
              <a:rPr lang="ka-GE" dirty="0" smtClean="0"/>
              <a:t>ჰემოზედამხედველობა (მიკვლევადობა, გვერდითი ეფექტების მონიტორინგი) </a:t>
            </a:r>
          </a:p>
          <a:p>
            <a:r>
              <a:rPr lang="ka-GE" dirty="0" smtClean="0"/>
              <a:t>სისხლის საჭიროებების განსაზღვრა ? </a:t>
            </a:r>
          </a:p>
          <a:p>
            <a:r>
              <a:rPr lang="ka-GE" dirty="0" smtClean="0"/>
              <a:t>დაწესებულებების მონიტორინგი  სადაც ხდება ტრანსფუზია </a:t>
            </a: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7368988" y="3295874"/>
            <a:ext cx="2789816" cy="107710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384048" indent="-384048" algn="l" defTabSz="914400" rtl="0" eaLnBrk="1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20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9144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2000" i="1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3716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8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8288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800" i="1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2860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7432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600" i="1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32004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6576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400" i="1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41148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Franklin Gothic Book" panose="020B0503020102020204" pitchFamily="34" charset="0"/>
              <a:buNone/>
            </a:pPr>
            <a:r>
              <a:rPr lang="ka-GE" dirty="0" smtClean="0">
                <a:solidFill>
                  <a:schemeClr val="tx1"/>
                </a:solidFill>
              </a:rPr>
              <a:t>რეგულირების სააგენტო </a:t>
            </a:r>
          </a:p>
        </p:txBody>
      </p:sp>
      <p:sp>
        <p:nvSpPr>
          <p:cNvPr id="6" name="Right Arrow 5"/>
          <p:cNvSpPr/>
          <p:nvPr/>
        </p:nvSpPr>
        <p:spPr>
          <a:xfrm>
            <a:off x="5357308" y="3451860"/>
            <a:ext cx="1613647" cy="765138"/>
          </a:xfrm>
          <a:prstGeom prst="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1080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3600" dirty="0"/>
              <a:t>სისხლის დაწესებულებების </a:t>
            </a:r>
            <a:r>
              <a:rPr lang="ka-GE" sz="3600" dirty="0" smtClean="0"/>
              <a:t>ორგანიაზაციულ-სამართლებრივი ფორმა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76104" y="2286000"/>
            <a:ext cx="4496696" cy="3581400"/>
          </a:xfrm>
        </p:spPr>
        <p:txBody>
          <a:bodyPr>
            <a:normAutofit fontScale="85000" lnSpcReduction="10000"/>
          </a:bodyPr>
          <a:lstStyle/>
          <a:p>
            <a:r>
              <a:rPr lang="ka-GE" dirty="0" smtClean="0"/>
              <a:t>საქართველოში არსებული სისხლის ბანკები შესაძლებელია გაერთიანდნენ არამომგებიანობის პრინციპზე დაყრნობით, (უნდა შემუშავდეს სისტემა რომლის მიხედვითაც დარეგულირდება მათი არამომგებიანობა)  </a:t>
            </a:r>
          </a:p>
          <a:p>
            <a:r>
              <a:rPr lang="ka-GE" dirty="0" smtClean="0"/>
              <a:t>შესაძლოა ჩამოყალიბდეს სისხლის ბანკების რეგიონალური ცენტრები, თბილისში, ბათუმსა და ქუთაისში. </a:t>
            </a:r>
          </a:p>
          <a:p>
            <a:r>
              <a:rPr lang="ka-GE" dirty="0" smtClean="0"/>
              <a:t>ნაწილი ბანკებისა გადაიქცეს სისხლის შემგროვებელ დაწესებულებად და შევიდნენ „რეგიონული ცენტრების“ დაქვემდებარებაში 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371600" y="2171700"/>
            <a:ext cx="3587675" cy="363742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70000" lnSpcReduction="20000"/>
          </a:bodyPr>
          <a:lstStyle>
            <a:lvl1pPr marL="384048" indent="-384048" algn="l" defTabSz="914400" rtl="0" eaLnBrk="1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20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9144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2000" i="1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3716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8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8288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800" i="1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2860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7432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600" i="1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32004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6576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400" i="1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41148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Franklin Gothic Book" panose="020B0503020102020204" pitchFamily="34" charset="0"/>
              <a:buNone/>
            </a:pPr>
            <a:r>
              <a:rPr lang="ka-GE" dirty="0" smtClean="0">
                <a:solidFill>
                  <a:schemeClr val="accent5">
                    <a:lumMod val="75000"/>
                  </a:schemeClr>
                </a:solidFill>
              </a:rPr>
              <a:t>სისხლის დაწესებულება</a:t>
            </a:r>
          </a:p>
          <a:p>
            <a:pPr marL="0" indent="0" algn="ctr">
              <a:buFont typeface="Franklin Gothic Book" panose="020B0503020102020204" pitchFamily="34" charset="0"/>
              <a:buNone/>
            </a:pPr>
            <a:endParaRPr lang="ka-GE" dirty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ka-GE" dirty="0"/>
              <a:t>დონორთა შერჩევა </a:t>
            </a:r>
            <a:endParaRPr lang="ka-GE" dirty="0" smtClean="0"/>
          </a:p>
          <a:p>
            <a:r>
              <a:rPr lang="ka-GE" dirty="0" smtClean="0"/>
              <a:t> </a:t>
            </a:r>
            <a:r>
              <a:rPr lang="ka-GE" dirty="0"/>
              <a:t>დამუშავება </a:t>
            </a:r>
            <a:endParaRPr lang="ka-GE" dirty="0" smtClean="0"/>
          </a:p>
          <a:p>
            <a:r>
              <a:rPr lang="ka-GE" dirty="0" smtClean="0"/>
              <a:t> </a:t>
            </a:r>
            <a:r>
              <a:rPr lang="ka-GE" dirty="0"/>
              <a:t>დონაციების ტესტირება </a:t>
            </a:r>
            <a:endParaRPr lang="ka-GE" dirty="0" smtClean="0"/>
          </a:p>
          <a:p>
            <a:r>
              <a:rPr lang="ka-GE" dirty="0" smtClean="0"/>
              <a:t> </a:t>
            </a:r>
            <a:r>
              <a:rPr lang="ka-GE" dirty="0"/>
              <a:t>შენახვა </a:t>
            </a:r>
            <a:endParaRPr lang="ka-GE" dirty="0" smtClean="0"/>
          </a:p>
          <a:p>
            <a:r>
              <a:rPr lang="ka-GE" dirty="0" smtClean="0"/>
              <a:t> </a:t>
            </a:r>
            <a:r>
              <a:rPr lang="ka-GE" dirty="0"/>
              <a:t>ტრანსპორტირება </a:t>
            </a:r>
            <a:endParaRPr lang="ka-GE" dirty="0" smtClean="0"/>
          </a:p>
          <a:p>
            <a:r>
              <a:rPr lang="ka-GE" dirty="0" smtClean="0"/>
              <a:t> </a:t>
            </a:r>
            <a:r>
              <a:rPr lang="ka-GE" dirty="0"/>
              <a:t>განაწილება და გაცემა </a:t>
            </a:r>
            <a:endParaRPr lang="ka-GE" dirty="0" smtClean="0"/>
          </a:p>
          <a:p>
            <a:r>
              <a:rPr lang="ka-GE" dirty="0" smtClean="0"/>
              <a:t> </a:t>
            </a:r>
            <a:r>
              <a:rPr lang="ka-GE" dirty="0"/>
              <a:t>ხარისხის სისტემა </a:t>
            </a:r>
            <a:endParaRPr lang="ka-GE" dirty="0" smtClean="0"/>
          </a:p>
          <a:p>
            <a:r>
              <a:rPr lang="ka-GE" dirty="0" smtClean="0"/>
              <a:t> </a:t>
            </a:r>
            <a:r>
              <a:rPr lang="ka-GE" dirty="0"/>
              <a:t>შეტყობინება </a:t>
            </a:r>
            <a:endParaRPr lang="ka-GE" dirty="0" smtClean="0"/>
          </a:p>
          <a:p>
            <a:r>
              <a:rPr lang="ka-GE" dirty="0" smtClean="0"/>
              <a:t> </a:t>
            </a:r>
            <a:r>
              <a:rPr lang="ka-GE" dirty="0"/>
              <a:t>მიკვლევადობა და ჩანწერების წარმოება</a:t>
            </a:r>
            <a:r>
              <a:rPr lang="ka-GE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00226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შემოთავაზებული ვარიანტი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34870475"/>
              </p:ext>
            </p:extLst>
          </p:nvPr>
        </p:nvGraphicFramePr>
        <p:xfrm>
          <a:off x="1371600" y="2286000"/>
          <a:ext cx="9601200" cy="3581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32957423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TM10001105[[fn=Crop]]</Template>
  <TotalTime>68</TotalTime>
  <Words>239</Words>
  <Application>Microsoft Office PowerPoint</Application>
  <PresentationFormat>Widescreen</PresentationFormat>
  <Paragraphs>45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Franklin Gothic Book</vt:lpstr>
      <vt:lpstr>Sylfaen</vt:lpstr>
      <vt:lpstr>Crop</vt:lpstr>
      <vt:lpstr>„ადამიანის სისხლის და მისი კომპონენტების ხარისხისა და უსაფრთხოების შესახებ</vt:lpstr>
      <vt:lpstr>განსახილველი საკითხები  </vt:lpstr>
      <vt:lpstr>პროექტის მიმდინარეობა და ჩატარებული აქტივობები  </vt:lpstr>
      <vt:lpstr>კომპეტენტური ორგანოს და მისი ფუნქცია-ვალდებულებები </vt:lpstr>
      <vt:lpstr>სისხლის დაწესებულებების ორგანიაზაციულ-სამართლებრივი ფორმა</vt:lpstr>
      <vt:lpstr>შემოთავაზებული ვარიანტი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Anzor tchavtchavadze</dc:creator>
  <cp:lastModifiedBy>Anzor tchavtchavadze</cp:lastModifiedBy>
  <cp:revision>6</cp:revision>
  <dcterms:created xsi:type="dcterms:W3CDTF">2020-07-08T16:16:54Z</dcterms:created>
  <dcterms:modified xsi:type="dcterms:W3CDTF">2020-07-08T17:25:01Z</dcterms:modified>
</cp:coreProperties>
</file>