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8000"/>
    <a:srgbClr val="009999"/>
    <a:srgbClr val="0080A7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1E748-82A1-404A-AB57-98CEB427288F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3339E-864E-4BE6-BB5E-EE938C7CA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05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3339E-864E-4BE6-BB5E-EE938C7CA7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1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6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6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8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0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3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1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2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9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75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7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3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0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8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7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OVID-19 Central, Eastern, South-eastern &amp; Southern Asia | Topics |  ReliefWe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35" y="4198542"/>
            <a:ext cx="1394444" cy="139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50734" y="2475079"/>
            <a:ext cx="644701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ღონისძიებათა სახელმძღვანელო</a:t>
            </a:r>
          </a:p>
          <a:p>
            <a:pPr algn="ctr"/>
            <a:endParaRPr lang="ka-GE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20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 საზღვრის კვეთის მსურველი საერთაშორისო სატვირთო გადაზიდვების განმახორციელებელი</a:t>
            </a:r>
            <a:endParaRPr lang="en-US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20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მძღოლებისთვის</a:t>
            </a:r>
          </a:p>
          <a:p>
            <a:pPr algn="ctr"/>
            <a:endParaRPr lang="ka-GE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ka-GE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0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ka-GE" sz="20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-ის მართვა</a:t>
            </a:r>
            <a:endParaRPr lang="ka-GE" sz="2000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Library of driver icon png black and white png files ▻▻▻ Clipart Art 20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184" y="1769604"/>
            <a:ext cx="4535550" cy="453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199" y="536334"/>
            <a:ext cx="4474473" cy="1313691"/>
          </a:xfrm>
          <a:prstGeom prst="rect">
            <a:avLst/>
          </a:prstGeom>
        </p:spPr>
      </p:pic>
      <p:pic>
        <p:nvPicPr>
          <p:cNvPr id="1030" name="Picture 6" descr="COVID-19 Central, Eastern, South-eastern &amp; Southern Asia | Topics |  ReliefWe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" y="936893"/>
            <a:ext cx="1284862" cy="1283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OVID-19 Central, Eastern, South-eastern &amp; Southern Asia | Topics |  ReliefWe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311" y="215962"/>
            <a:ext cx="1724810" cy="172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898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5261" y="4690021"/>
            <a:ext cx="1695928" cy="13492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66179" y="525843"/>
            <a:ext cx="355723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1</a:t>
            </a:r>
          </a:p>
          <a:p>
            <a:pPr algn="ctr"/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თერმოსკრინინგი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საბაჟო გამშვებ პუნქტზე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Hand holds a thermal imaging camera Royalty Free Vecto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" b="7995"/>
          <a:stretch/>
        </p:blipFill>
        <p:spPr bwMode="auto">
          <a:xfrm>
            <a:off x="7000500" y="125053"/>
            <a:ext cx="1693398" cy="15723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93334" y="1772630"/>
            <a:ext cx="390292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დაფიქსირდა ტემპერატურა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9195" y="2562805"/>
            <a:ext cx="318341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2</a:t>
            </a: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გადაყვანა ცხელების ცენტრში</a:t>
            </a:r>
          </a:p>
          <a:p>
            <a:endParaRPr lang="ka-GE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78102" y="2416744"/>
            <a:ext cx="3135489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3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PCR </a:t>
            </a:r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ტესტირება</a:t>
            </a:r>
          </a:p>
          <a:p>
            <a:pPr algn="ctr"/>
            <a:r>
              <a:rPr lang="ka-GE" sz="12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(ტესტის პასუხის მიღებამდე პირი რჩება ცხელების ცენტრში)</a:t>
            </a:r>
          </a:p>
          <a:p>
            <a:pPr algn="ctr"/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8535" y="4533660"/>
            <a:ext cx="4735623" cy="1661993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პასუხი უარყოფითია </a:t>
            </a:r>
            <a:endParaRPr lang="ka-GE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4</a:t>
            </a:r>
          </a:p>
          <a:p>
            <a:pPr algn="ctr"/>
            <a:endParaRPr lang="ka-GE" b="1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მძღოლის ცხელების ცენტრიდან მის სატვირთო  ტრანსპორტამდე გადაყვანა </a:t>
            </a:r>
            <a:endParaRPr lang="en-US" sz="16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სსიპ სახმელეთო ტრანსპორტის სააგენტოს მიერ</a:t>
            </a:r>
            <a:endParaRPr lang="en-US" sz="16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93099" y="4487494"/>
            <a:ext cx="3737765" cy="1754326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პასუხი </a:t>
            </a:r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დადებითია </a:t>
            </a:r>
          </a:p>
          <a:p>
            <a:pPr algn="ctr"/>
            <a:r>
              <a:rPr lang="ka-GE" b="1" dirty="0" smtClean="0">
                <a:solidFill>
                  <a:srgbClr val="A50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4</a:t>
            </a:r>
          </a:p>
          <a:p>
            <a:pPr algn="ctr"/>
            <a:endParaRPr lang="ka-GE" b="1" dirty="0" smtClean="0">
              <a:solidFill>
                <a:srgbClr val="A50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მძღოლის გადაყვანა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</a:t>
            </a:r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კლინიკაში</a:t>
            </a: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სამკურნალოდ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652873" y="2931616"/>
            <a:ext cx="1365704" cy="334536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8582558" flipV="1">
            <a:off x="5753886" y="3687584"/>
            <a:ext cx="1102583" cy="309653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2921006">
            <a:off x="7838610" y="3721159"/>
            <a:ext cx="978711" cy="334536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STIs and HIV - What tests are done? | Unity Sexual Healt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704" y="2227342"/>
            <a:ext cx="2212573" cy="157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ealth clipart health centre, Picture #2803359 health clipart health centr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97" y="2542614"/>
            <a:ext cx="1554790" cy="1189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Shipping Icon PNG Transparent Background, Free Download #333 - FreeIcons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51" y="4690021"/>
            <a:ext cx="1285346" cy="1285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2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0633" y="3665125"/>
            <a:ext cx="1328109" cy="105663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50941" y="98768"/>
            <a:ext cx="3557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1</a:t>
            </a:r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თერმოსკრინინგი </a:t>
            </a: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საბაჟო გამშვებ პუნქტზე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 descr="Hand holds a thermal imaging camera Royalty Free Vecto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" b="7995"/>
          <a:stretch/>
        </p:blipFill>
        <p:spPr bwMode="auto">
          <a:xfrm>
            <a:off x="7043358" y="46229"/>
            <a:ext cx="1590586" cy="14768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49340" y="1168676"/>
            <a:ext cx="469238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</a:t>
            </a:r>
            <a:r>
              <a:rPr lang="en-US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დაფიქსირდა ტემპერატურა</a:t>
            </a:r>
            <a:endParaRPr lang="en-US" sz="20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5455" y="1640566"/>
            <a:ext cx="4240076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2</a:t>
            </a:r>
          </a:p>
          <a:p>
            <a:pPr algn="ctr"/>
            <a:r>
              <a:rPr lang="ka-GE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სწრაფი ტესტირება ანტიგენზე და ანტისხეულზე სპეციალურ სამედიცინო პუნქტში</a:t>
            </a:r>
          </a:p>
        </p:txBody>
      </p:sp>
      <p:pic>
        <p:nvPicPr>
          <p:cNvPr id="3076" name="Picture 4" descr="02_test_laboratory_covid-19_virus_research_microbiology_science-512 | U.S.  Embassy in T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81" y="1475011"/>
            <a:ext cx="1244106" cy="124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68429" y="1604082"/>
            <a:ext cx="4648775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3</a:t>
            </a:r>
          </a:p>
          <a:p>
            <a:pPr algn="ctr"/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სწრაფი ტესტით დადებითია ერთ-ერთზე მაინც: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IgM (</a:t>
            </a:r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ანტისხეულზე</a:t>
            </a:r>
            <a:r>
              <a:rPr lang="en-US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</a:t>
            </a:r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(ანტიგენზე) </a:t>
            </a:r>
            <a:endParaRPr lang="en-US" sz="15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IgM/IgG (</a:t>
            </a:r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ორივე ანტისხეულზე)</a:t>
            </a:r>
          </a:p>
          <a:p>
            <a:pPr algn="ctr"/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გადაყვანა ცხელების ცენტრში დაკვირვებისა და </a:t>
            </a:r>
            <a:r>
              <a:rPr lang="en-US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PCR </a:t>
            </a:r>
            <a:r>
              <a:rPr lang="ka-GE" sz="1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ტესტირებისთვის</a:t>
            </a:r>
          </a:p>
          <a:p>
            <a:pPr algn="ctr"/>
            <a:endParaRPr lang="ka-GE" sz="12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2" descr="Health clipart health centre, Picture #2803359 health clipart health centr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3362" y="1759709"/>
            <a:ext cx="1253772" cy="95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ight Arrow 12"/>
          <p:cNvSpPr/>
          <p:nvPr/>
        </p:nvSpPr>
        <p:spPr>
          <a:xfrm>
            <a:off x="3681501" y="2508743"/>
            <a:ext cx="2313499" cy="311599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 descr="STIs and HIV - What tests are done? | Unity Sexual Healt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036" y="2581294"/>
            <a:ext cx="1381717" cy="98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ight Arrow 14"/>
          <p:cNvSpPr/>
          <p:nvPr/>
        </p:nvSpPr>
        <p:spPr>
          <a:xfrm rot="5400000">
            <a:off x="8340785" y="3414581"/>
            <a:ext cx="499469" cy="395407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25006" y="3900851"/>
            <a:ext cx="4735623" cy="861774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</a:t>
            </a:r>
            <a:r>
              <a:rPr lang="en-US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PCR </a:t>
            </a:r>
            <a:r>
              <a:rPr lang="ka-GE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პასუხი დადებითია</a:t>
            </a:r>
          </a:p>
          <a:p>
            <a:pPr algn="ctr"/>
            <a:r>
              <a:rPr lang="ka-GE" sz="16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4</a:t>
            </a:r>
          </a:p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გადაყვანა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კლინიკაში სამკურნალოდ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25004" y="4870655"/>
            <a:ext cx="4735623" cy="1231106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</a:t>
            </a:r>
            <a:r>
              <a:rPr lang="en-US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PCR </a:t>
            </a:r>
            <a:r>
              <a:rPr lang="ka-GE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პასუხი </a:t>
            </a:r>
            <a:r>
              <a:rPr lang="ka-GE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უარყოფითია </a:t>
            </a:r>
            <a:endParaRPr lang="ka-GE" sz="16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16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4</a:t>
            </a:r>
          </a:p>
          <a:p>
            <a:pPr algn="ctr"/>
            <a:r>
              <a:rPr lang="ka-GE" sz="1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მძღოლის ცხელების ცენტრიდან მის სატვირთო  ტრანსპორტამდე გადაყვანა </a:t>
            </a:r>
            <a:endParaRPr lang="en-US" sz="14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1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სსიპ სახმელეთო ტრანსპორტის სააგენტოს მიერ</a:t>
            </a:r>
          </a:p>
        </p:txBody>
      </p:sp>
      <p:pic>
        <p:nvPicPr>
          <p:cNvPr id="19" name="Picture 14" descr="Shipping Icon PNG Transparent Background, Free Download #333 - FreeIconsPN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757"/>
          <a:stretch/>
        </p:blipFill>
        <p:spPr bwMode="auto">
          <a:xfrm>
            <a:off x="10906654" y="5025096"/>
            <a:ext cx="1285346" cy="1285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ight Arrow 20"/>
          <p:cNvSpPr/>
          <p:nvPr/>
        </p:nvSpPr>
        <p:spPr>
          <a:xfrm rot="5400000">
            <a:off x="2750915" y="2986940"/>
            <a:ext cx="804645" cy="395407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25720" y="3376114"/>
            <a:ext cx="4735623" cy="18466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ka-GE" sz="1600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3</a:t>
            </a:r>
          </a:p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სწრაფი ტესტით დადებითია</a:t>
            </a:r>
          </a:p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მხოლოდ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IgG </a:t>
            </a:r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ანტისხეულზე</a:t>
            </a:r>
          </a:p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პირი ითვლება გამოჯანმრთელებულად და არ ექვემდებარება ცხელების კლინიკაში გადაყვანას</a:t>
            </a:r>
          </a:p>
          <a:p>
            <a:pPr algn="ctr"/>
            <a:endParaRPr lang="ka-GE" sz="1600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4" y="5229922"/>
            <a:ext cx="6304609" cy="1557974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5</a:t>
            </a:r>
          </a:p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თუ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PCR</a:t>
            </a:r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პასუხი უარყოფითია</a:t>
            </a:r>
          </a:p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მძღოლის ყოველ 72 საათში ერთხელ სწრაფი ტესტირება საქართველოში შემოსვლიდან 12 დღის განმავლობაში. </a:t>
            </a:r>
          </a:p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(გარდა იმ შემთხვევისა, როდესაც უკანასკნელი ტესტირებიდან 72 საათის განამვლობაში მძღოლი ტოვებს ქვეყანას)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Picture 4" descr="02_test_laboratory_covid-19_virus_research_microbiology_science-512 | U.S.  Embassy in T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59" y="4999227"/>
            <a:ext cx="776286" cy="767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ight Arrow 24"/>
          <p:cNvSpPr/>
          <p:nvPr/>
        </p:nvSpPr>
        <p:spPr>
          <a:xfrm rot="9372773">
            <a:off x="6336949" y="6177895"/>
            <a:ext cx="921210" cy="395407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2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406" y="1750785"/>
            <a:ext cx="4861931" cy="2585323"/>
          </a:xfrm>
          <a:prstGeom prst="rect">
            <a:avLst/>
          </a:prstGeom>
          <a:noFill/>
          <a:ln w="19050">
            <a:solidFill>
              <a:srgbClr val="990033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წარმოდგენილი ღონისძიებები არ ვრცელდება მძღოლზე, რომელსაც შესაბამის სამედიცინო დაწესებულებაში გავლილი აქვს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-ის მკურნალობის კურსი და მკურნალობის დასრულებიდან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არის გასული 2 თვე</a:t>
            </a:r>
          </a:p>
          <a:p>
            <a:pPr algn="ctr"/>
            <a:endParaRPr lang="ka-GE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6308" y="1443885"/>
            <a:ext cx="6556917" cy="3139321"/>
          </a:xfrm>
          <a:prstGeom prst="rect">
            <a:avLst/>
          </a:prstGeom>
          <a:noFill/>
          <a:ln w="19050">
            <a:solidFill>
              <a:srgbClr val="9900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პირველადი თერმოსკრინინგით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დაფიქსირდა 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ტემპერატურა,  წარმოდგენილი ღონისძიებები ვრცელდება ყველა მძღოლზე, განურჩევლად, მათი მოქალაქეობრივი სტატუსისა.</a:t>
            </a:r>
          </a:p>
          <a:p>
            <a:pPr algn="ctr"/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პირველადი თერმოსკრინინგით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დაფიქსირდა 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ტემპერტაურა, წარმოდგენილი ღონისძიებები არ ვრცელდება  უცხო ქვეყნის მოქალაქე მძღოლებზე </a:t>
            </a:r>
          </a:p>
          <a:p>
            <a:pPr algn="ctr"/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(თუ მძღოლს იმავდროულად აქვს საქართველოს მოქალაქეობაც, ყველა ღონისძიება რჩება ძალაში).</a:t>
            </a:r>
          </a:p>
          <a:p>
            <a:pPr algn="ctr"/>
            <a:endParaRPr lang="ka-GE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406" y="4659406"/>
            <a:ext cx="10905893" cy="2031325"/>
          </a:xfrm>
          <a:prstGeom prst="rect">
            <a:avLst/>
          </a:prstGeom>
          <a:noFill/>
          <a:ln w="19050">
            <a:solidFill>
              <a:srgbClr val="990033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ka-GE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ტემპერატურა არ დაუფიქსირდება 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საბაჟო გამშვებ პუნქტ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„სარფიდან“ 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შემოსულ მძღოლს,</a:t>
            </a:r>
          </a:p>
          <a:p>
            <a:pPr algn="ctr"/>
            <a:r>
              <a:rPr lang="ka-GE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იგი ავტოტრანსპორტო საშუალებასთან ერთად გადაყვანილი იქნება 12კმ.რადიუსში განთავსებულ გაფორმების ეკონომიკურ ზონა „ბათუმის“ საბაჟო კონტროლის სივრცეში, სადაც ჩაუტარდება სწრაფი მარტივი ტესტი ანტიგენსა და ანტისხეულზე.</a:t>
            </a:r>
          </a:p>
          <a:p>
            <a:pPr algn="ctr"/>
            <a:endParaRPr lang="en-US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3140926" y="1"/>
            <a:ext cx="564995" cy="155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1966332" y="0"/>
            <a:ext cx="564995" cy="155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2531327" y="1"/>
            <a:ext cx="609599" cy="155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601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313</Words>
  <Application>Microsoft Office PowerPoint</Application>
  <PresentationFormat>Widescreen</PresentationFormat>
  <Paragraphs>65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Tea Bakradze</cp:lastModifiedBy>
  <cp:revision>21</cp:revision>
  <dcterms:created xsi:type="dcterms:W3CDTF">2020-10-01T12:57:57Z</dcterms:created>
  <dcterms:modified xsi:type="dcterms:W3CDTF">2020-10-01T15:39:20Z</dcterms:modified>
</cp:coreProperties>
</file>