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11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dirty="0" smtClean="0"/>
              <a:t>კიბოს სკრინინგის კომპონენტი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7075910433070859E-2"/>
          <c:y val="0.10740242941668127"/>
          <c:w val="0.9329241096361478"/>
          <c:h val="0.495986005414246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etal">
              <a:bevelT w="114300" prst="artDeco"/>
            </a:sp3d>
          </c:spPr>
          <c:invertIfNegative val="0"/>
          <c:cat>
            <c:strRef>
              <c:f>Sheet1!$A$2:$A$6</c:f>
              <c:strCache>
                <c:ptCount val="5"/>
                <c:pt idx="0">
                  <c:v>ძუძუს კიბოს სკრინინგი</c:v>
                </c:pt>
                <c:pt idx="1">
                  <c:v>საშვილოსნოს ყელის კიბოს სკრინინგი</c:v>
                </c:pt>
                <c:pt idx="2">
                  <c:v>კოლორექტალური კიბოს სკრინინგი</c:v>
                </c:pt>
                <c:pt idx="3">
                  <c:v>პროსტატის კიბოს მართვა</c:v>
                </c:pt>
                <c:pt idx="4">
                  <c:v>ორგანიზებული სკრინინგის პილოტი (საშვილოსნოს ყელის კიბოს სკრინინგი-გურჯაანის მუნიციპალიტეტში)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20899</c:v>
                </c:pt>
                <c:pt idx="1">
                  <c:v>24280</c:v>
                </c:pt>
                <c:pt idx="2">
                  <c:v>6352</c:v>
                </c:pt>
                <c:pt idx="3">
                  <c:v>9059</c:v>
                </c:pt>
                <c:pt idx="4">
                  <c:v>1199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8A-4BE2-B569-5F5F74C79C0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14300" prst="artDeco"/>
            </a:sp3d>
          </c:spPr>
          <c:invertIfNegative val="0"/>
          <c:cat>
            <c:strRef>
              <c:f>Sheet1!$A$2:$A$6</c:f>
              <c:strCache>
                <c:ptCount val="5"/>
                <c:pt idx="0">
                  <c:v>ძუძუს კიბოს სკრინინგი</c:v>
                </c:pt>
                <c:pt idx="1">
                  <c:v>საშვილოსნოს ყელის კიბოს სკრინინგი</c:v>
                </c:pt>
                <c:pt idx="2">
                  <c:v>კოლორექტალური კიბოს სკრინინგი</c:v>
                </c:pt>
                <c:pt idx="3">
                  <c:v>პროსტატის კიბოს მართვა</c:v>
                </c:pt>
                <c:pt idx="4">
                  <c:v>ორგანიზებული სკრინინგის პილოტი (საშვილოსნოს ყელის კიბოს სკრინინგი-გურჯაანის მუნიციპალიტეტში)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23423</c:v>
                </c:pt>
                <c:pt idx="1">
                  <c:v>25691</c:v>
                </c:pt>
                <c:pt idx="2">
                  <c:v>4830</c:v>
                </c:pt>
                <c:pt idx="3">
                  <c:v>8440</c:v>
                </c:pt>
                <c:pt idx="4">
                  <c:v>1122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E8A-4BE2-B569-5F5F74C79C0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14300" prst="artDeco"/>
            </a:sp3d>
          </c:spPr>
          <c:invertIfNegative val="0"/>
          <c:cat>
            <c:strRef>
              <c:f>Sheet1!$A$2:$A$6</c:f>
              <c:strCache>
                <c:ptCount val="5"/>
                <c:pt idx="0">
                  <c:v>ძუძუს კიბოს სკრინინგი</c:v>
                </c:pt>
                <c:pt idx="1">
                  <c:v>საშვილოსნოს ყელის კიბოს სკრინინგი</c:v>
                </c:pt>
                <c:pt idx="2">
                  <c:v>კოლორექტალური კიბოს სკრინინგი</c:v>
                </c:pt>
                <c:pt idx="3">
                  <c:v>პროსტატის კიბოს მართვა</c:v>
                </c:pt>
                <c:pt idx="4">
                  <c:v>ორგანიზებული სკრინინგის პილოტი (საშვილოსნოს ყელის კიბოს სკრინინგი-გურჯაანის მუნიციპალიტეტში)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22440</c:v>
                </c:pt>
                <c:pt idx="1">
                  <c:v>21788</c:v>
                </c:pt>
                <c:pt idx="2">
                  <c:v>6021</c:v>
                </c:pt>
                <c:pt idx="3">
                  <c:v>6552</c:v>
                </c:pt>
                <c:pt idx="4">
                  <c:v>917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E8A-4BE2-B569-5F5F74C79C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63939295"/>
        <c:axId val="2063945535"/>
        <c:axId val="0"/>
      </c:bar3DChart>
      <c:catAx>
        <c:axId val="20639392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63945535"/>
        <c:crosses val="autoZero"/>
        <c:auto val="1"/>
        <c:lblAlgn val="ctr"/>
        <c:lblOffset val="100"/>
        <c:noMultiLvlLbl val="0"/>
      </c:catAx>
      <c:valAx>
        <c:axId val="20639455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6393929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109757472427272"/>
          <c:y val="0.9024532648603053"/>
          <c:w val="0.28690525141352496"/>
          <c:h val="7.190972293393010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DBBC6-915F-4E9F-B57F-5D6EC39A59A9}" type="datetimeFigureOut">
              <a:rPr lang="en-US" smtClean="0"/>
              <a:t>01-Mar-18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9FCFC-F787-4671-B4D1-B139BB464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257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DBBC6-915F-4E9F-B57F-5D6EC39A59A9}" type="datetimeFigureOut">
              <a:rPr lang="en-US" smtClean="0"/>
              <a:t>01-Mar-18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9FCFC-F787-4671-B4D1-B139BB464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071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DBBC6-915F-4E9F-B57F-5D6EC39A59A9}" type="datetimeFigureOut">
              <a:rPr lang="en-US" smtClean="0"/>
              <a:t>01-Mar-18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9FCFC-F787-4671-B4D1-B139BB464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82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DBBC6-915F-4E9F-B57F-5D6EC39A59A9}" type="datetimeFigureOut">
              <a:rPr lang="en-US" smtClean="0"/>
              <a:t>01-Mar-18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9FCFC-F787-4671-B4D1-B139BB464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18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DBBC6-915F-4E9F-B57F-5D6EC39A59A9}" type="datetimeFigureOut">
              <a:rPr lang="en-US" smtClean="0"/>
              <a:t>01-Mar-18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9FCFC-F787-4671-B4D1-B139BB464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381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DBBC6-915F-4E9F-B57F-5D6EC39A59A9}" type="datetimeFigureOut">
              <a:rPr lang="en-US" smtClean="0"/>
              <a:t>01-Mar-18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9FCFC-F787-4671-B4D1-B139BB464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104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DBBC6-915F-4E9F-B57F-5D6EC39A59A9}" type="datetimeFigureOut">
              <a:rPr lang="en-US" smtClean="0"/>
              <a:t>01-Mar-18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9FCFC-F787-4671-B4D1-B139BB464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246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DBBC6-915F-4E9F-B57F-5D6EC39A59A9}" type="datetimeFigureOut">
              <a:rPr lang="en-US" smtClean="0"/>
              <a:t>01-Mar-18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9FCFC-F787-4671-B4D1-B139BB464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429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DBBC6-915F-4E9F-B57F-5D6EC39A59A9}" type="datetimeFigureOut">
              <a:rPr lang="en-US" smtClean="0"/>
              <a:t>01-Mar-18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9FCFC-F787-4671-B4D1-B139BB464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13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DBBC6-915F-4E9F-B57F-5D6EC39A59A9}" type="datetimeFigureOut">
              <a:rPr lang="en-US" smtClean="0"/>
              <a:t>01-Mar-18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9FCFC-F787-4671-B4D1-B139BB464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150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DBBC6-915F-4E9F-B57F-5D6EC39A59A9}" type="datetimeFigureOut">
              <a:rPr lang="en-US" smtClean="0"/>
              <a:t>01-Mar-18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9FCFC-F787-4671-B4D1-B139BB464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20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DBBC6-915F-4E9F-B57F-5D6EC39A59A9}" type="datetimeFigureOut">
              <a:rPr lang="en-US" smtClean="0"/>
              <a:t>01-Mar-18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9FCFC-F787-4671-B4D1-B139BB464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774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203118622"/>
              </p:ext>
            </p:extLst>
          </p:nvPr>
        </p:nvGraphicFramePr>
        <p:xfrm>
          <a:off x="518475" y="262550"/>
          <a:ext cx="10963372" cy="6439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83202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Ekaterine Adamia</dc:creator>
  <cp:lastModifiedBy>Ekaterine Adamia</cp:lastModifiedBy>
  <cp:revision>1</cp:revision>
  <dcterms:created xsi:type="dcterms:W3CDTF">2018-03-01T07:38:24Z</dcterms:created>
  <dcterms:modified xsi:type="dcterms:W3CDTF">2018-03-01T07:41:59Z</dcterms:modified>
</cp:coreProperties>
</file>