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72" y="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7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9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9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22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79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7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71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7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0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35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E772E-793D-4741-9A10-13F0E61E259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40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63" y="516048"/>
            <a:ext cx="10339058" cy="5631255"/>
          </a:xfrm>
        </p:spPr>
      </p:pic>
      <p:sp>
        <p:nvSpPr>
          <p:cNvPr id="10" name="Action Button: Home 9">
            <a:hlinkClick r:id="" action="ppaction://hlinkshowjump?jump=firstslide" highlightClick="1"/>
          </p:cNvPr>
          <p:cNvSpPr/>
          <p:nvPr/>
        </p:nvSpPr>
        <p:spPr>
          <a:xfrm>
            <a:off x="2942377" y="4791286"/>
            <a:ext cx="344032" cy="309609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Home 10">
            <a:hlinkClick r:id="" action="ppaction://hlinkshowjump?jump=firstslide" highlightClick="1"/>
          </p:cNvPr>
          <p:cNvSpPr/>
          <p:nvPr/>
        </p:nvSpPr>
        <p:spPr>
          <a:xfrm>
            <a:off x="3298891" y="4357944"/>
            <a:ext cx="345551" cy="279719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" action="ppaction://hlinkshowjump?jump=firstslide" highlightClick="1"/>
          </p:cNvPr>
          <p:cNvSpPr/>
          <p:nvPr/>
        </p:nvSpPr>
        <p:spPr>
          <a:xfrm>
            <a:off x="4123046" y="4177359"/>
            <a:ext cx="397837" cy="252739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Home 12">
            <a:hlinkClick r:id="" action="ppaction://hlinkshowjump?jump=firstslide" highlightClick="1"/>
          </p:cNvPr>
          <p:cNvSpPr/>
          <p:nvPr/>
        </p:nvSpPr>
        <p:spPr>
          <a:xfrm>
            <a:off x="5211726" y="3307643"/>
            <a:ext cx="318143" cy="283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Home 13">
            <a:hlinkClick r:id="" action="ppaction://hlinkshowjump?jump=firstslide" highlightClick="1"/>
          </p:cNvPr>
          <p:cNvSpPr/>
          <p:nvPr/>
        </p:nvSpPr>
        <p:spPr>
          <a:xfrm>
            <a:off x="4854821" y="4035013"/>
            <a:ext cx="368806" cy="26199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Home 14">
            <a:hlinkClick r:id="" action="ppaction://hlinkshowjump?jump=firstslide" highlightClick="1"/>
          </p:cNvPr>
          <p:cNvSpPr/>
          <p:nvPr/>
        </p:nvSpPr>
        <p:spPr>
          <a:xfrm>
            <a:off x="8706124" y="4049897"/>
            <a:ext cx="395391" cy="302859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3643594" y="1787792"/>
            <a:ext cx="306118" cy="340052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Home 16">
            <a:hlinkClick r:id="" action="ppaction://hlinkshowjump?jump=firstslide" highlightClick="1"/>
          </p:cNvPr>
          <p:cNvSpPr/>
          <p:nvPr/>
        </p:nvSpPr>
        <p:spPr>
          <a:xfrm>
            <a:off x="3108345" y="3392587"/>
            <a:ext cx="299523" cy="219659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Home 17">
            <a:hlinkClick r:id="" action="ppaction://hlinkshowjump?jump=firstslide" highlightClick="1"/>
          </p:cNvPr>
          <p:cNvSpPr/>
          <p:nvPr/>
        </p:nvSpPr>
        <p:spPr>
          <a:xfrm>
            <a:off x="6511424" y="4290937"/>
            <a:ext cx="359877" cy="267119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ction Button: Information 18">
            <a:hlinkClick r:id="" action="ppaction://noaction" highlightClick="1"/>
          </p:cNvPr>
          <p:cNvSpPr/>
          <p:nvPr/>
        </p:nvSpPr>
        <p:spPr>
          <a:xfrm>
            <a:off x="5572401" y="3406246"/>
            <a:ext cx="330446" cy="258925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ction Button: Information 19">
            <a:hlinkClick r:id="" action="ppaction://noaction" highlightClick="1"/>
          </p:cNvPr>
          <p:cNvSpPr/>
          <p:nvPr/>
        </p:nvSpPr>
        <p:spPr>
          <a:xfrm>
            <a:off x="3397340" y="4808734"/>
            <a:ext cx="374213" cy="250481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ction Button: Information 20">
            <a:hlinkClick r:id="" action="ppaction://noaction" highlightClick="1"/>
          </p:cNvPr>
          <p:cNvSpPr/>
          <p:nvPr/>
        </p:nvSpPr>
        <p:spPr>
          <a:xfrm>
            <a:off x="6646823" y="3321182"/>
            <a:ext cx="359105" cy="291243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ction Button: Information 21">
            <a:hlinkClick r:id="" action="ppaction://noaction" highlightClick="1"/>
          </p:cNvPr>
          <p:cNvSpPr/>
          <p:nvPr/>
        </p:nvSpPr>
        <p:spPr>
          <a:xfrm>
            <a:off x="8211493" y="5026464"/>
            <a:ext cx="331956" cy="278699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ction Button: Information 22">
            <a:hlinkClick r:id="" action="ppaction://noaction" highlightClick="1"/>
          </p:cNvPr>
          <p:cNvSpPr/>
          <p:nvPr/>
        </p:nvSpPr>
        <p:spPr>
          <a:xfrm>
            <a:off x="7111486" y="4945676"/>
            <a:ext cx="344032" cy="251993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ction Button: Information 23">
            <a:hlinkClick r:id="" action="ppaction://noaction" highlightClick="1"/>
          </p:cNvPr>
          <p:cNvSpPr/>
          <p:nvPr/>
        </p:nvSpPr>
        <p:spPr>
          <a:xfrm>
            <a:off x="4448264" y="3229855"/>
            <a:ext cx="281462" cy="275900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ction Button: Information 24">
            <a:hlinkClick r:id="" action="ppaction://noaction" highlightClick="1"/>
          </p:cNvPr>
          <p:cNvSpPr/>
          <p:nvPr/>
        </p:nvSpPr>
        <p:spPr>
          <a:xfrm>
            <a:off x="3367950" y="2665676"/>
            <a:ext cx="303268" cy="300832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8211493" y="4787469"/>
            <a:ext cx="331955" cy="25959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/>
          <p:cNvSpPr/>
          <p:nvPr/>
        </p:nvSpPr>
        <p:spPr>
          <a:xfrm>
            <a:off x="6201074" y="4275052"/>
            <a:ext cx="271597" cy="26173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/>
          <p:cNvSpPr/>
          <p:nvPr/>
        </p:nvSpPr>
        <p:spPr>
          <a:xfrm>
            <a:off x="6646759" y="3093411"/>
            <a:ext cx="348535" cy="23595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/>
          <p:cNvSpPr/>
          <p:nvPr/>
        </p:nvSpPr>
        <p:spPr>
          <a:xfrm>
            <a:off x="5740360" y="5254219"/>
            <a:ext cx="409952" cy="327873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/>
          <p:cNvSpPr/>
          <p:nvPr/>
        </p:nvSpPr>
        <p:spPr>
          <a:xfrm>
            <a:off x="5572401" y="3167840"/>
            <a:ext cx="330446" cy="23595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/>
          <p:cNvSpPr/>
          <p:nvPr/>
        </p:nvSpPr>
        <p:spPr>
          <a:xfrm>
            <a:off x="4441542" y="2995904"/>
            <a:ext cx="288184" cy="23395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/>
          <p:cNvSpPr/>
          <p:nvPr/>
        </p:nvSpPr>
        <p:spPr>
          <a:xfrm>
            <a:off x="5259417" y="4035013"/>
            <a:ext cx="279814" cy="27439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/>
          <p:cNvSpPr/>
          <p:nvPr/>
        </p:nvSpPr>
        <p:spPr>
          <a:xfrm>
            <a:off x="7512757" y="3813421"/>
            <a:ext cx="330189" cy="32391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/>
          <p:cNvSpPr/>
          <p:nvPr/>
        </p:nvSpPr>
        <p:spPr>
          <a:xfrm>
            <a:off x="9613085" y="5109182"/>
            <a:ext cx="396600" cy="30897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/>
          <p:cNvSpPr/>
          <p:nvPr/>
        </p:nvSpPr>
        <p:spPr>
          <a:xfrm>
            <a:off x="9141934" y="4050429"/>
            <a:ext cx="306944" cy="28106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/>
          <p:cNvSpPr/>
          <p:nvPr/>
        </p:nvSpPr>
        <p:spPr>
          <a:xfrm>
            <a:off x="3399556" y="2425771"/>
            <a:ext cx="261029" cy="23990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/>
          <p:cNvSpPr/>
          <p:nvPr/>
        </p:nvSpPr>
        <p:spPr>
          <a:xfrm>
            <a:off x="4015749" y="1786688"/>
            <a:ext cx="282494" cy="31989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/>
          <p:cNvSpPr/>
          <p:nvPr/>
        </p:nvSpPr>
        <p:spPr>
          <a:xfrm>
            <a:off x="3793270" y="4162307"/>
            <a:ext cx="319571" cy="25043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/>
          <p:cNvSpPr/>
          <p:nvPr/>
        </p:nvSpPr>
        <p:spPr>
          <a:xfrm>
            <a:off x="3201343" y="3867199"/>
            <a:ext cx="271049" cy="22514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3761523" y="4784443"/>
            <a:ext cx="305151" cy="23382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34566" y="6147303"/>
            <a:ext cx="11461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 </a:t>
            </a:r>
            <a:r>
              <a:rPr lang="ka-GE" dirty="0" smtClean="0"/>
              <a:t>    </a:t>
            </a:r>
            <a:r>
              <a:rPr lang="ka-GE" sz="1050" dirty="0" smtClean="0"/>
              <a:t>ჩანაცვლებითი თერაპიის მიმწოდებელი                   ფსიქიკური სტაციონარის მიმწოდებელი              ფსიქიკური ამბულატორიის მიმწოდებელი</a:t>
            </a:r>
            <a:endParaRPr lang="en-US" sz="1050" dirty="0"/>
          </a:p>
        </p:txBody>
      </p:sp>
      <p:sp>
        <p:nvSpPr>
          <p:cNvPr id="42" name="Action Button: Home 41">
            <a:hlinkClick r:id="" action="ppaction://hlinkshowjump?jump=firstslide" highlightClick="1"/>
          </p:cNvPr>
          <p:cNvSpPr/>
          <p:nvPr/>
        </p:nvSpPr>
        <p:spPr>
          <a:xfrm>
            <a:off x="170121" y="6147304"/>
            <a:ext cx="558690" cy="339493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Action Button: Information 42">
            <a:hlinkClick r:id="" action="ppaction://noaction" highlightClick="1"/>
          </p:cNvPr>
          <p:cNvSpPr/>
          <p:nvPr/>
        </p:nvSpPr>
        <p:spPr>
          <a:xfrm>
            <a:off x="3470504" y="6147304"/>
            <a:ext cx="344032" cy="309344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Connector 43"/>
          <p:cNvSpPr/>
          <p:nvPr/>
        </p:nvSpPr>
        <p:spPr>
          <a:xfrm>
            <a:off x="6510961" y="6147303"/>
            <a:ext cx="271597" cy="28516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942376" y="135802"/>
            <a:ext cx="6925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rgbClr val="002060"/>
                </a:solidFill>
              </a:rPr>
              <a:t>საქართველო (თბილისის გარდა)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00988" y="3793185"/>
            <a:ext cx="7432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თელავი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05022" y="4857188"/>
            <a:ext cx="7490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სიღნაღი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974739" y="4677101"/>
            <a:ext cx="565843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წალკა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896113" y="4531332"/>
            <a:ext cx="852544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>
                <a:solidFill>
                  <a:srgbClr val="002060"/>
                </a:solidFill>
              </a:rPr>
              <a:t>რუსთავი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283502" y="3474868"/>
            <a:ext cx="701549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მცხეთა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443534" y="4985724"/>
            <a:ext cx="898172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ახალციხე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421909" y="2825776"/>
            <a:ext cx="689577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სურამი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92844" y="4030012"/>
            <a:ext cx="632246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გორი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203968" y="2733924"/>
            <a:ext cx="725284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ქუტირი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061093" y="2952521"/>
            <a:ext cx="765549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ქუთაისი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729726" y="3760256"/>
            <a:ext cx="926795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ზესტაფონი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604972" y="4102214"/>
            <a:ext cx="979474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ქობულეთი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509278" y="4531333"/>
            <a:ext cx="777131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ბათუმი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761523" y="3943479"/>
            <a:ext cx="968203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ოზურგეთი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743201" y="3622027"/>
            <a:ext cx="928018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ლანჩხუთი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679404" y="3155425"/>
            <a:ext cx="657464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ფოთი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165319" y="2166674"/>
            <a:ext cx="649217" cy="2590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სენაკი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453831" y="1520451"/>
            <a:ext cx="961376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100" b="1" dirty="0" smtClean="0">
                <a:solidFill>
                  <a:srgbClr val="002060"/>
                </a:solidFill>
              </a:rPr>
              <a:t>ზუგდიდი</a:t>
            </a:r>
            <a:endParaRPr lang="en-US" sz="1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3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319" y="1258015"/>
            <a:ext cx="8627952" cy="4719355"/>
          </a:xfrm>
        </p:spPr>
      </p:pic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7143184" y="5332491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Home 5">
            <a:hlinkClick r:id="" action="ppaction://hlinkshowjump?jump=firstslide" highlightClick="1"/>
          </p:cNvPr>
          <p:cNvSpPr/>
          <p:nvPr/>
        </p:nvSpPr>
        <p:spPr>
          <a:xfrm>
            <a:off x="3402595" y="2207539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Home 6">
            <a:hlinkClick r:id="" action="ppaction://hlinkshowjump?jump=firstslide" highlightClick="1"/>
          </p:cNvPr>
          <p:cNvSpPr/>
          <p:nvPr/>
        </p:nvSpPr>
        <p:spPr>
          <a:xfrm>
            <a:off x="5229884" y="3138544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Home 7">
            <a:hlinkClick r:id="" action="ppaction://hlinkshowjump?jump=firstslide" highlightClick="1"/>
          </p:cNvPr>
          <p:cNvSpPr/>
          <p:nvPr/>
        </p:nvSpPr>
        <p:spPr>
          <a:xfrm>
            <a:off x="4811920" y="4467888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Home 8">
            <a:hlinkClick r:id="" action="ppaction://hlinkshowjump?jump=firstslide" highlightClick="1"/>
          </p:cNvPr>
          <p:cNvSpPr/>
          <p:nvPr/>
        </p:nvSpPr>
        <p:spPr>
          <a:xfrm>
            <a:off x="8585700" y="5100122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" action="ppaction://hlinkshowjump?jump=firstslide" highlightClick="1"/>
          </p:cNvPr>
          <p:cNvSpPr/>
          <p:nvPr/>
        </p:nvSpPr>
        <p:spPr>
          <a:xfrm>
            <a:off x="6755396" y="3405616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Home 10">
            <a:hlinkClick r:id="" action="ppaction://hlinkshowjump?jump=firstslide" highlightClick="1"/>
          </p:cNvPr>
          <p:cNvSpPr/>
          <p:nvPr/>
        </p:nvSpPr>
        <p:spPr>
          <a:xfrm>
            <a:off x="5649361" y="5251012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" action="ppaction://hlinkshowjump?jump=firstslide" highlightClick="1"/>
          </p:cNvPr>
          <p:cNvSpPr/>
          <p:nvPr/>
        </p:nvSpPr>
        <p:spPr>
          <a:xfrm>
            <a:off x="8209984" y="3900533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Information 13">
            <a:hlinkClick r:id="" action="ppaction://noaction" highlightClick="1"/>
          </p:cNvPr>
          <p:cNvSpPr/>
          <p:nvPr/>
        </p:nvSpPr>
        <p:spPr>
          <a:xfrm>
            <a:off x="5911913" y="4390931"/>
            <a:ext cx="443620" cy="411935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Information 14">
            <a:hlinkClick r:id="" action="ppaction://noaction" highlightClick="1"/>
          </p:cNvPr>
          <p:cNvSpPr/>
          <p:nvPr/>
        </p:nvSpPr>
        <p:spPr>
          <a:xfrm>
            <a:off x="4642910" y="2289023"/>
            <a:ext cx="443620" cy="411935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Information 15">
            <a:hlinkClick r:id="" action="ppaction://noaction" highlightClick="1"/>
          </p:cNvPr>
          <p:cNvSpPr/>
          <p:nvPr/>
        </p:nvSpPr>
        <p:spPr>
          <a:xfrm>
            <a:off x="3899025" y="5021650"/>
            <a:ext cx="443620" cy="411935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Information 16">
            <a:hlinkClick r:id="" action="ppaction://noaction" highlightClick="1"/>
          </p:cNvPr>
          <p:cNvSpPr/>
          <p:nvPr/>
        </p:nvSpPr>
        <p:spPr>
          <a:xfrm>
            <a:off x="7419317" y="4205344"/>
            <a:ext cx="443620" cy="411935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5911913" y="4083114"/>
            <a:ext cx="443620" cy="30781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Connector 18"/>
          <p:cNvSpPr/>
          <p:nvPr/>
        </p:nvSpPr>
        <p:spPr>
          <a:xfrm>
            <a:off x="7413285" y="3900543"/>
            <a:ext cx="443620" cy="30781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Connector 19"/>
          <p:cNvSpPr/>
          <p:nvPr/>
        </p:nvSpPr>
        <p:spPr>
          <a:xfrm>
            <a:off x="3144751" y="1771628"/>
            <a:ext cx="378728" cy="31536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89291" y="208230"/>
            <a:ext cx="7134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rgbClr val="002060"/>
                </a:solidFill>
              </a:rPr>
              <a:t>თბილისი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49366" y="6147303"/>
            <a:ext cx="11461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 </a:t>
            </a:r>
            <a:r>
              <a:rPr lang="ka-GE" dirty="0" smtClean="0"/>
              <a:t>    </a:t>
            </a:r>
            <a:r>
              <a:rPr lang="ka-GE" sz="1050" dirty="0" smtClean="0"/>
              <a:t>ჩანაცვლებითი თერაპიის მიმწოდებელი                   ფსიქიკური სტაციონარის მიმწოდებელი              ფსიქიკური ამბულატორიის მიმწოდებელი</a:t>
            </a:r>
            <a:endParaRPr lang="en-US" sz="1050" dirty="0"/>
          </a:p>
        </p:txBody>
      </p:sp>
      <p:sp>
        <p:nvSpPr>
          <p:cNvPr id="24" name="Action Button: Home 23">
            <a:hlinkClick r:id="" action="ppaction://hlinkshowjump?jump=firstslide" highlightClick="1"/>
          </p:cNvPr>
          <p:cNvSpPr/>
          <p:nvPr/>
        </p:nvSpPr>
        <p:spPr>
          <a:xfrm>
            <a:off x="1247850" y="6154852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ction Button: Information 24">
            <a:hlinkClick r:id="" action="ppaction://noaction" highlightClick="1"/>
          </p:cNvPr>
          <p:cNvSpPr/>
          <p:nvPr/>
        </p:nvSpPr>
        <p:spPr>
          <a:xfrm>
            <a:off x="4208348" y="6154852"/>
            <a:ext cx="413448" cy="363631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7220159" y="6191062"/>
            <a:ext cx="356081" cy="29876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3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44</Words>
  <Application>Microsoft Office PowerPoint</Application>
  <PresentationFormat>Custom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Eka Adamia</cp:lastModifiedBy>
  <cp:revision>20</cp:revision>
  <dcterms:created xsi:type="dcterms:W3CDTF">2018-03-12T14:46:31Z</dcterms:created>
  <dcterms:modified xsi:type="dcterms:W3CDTF">2018-03-12T22:52:05Z</dcterms:modified>
</cp:coreProperties>
</file>