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4"/>
    <p:sldMasterId id="2147485265" r:id="rId5"/>
  </p:sldMasterIdLst>
  <p:notesMasterIdLst>
    <p:notesMasterId r:id="rId21"/>
  </p:notesMasterIdLst>
  <p:handoutMasterIdLst>
    <p:handoutMasterId r:id="rId22"/>
  </p:handoutMasterIdLst>
  <p:sldIdLst>
    <p:sldId id="256" r:id="rId6"/>
    <p:sldId id="281" r:id="rId7"/>
    <p:sldId id="284" r:id="rId8"/>
    <p:sldId id="293" r:id="rId9"/>
    <p:sldId id="290" r:id="rId10"/>
    <p:sldId id="282" r:id="rId11"/>
    <p:sldId id="273" r:id="rId12"/>
    <p:sldId id="271" r:id="rId13"/>
    <p:sldId id="272" r:id="rId14"/>
    <p:sldId id="288" r:id="rId15"/>
    <p:sldId id="291" r:id="rId16"/>
    <p:sldId id="295" r:id="rId17"/>
    <p:sldId id="297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nna Chukwuma" initials="ADUC" lastIdx="222" clrIdx="0">
    <p:extLst>
      <p:ext uri="{19B8F6BF-5375-455C-9EA6-DF929625EA0E}">
        <p15:presenceInfo xmlns:p15="http://schemas.microsoft.com/office/powerpoint/2012/main" userId="Adanna Chukwuma" providerId="None"/>
      </p:ext>
    </p:extLst>
  </p:cmAuthor>
  <p:cmAuthor id="2" name="Khrystyna Pak" initials="KP" lastIdx="32" clrIdx="1">
    <p:extLst>
      <p:ext uri="{19B8F6BF-5375-455C-9EA6-DF929625EA0E}">
        <p15:presenceInfo xmlns:p15="http://schemas.microsoft.com/office/powerpoint/2012/main" userId="S::kpak@worldbank.org::a5f294f2-0789-4883-8526-daac8f36f017" providerId="AD"/>
      </p:ext>
    </p:extLst>
  </p:cmAuthor>
  <p:cmAuthor id="3" name="digishasinghal@gmail.com" initials="di" lastIdx="11" clrIdx="2">
    <p:extLst>
      <p:ext uri="{19B8F6BF-5375-455C-9EA6-DF929625EA0E}">
        <p15:presenceInfo xmlns:p15="http://schemas.microsoft.com/office/powerpoint/2012/main" userId="S::urn:spo:guest#digishasinghal@gmail.com::" providerId="AD"/>
      </p:ext>
    </p:extLst>
  </p:cmAuthor>
  <p:cmAuthor id="4" name="Olena Doroshenko" initials="OD" lastIdx="1" clrIdx="3">
    <p:extLst>
      <p:ext uri="{19B8F6BF-5375-455C-9EA6-DF929625EA0E}">
        <p15:presenceInfo xmlns:p15="http://schemas.microsoft.com/office/powerpoint/2012/main" userId="S::odoroshenko@worldbank.org::a25d0909-8246-4778-9db8-5e4a660af5f0" providerId="AD"/>
      </p:ext>
    </p:extLst>
  </p:cmAuthor>
  <p:cmAuthor id="5" name="Microsoft Office User" initials="MOU" lastIdx="3" clrIdx="4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0100"/>
    <a:srgbClr val="FA5F01"/>
    <a:srgbClr val="00A29F"/>
    <a:srgbClr val="008E52"/>
    <a:srgbClr val="3CB371"/>
    <a:srgbClr val="DC143C"/>
    <a:srgbClr val="FFF714"/>
    <a:srgbClr val="8B0000"/>
    <a:srgbClr val="FF8C00"/>
    <a:srgbClr val="90E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>
      <p:cViewPr varScale="1">
        <p:scale>
          <a:sx n="55" d="100"/>
          <a:sy n="55" d="100"/>
        </p:scale>
        <p:origin x="100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nna Deborah Ugochi Chukwuma" userId="320b3300-3327-49d7-b41e-ea56f4b44cb7" providerId="ADAL" clId="{AF3F1FB9-09D6-4C4C-A81A-ABB7A63DE536}"/>
    <pc:docChg chg="modSld">
      <pc:chgData name="Adanna Deborah Ugochi Chukwuma" userId="320b3300-3327-49d7-b41e-ea56f4b44cb7" providerId="ADAL" clId="{AF3F1FB9-09D6-4C4C-A81A-ABB7A63DE536}" dt="2021-02-22T14:51:27.502" v="19" actId="20577"/>
      <pc:docMkLst>
        <pc:docMk/>
      </pc:docMkLst>
      <pc:sldChg chg="modSp">
        <pc:chgData name="Adanna Deborah Ugochi Chukwuma" userId="320b3300-3327-49d7-b41e-ea56f4b44cb7" providerId="ADAL" clId="{AF3F1FB9-09D6-4C4C-A81A-ABB7A63DE536}" dt="2021-02-22T14:49:17.330" v="0" actId="14100"/>
        <pc:sldMkLst>
          <pc:docMk/>
          <pc:sldMk cId="3609488186" sldId="282"/>
        </pc:sldMkLst>
        <pc:picChg chg="mod">
          <ac:chgData name="Adanna Deborah Ugochi Chukwuma" userId="320b3300-3327-49d7-b41e-ea56f4b44cb7" providerId="ADAL" clId="{AF3F1FB9-09D6-4C4C-A81A-ABB7A63DE536}" dt="2021-02-22T14:49:17.330" v="0" actId="14100"/>
          <ac:picMkLst>
            <pc:docMk/>
            <pc:sldMk cId="3609488186" sldId="282"/>
            <ac:picMk id="5" creationId="{35D634A9-17AD-4262-9987-58F016A4BF37}"/>
          </ac:picMkLst>
        </pc:picChg>
      </pc:sldChg>
      <pc:sldChg chg="modSp">
        <pc:chgData name="Adanna Deborah Ugochi Chukwuma" userId="320b3300-3327-49d7-b41e-ea56f4b44cb7" providerId="ADAL" clId="{AF3F1FB9-09D6-4C4C-A81A-ABB7A63DE536}" dt="2021-02-22T14:50:08.557" v="3" actId="14100"/>
        <pc:sldMkLst>
          <pc:docMk/>
          <pc:sldMk cId="4026125086" sldId="288"/>
        </pc:sldMkLst>
        <pc:spChg chg="mod">
          <ac:chgData name="Adanna Deborah Ugochi Chukwuma" userId="320b3300-3327-49d7-b41e-ea56f4b44cb7" providerId="ADAL" clId="{AF3F1FB9-09D6-4C4C-A81A-ABB7A63DE536}" dt="2021-02-22T14:50:08.557" v="3" actId="14100"/>
          <ac:spMkLst>
            <pc:docMk/>
            <pc:sldMk cId="4026125086" sldId="288"/>
            <ac:spMk id="7" creationId="{E846CA81-60BE-404B-B47E-03D77AB7E5BF}"/>
          </ac:spMkLst>
        </pc:spChg>
        <pc:picChg chg="mod">
          <ac:chgData name="Adanna Deborah Ugochi Chukwuma" userId="320b3300-3327-49d7-b41e-ea56f4b44cb7" providerId="ADAL" clId="{AF3F1FB9-09D6-4C4C-A81A-ABB7A63DE536}" dt="2021-02-22T14:50:05.153" v="2" actId="1076"/>
          <ac:picMkLst>
            <pc:docMk/>
            <pc:sldMk cId="4026125086" sldId="288"/>
            <ac:picMk id="3" creationId="{AF52843D-FA2A-4D6F-A707-3DD909CC2A89}"/>
          </ac:picMkLst>
        </pc:picChg>
      </pc:sldChg>
      <pc:sldChg chg="modSp">
        <pc:chgData name="Adanna Deborah Ugochi Chukwuma" userId="320b3300-3327-49d7-b41e-ea56f4b44cb7" providerId="ADAL" clId="{AF3F1FB9-09D6-4C4C-A81A-ABB7A63DE536}" dt="2021-02-22T14:50:31.616" v="14" actId="20577"/>
        <pc:sldMkLst>
          <pc:docMk/>
          <pc:sldMk cId="3234379421" sldId="291"/>
        </pc:sldMkLst>
        <pc:spChg chg="mod">
          <ac:chgData name="Adanna Deborah Ugochi Chukwuma" userId="320b3300-3327-49d7-b41e-ea56f4b44cb7" providerId="ADAL" clId="{AF3F1FB9-09D6-4C4C-A81A-ABB7A63DE536}" dt="2021-02-22T14:50:31.616" v="14" actId="20577"/>
          <ac:spMkLst>
            <pc:docMk/>
            <pc:sldMk cId="3234379421" sldId="291"/>
            <ac:spMk id="7" creationId="{E846CA81-60BE-404B-B47E-03D77AB7E5BF}"/>
          </ac:spMkLst>
        </pc:spChg>
      </pc:sldChg>
      <pc:sldChg chg="modSp">
        <pc:chgData name="Adanna Deborah Ugochi Chukwuma" userId="320b3300-3327-49d7-b41e-ea56f4b44cb7" providerId="ADAL" clId="{AF3F1FB9-09D6-4C4C-A81A-ABB7A63DE536}" dt="2021-02-22T14:51:27.502" v="19" actId="20577"/>
        <pc:sldMkLst>
          <pc:docMk/>
          <pc:sldMk cId="4164982494" sldId="297"/>
        </pc:sldMkLst>
        <pc:spChg chg="mod">
          <ac:chgData name="Adanna Deborah Ugochi Chukwuma" userId="320b3300-3327-49d7-b41e-ea56f4b44cb7" providerId="ADAL" clId="{AF3F1FB9-09D6-4C4C-A81A-ABB7A63DE536}" dt="2021-02-22T14:51:27.502" v="19" actId="20577"/>
          <ac:spMkLst>
            <pc:docMk/>
            <pc:sldMk cId="4164982494" sldId="297"/>
            <ac:spMk id="9" creationId="{1874640C-54C8-4C2A-B186-53237F6EBB3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5BE369-D1F9-45FB-9F0C-19CF56BC20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76585-2C29-41EF-ADFF-A337E2128F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E9D46A3A-998D-4D70-A547-4CF25C5392B7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D3C1B-2BA4-4B7C-AE08-6D117D1DB6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EE7C4-300B-4D28-AF9D-CF0650C1F7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E96F5542-5908-4874-A529-4E8061B41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6C40B1-3D20-4FC7-A2B0-FB62736A8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958C7-694A-4003-AFD2-4BE7021D40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D9360CF4-7092-4A55-94BD-8EFEC8E7125F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BCA493F-8E40-4236-AA1D-3BA952C23E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8870AE6-1E96-4F51-8BA3-9CE65E73D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7EAB3-5945-46C5-AE91-54F54338F4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0EE60-192F-466C-8D58-A0EBD705B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1FC1E240-7CE7-4161-A832-5F133742E9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771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843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821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682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946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47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57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37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24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44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96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052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64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70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7E2FD2-7BE3-4245-AC89-EF8F6DFFF57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807D1234-4BCC-4F92-9E7C-EE4904603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D4C83008-1494-4DCD-8164-FAC42EF74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D9C2A446-D611-4D92-A446-A4D0390FB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639C4B41-FBBB-4443-A4AC-22F450FA1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C42F626A-45C1-4443-9A7D-998422152A2D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710BB59B-0F70-41D1-90FF-D9B9F2DD2F07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CBE5CA1D-6DEC-4466-928A-87508BC02BD4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482E077E-959E-42C6-9EBF-C6C83542F85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47D01759-3353-4C82-B2D1-0F42C87FB09B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C23A9102-799B-418E-B38A-0702FEEF2F1A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FCBFAF0-EE80-4B8A-9C58-BB16264CE5D2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32044C53-6A20-40E0-BE6E-30E3DC08F13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8585CB33-17D1-473D-9A02-2D51DB1C8C73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38696F93-6E1B-4EC5-AC7E-7F8C78A716F1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0000EACE-8795-4B9A-B7C4-2209D2E7013A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17E1CED4-7225-4E36-9407-05606D9A73DF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81AF63D0-ECF7-4D87-AD0E-7ABA516C5838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5B412DED-731A-426B-B884-F4BFA380935D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9602B55D-C64D-47A5-9BCD-61C3CF14B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45BF69F5-9142-4AD6-995A-2E55DAF4E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F452C437-C7FD-449B-BE82-9516167D5E7E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8370F3C4-2B8C-46D4-BE02-04652C674A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DE1C8947-C9F9-4F4D-B499-15FF5F43178E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D73246BE-74BB-4792-B332-B859E4B86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2D07654E-D23B-458D-94C9-427BF3B3E183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D88341D0-2456-4701-BEAF-7C8C84E397CF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0B24D1EF-7B6F-4081-A057-B8F332A9D290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4776CAAF-8910-4700-B1C7-83201C90D1D9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BCA1A5F7-F396-4641-B44C-719962891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38FE07B8-C7C1-46B2-AC36-E24E4372C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C14EA179-3A20-4CEC-ACF3-5E584B036179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DEBAF21A-5998-4E1A-9A81-C558936A7F2A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470BF27D-0071-4AB6-8775-7D069472AD57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956F2274-C2E4-45E3-85FF-25358BAF1796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E7A40ACB-646B-4BA6-962A-5F59ED23A800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C7704426-A75A-45AC-98BB-E74D7B06775D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980927CD-866C-4F78-B22B-7C92CDC1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7A11AF30-8D08-455F-B953-64CA83A33B3E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DD14E879-33C7-4645-95D2-18CF27C57418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7CDF9AE7-6E49-4ADE-A014-0B41938980B3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0C411EC7-09B4-4FF0-961E-B5A820F196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F15DD4D6-D37D-453C-B1D3-7CE4CF9CD1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F242298D-545B-4231-B924-BF055DEE3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91EF5D77-5B60-48EE-B5D2-44885C15B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8C6E9455-4983-4091-8290-69BBB5816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7EDE3925-4271-4FCB-A036-370952C34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0C056843-E3BB-46B3-A113-DA308F4FA150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AD2F3807-0F3E-488A-B129-5ABEB9E6BE6A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0A107EAE-FC2C-4308-871B-4517BFD9E10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2284EC47-B69B-408C-BCD4-C6D64C6EC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11D79CC3-352C-45BD-8B0B-0965C97B8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D00DC690-7496-42C0-B26F-062023810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5425B3DF-8DC8-4499-905F-6883D3695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C4464C39-2198-4605-8614-C0237E9D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BBC9B798-EC4C-403A-867E-03136955F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BE84D998-7FB1-4697-AB9D-A7C3B73B0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4F12B2DE-AE82-4FA3-B38B-3E0E23221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DF28289-7081-477D-8C04-391361116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Rectangle 1028">
            <a:extLst>
              <a:ext uri="{FF2B5EF4-FFF2-40B4-BE49-F238E27FC236}">
                <a16:creationId xmlns:a16="http://schemas.microsoft.com/office/drawing/2014/main" id="{0C5C85E2-2962-4407-B964-F3DCDD21678D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690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17" y="307475"/>
            <a:ext cx="11213472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12" y="1788583"/>
            <a:ext cx="5511031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09904" y="1788510"/>
            <a:ext cx="5510784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75912" y="1429561"/>
            <a:ext cx="5511031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209905" y="1421540"/>
            <a:ext cx="5510784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971B8C1-A5DF-468E-B531-1A03D9BB70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D3AED99-9D85-4D8A-8ACF-945C9F4C7F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9BD3C3-E5FF-4444-AC49-6CF96EC5E9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8729361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4"/>
            <a:ext cx="4194123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13D565-4925-460D-A0F4-D9E2935203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4585B8-B69C-47C4-A612-DBADD8B93D5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A80B6-2202-495A-BFDC-C5D5B5CB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0317777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5"/>
            <a:ext cx="4194123" cy="2795917"/>
          </a:xfrm>
        </p:spPr>
        <p:txBody>
          <a:bodyPr/>
          <a:lstStyle>
            <a:lvl1pPr>
              <a:defRPr sz="32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16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480485" y="3284615"/>
            <a:ext cx="4189551" cy="2846021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C1245BE-AA43-4A20-A75E-AC06CAB3AA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689FB9E-16FC-42B7-86B1-D121A472AC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17BAB8-090A-4261-9771-BDD448EE385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1857333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F9198DB-50EA-4C16-B555-950B080DB9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3A2C067-EC1E-40E8-9995-CF4F9C17971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965C84-3B6E-4E71-95D1-4816BF294F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87838132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12968E74-B786-4CA4-AC36-2E2ACFFF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685" y="5302250"/>
            <a:ext cx="7063316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>
                <a:solidFill>
                  <a:srgbClr val="7F7F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95068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>
            <a:extLst>
              <a:ext uri="{FF2B5EF4-FFF2-40B4-BE49-F238E27FC236}">
                <a16:creationId xmlns:a16="http://schemas.microsoft.com/office/drawing/2014/main" id="{8218E396-E6C7-4363-AAD2-CF125D542849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4" name="Line 1086">
            <a:extLst>
              <a:ext uri="{FF2B5EF4-FFF2-40B4-BE49-F238E27FC236}">
                <a16:creationId xmlns:a16="http://schemas.microsoft.com/office/drawing/2014/main" id="{DC0134B1-C37B-45FF-BBCA-928DC2CFC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5" name="Line 1087">
            <a:extLst>
              <a:ext uri="{FF2B5EF4-FFF2-40B4-BE49-F238E27FC236}">
                <a16:creationId xmlns:a16="http://schemas.microsoft.com/office/drawing/2014/main" id="{57EFA469-A132-4202-B636-3526615E8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6" name="Rectangle 1088">
            <a:extLst>
              <a:ext uri="{FF2B5EF4-FFF2-40B4-BE49-F238E27FC236}">
                <a16:creationId xmlns:a16="http://schemas.microsoft.com/office/drawing/2014/main" id="{96FABDA2-8E8D-45C3-A5BA-C28A46B7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7" name="Rectangle 1089">
            <a:extLst>
              <a:ext uri="{FF2B5EF4-FFF2-40B4-BE49-F238E27FC236}">
                <a16:creationId xmlns:a16="http://schemas.microsoft.com/office/drawing/2014/main" id="{45484631-693B-4226-9414-678BF593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8" name="Freeform 1098">
            <a:extLst>
              <a:ext uri="{FF2B5EF4-FFF2-40B4-BE49-F238E27FC236}">
                <a16:creationId xmlns:a16="http://schemas.microsoft.com/office/drawing/2014/main" id="{E02F35CE-EB58-460E-879F-E41D5EDD43A7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9" name="Freeform 1115">
            <a:extLst>
              <a:ext uri="{FF2B5EF4-FFF2-40B4-BE49-F238E27FC236}">
                <a16:creationId xmlns:a16="http://schemas.microsoft.com/office/drawing/2014/main" id="{C546E9CE-B9C0-4DFC-991F-7FFFCFE4B7CB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0" name="Freeform 1120">
            <a:extLst>
              <a:ext uri="{FF2B5EF4-FFF2-40B4-BE49-F238E27FC236}">
                <a16:creationId xmlns:a16="http://schemas.microsoft.com/office/drawing/2014/main" id="{455DE84E-E2A5-4D3A-BBCD-CEE6985CA420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1" name="Freeform 1134">
            <a:extLst>
              <a:ext uri="{FF2B5EF4-FFF2-40B4-BE49-F238E27FC236}">
                <a16:creationId xmlns:a16="http://schemas.microsoft.com/office/drawing/2014/main" id="{93EEDF73-6424-48F3-85E6-69B9B85AA5B7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2" name="Freeform 1141">
            <a:extLst>
              <a:ext uri="{FF2B5EF4-FFF2-40B4-BE49-F238E27FC236}">
                <a16:creationId xmlns:a16="http://schemas.microsoft.com/office/drawing/2014/main" id="{BDFD745D-DB55-4CF0-91C6-9C47CA671495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3" name="Freeform 1148">
            <a:extLst>
              <a:ext uri="{FF2B5EF4-FFF2-40B4-BE49-F238E27FC236}">
                <a16:creationId xmlns:a16="http://schemas.microsoft.com/office/drawing/2014/main" id="{83AEAA71-2320-43BA-8460-F10185FC0EC9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4" name="Freeform 1150">
            <a:extLst>
              <a:ext uri="{FF2B5EF4-FFF2-40B4-BE49-F238E27FC236}">
                <a16:creationId xmlns:a16="http://schemas.microsoft.com/office/drawing/2014/main" id="{0E6E5E6D-DC1C-4B99-B4ED-46BB24328640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5" name="Freeform 1152">
            <a:extLst>
              <a:ext uri="{FF2B5EF4-FFF2-40B4-BE49-F238E27FC236}">
                <a16:creationId xmlns:a16="http://schemas.microsoft.com/office/drawing/2014/main" id="{6F1C4D3F-C262-43EA-BF84-8F00A06377F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6" name="Freeform 1154">
            <a:extLst>
              <a:ext uri="{FF2B5EF4-FFF2-40B4-BE49-F238E27FC236}">
                <a16:creationId xmlns:a16="http://schemas.microsoft.com/office/drawing/2014/main" id="{B0761A15-4FD0-48F4-9BC8-5794B009D69E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7" name="Freeform 1156">
            <a:extLst>
              <a:ext uri="{FF2B5EF4-FFF2-40B4-BE49-F238E27FC236}">
                <a16:creationId xmlns:a16="http://schemas.microsoft.com/office/drawing/2014/main" id="{0FCB0D49-17E2-4E8F-9697-8BACC82CF3DD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8" name="Freeform 1163">
            <a:extLst>
              <a:ext uri="{FF2B5EF4-FFF2-40B4-BE49-F238E27FC236}">
                <a16:creationId xmlns:a16="http://schemas.microsoft.com/office/drawing/2014/main" id="{A8AF7D71-D462-4D2C-BAB2-6AFE4D21B081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9" name="Freeform 1172">
            <a:extLst>
              <a:ext uri="{FF2B5EF4-FFF2-40B4-BE49-F238E27FC236}">
                <a16:creationId xmlns:a16="http://schemas.microsoft.com/office/drawing/2014/main" id="{0801F350-A238-4A94-8273-E7914E724F43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0" name="Freeform 1177">
            <a:extLst>
              <a:ext uri="{FF2B5EF4-FFF2-40B4-BE49-F238E27FC236}">
                <a16:creationId xmlns:a16="http://schemas.microsoft.com/office/drawing/2014/main" id="{1A5FB770-7024-4F38-8265-D73BE4EE616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1" name="Freeform 1180">
            <a:extLst>
              <a:ext uri="{FF2B5EF4-FFF2-40B4-BE49-F238E27FC236}">
                <a16:creationId xmlns:a16="http://schemas.microsoft.com/office/drawing/2014/main" id="{147E8471-0F04-4874-A6D0-F1A106B25821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2" name="Line 1187">
            <a:extLst>
              <a:ext uri="{FF2B5EF4-FFF2-40B4-BE49-F238E27FC236}">
                <a16:creationId xmlns:a16="http://schemas.microsoft.com/office/drawing/2014/main" id="{53A34080-CA23-4910-ACF4-D01D38848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3" name="Line 1188">
            <a:extLst>
              <a:ext uri="{FF2B5EF4-FFF2-40B4-BE49-F238E27FC236}">
                <a16:creationId xmlns:a16="http://schemas.microsoft.com/office/drawing/2014/main" id="{BFF07119-F34F-4454-B4B1-C188B619C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4" name="Freeform 1208">
            <a:extLst>
              <a:ext uri="{FF2B5EF4-FFF2-40B4-BE49-F238E27FC236}">
                <a16:creationId xmlns:a16="http://schemas.microsoft.com/office/drawing/2014/main" id="{0BFF5BC2-2ECD-4937-8717-0E83431B9F5C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5" name="Freeform 1210">
            <a:extLst>
              <a:ext uri="{FF2B5EF4-FFF2-40B4-BE49-F238E27FC236}">
                <a16:creationId xmlns:a16="http://schemas.microsoft.com/office/drawing/2014/main" id="{C6C0B46E-7D3A-4ABF-BB87-67C5337EDB0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6" name="Freeform 1214">
            <a:extLst>
              <a:ext uri="{FF2B5EF4-FFF2-40B4-BE49-F238E27FC236}">
                <a16:creationId xmlns:a16="http://schemas.microsoft.com/office/drawing/2014/main" id="{2E830A19-C39A-404A-9BFB-97D2290987C0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7" name="Rectangle 1215">
            <a:extLst>
              <a:ext uri="{FF2B5EF4-FFF2-40B4-BE49-F238E27FC236}">
                <a16:creationId xmlns:a16="http://schemas.microsoft.com/office/drawing/2014/main" id="{3B2C14DE-209B-4FAD-9A91-221955C68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8" name="Freeform 1217">
            <a:extLst>
              <a:ext uri="{FF2B5EF4-FFF2-40B4-BE49-F238E27FC236}">
                <a16:creationId xmlns:a16="http://schemas.microsoft.com/office/drawing/2014/main" id="{2E330DEA-88AA-4E8A-8981-7003F6868265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9" name="Freeform 1219">
            <a:extLst>
              <a:ext uri="{FF2B5EF4-FFF2-40B4-BE49-F238E27FC236}">
                <a16:creationId xmlns:a16="http://schemas.microsoft.com/office/drawing/2014/main" id="{34AF7F6C-85D4-4138-ACF5-4C3817C10FFA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0" name="Freeform 1221">
            <a:extLst>
              <a:ext uri="{FF2B5EF4-FFF2-40B4-BE49-F238E27FC236}">
                <a16:creationId xmlns:a16="http://schemas.microsoft.com/office/drawing/2014/main" id="{B34241CA-86C1-424A-8702-005DE60AB9A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1" name="Freeform 1234">
            <a:extLst>
              <a:ext uri="{FF2B5EF4-FFF2-40B4-BE49-F238E27FC236}">
                <a16:creationId xmlns:a16="http://schemas.microsoft.com/office/drawing/2014/main" id="{CF8F5EFB-C87E-4F26-84CF-A22311E9E99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2" name="Line 1237">
            <a:extLst>
              <a:ext uri="{FF2B5EF4-FFF2-40B4-BE49-F238E27FC236}">
                <a16:creationId xmlns:a16="http://schemas.microsoft.com/office/drawing/2014/main" id="{435D9E4F-E3DB-46E4-9143-7734A8D0A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3" name="Line 1238">
            <a:extLst>
              <a:ext uri="{FF2B5EF4-FFF2-40B4-BE49-F238E27FC236}">
                <a16:creationId xmlns:a16="http://schemas.microsoft.com/office/drawing/2014/main" id="{302C9925-9353-4A9D-9E4F-B79BE5920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4" name="Freeform 1240">
            <a:extLst>
              <a:ext uri="{FF2B5EF4-FFF2-40B4-BE49-F238E27FC236}">
                <a16:creationId xmlns:a16="http://schemas.microsoft.com/office/drawing/2014/main" id="{D402D74D-DC1C-4360-A348-1CA082D7069D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5" name="Freeform 1243">
            <a:extLst>
              <a:ext uri="{FF2B5EF4-FFF2-40B4-BE49-F238E27FC236}">
                <a16:creationId xmlns:a16="http://schemas.microsoft.com/office/drawing/2014/main" id="{75554491-8D94-4A1C-AE1B-55968859338E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6" name="Freeform 1246">
            <a:extLst>
              <a:ext uri="{FF2B5EF4-FFF2-40B4-BE49-F238E27FC236}">
                <a16:creationId xmlns:a16="http://schemas.microsoft.com/office/drawing/2014/main" id="{570BA7CE-9F66-494D-8126-25EA6137D95C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7" name="Freeform 1250">
            <a:extLst>
              <a:ext uri="{FF2B5EF4-FFF2-40B4-BE49-F238E27FC236}">
                <a16:creationId xmlns:a16="http://schemas.microsoft.com/office/drawing/2014/main" id="{71DA7755-6071-4F38-A687-D94AA12C8975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8" name="Freeform 1252">
            <a:extLst>
              <a:ext uri="{FF2B5EF4-FFF2-40B4-BE49-F238E27FC236}">
                <a16:creationId xmlns:a16="http://schemas.microsoft.com/office/drawing/2014/main" id="{672B68C5-1DAB-41F5-86D4-66AAAEDCFD8D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9" name="Freeform 1255">
            <a:extLst>
              <a:ext uri="{FF2B5EF4-FFF2-40B4-BE49-F238E27FC236}">
                <a16:creationId xmlns:a16="http://schemas.microsoft.com/office/drawing/2014/main" id="{93722A43-D65C-40CB-8DDB-073A2CDEF613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0" name="Rectangle 1256">
            <a:extLst>
              <a:ext uri="{FF2B5EF4-FFF2-40B4-BE49-F238E27FC236}">
                <a16:creationId xmlns:a16="http://schemas.microsoft.com/office/drawing/2014/main" id="{979A9918-610C-4778-B8D0-966FE03D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1" name="Freeform 1258">
            <a:extLst>
              <a:ext uri="{FF2B5EF4-FFF2-40B4-BE49-F238E27FC236}">
                <a16:creationId xmlns:a16="http://schemas.microsoft.com/office/drawing/2014/main" id="{5006D676-E842-4B83-9A1E-2144AF969FDC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2" name="Freeform 1266">
            <a:extLst>
              <a:ext uri="{FF2B5EF4-FFF2-40B4-BE49-F238E27FC236}">
                <a16:creationId xmlns:a16="http://schemas.microsoft.com/office/drawing/2014/main" id="{F27B85CC-9E94-4652-9078-CFA1C0957FDB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3" name="Freeform 1269">
            <a:extLst>
              <a:ext uri="{FF2B5EF4-FFF2-40B4-BE49-F238E27FC236}">
                <a16:creationId xmlns:a16="http://schemas.microsoft.com/office/drawing/2014/main" id="{CCB35844-CD51-4D37-8398-D9F45D4922D5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4" name="Line 1270">
            <a:extLst>
              <a:ext uri="{FF2B5EF4-FFF2-40B4-BE49-F238E27FC236}">
                <a16:creationId xmlns:a16="http://schemas.microsoft.com/office/drawing/2014/main" id="{202247A6-3D5E-4452-BBD7-2A4BE402A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5" name="Line 1271">
            <a:extLst>
              <a:ext uri="{FF2B5EF4-FFF2-40B4-BE49-F238E27FC236}">
                <a16:creationId xmlns:a16="http://schemas.microsoft.com/office/drawing/2014/main" id="{A4C139B4-D4DE-46BA-A4C5-66986F244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6" name="Rectangle 1272">
            <a:extLst>
              <a:ext uri="{FF2B5EF4-FFF2-40B4-BE49-F238E27FC236}">
                <a16:creationId xmlns:a16="http://schemas.microsoft.com/office/drawing/2014/main" id="{EFE706D0-C0AD-4002-B1F2-D479A93F5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7" name="Rectangle 1273">
            <a:extLst>
              <a:ext uri="{FF2B5EF4-FFF2-40B4-BE49-F238E27FC236}">
                <a16:creationId xmlns:a16="http://schemas.microsoft.com/office/drawing/2014/main" id="{BF39F3EB-03A2-4E6E-80FD-FE09A24B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8" name="Line 1274">
            <a:extLst>
              <a:ext uri="{FF2B5EF4-FFF2-40B4-BE49-F238E27FC236}">
                <a16:creationId xmlns:a16="http://schemas.microsoft.com/office/drawing/2014/main" id="{6CF33D18-9B61-4A96-B33F-C35D358EC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9" name="Line 1275">
            <a:extLst>
              <a:ext uri="{FF2B5EF4-FFF2-40B4-BE49-F238E27FC236}">
                <a16:creationId xmlns:a16="http://schemas.microsoft.com/office/drawing/2014/main" id="{2931E6FC-BD7E-4C92-A11C-8640578FD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0" name="Freeform 1277">
            <a:extLst>
              <a:ext uri="{FF2B5EF4-FFF2-40B4-BE49-F238E27FC236}">
                <a16:creationId xmlns:a16="http://schemas.microsoft.com/office/drawing/2014/main" id="{9F1EC7ED-1894-4CCB-990A-00AE560DD6C9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1" name="Freeform 1287">
            <a:extLst>
              <a:ext uri="{FF2B5EF4-FFF2-40B4-BE49-F238E27FC236}">
                <a16:creationId xmlns:a16="http://schemas.microsoft.com/office/drawing/2014/main" id="{A6628D78-16A3-4E6C-B4D6-C63A9B2DB940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2" name="Freeform 1290">
            <a:extLst>
              <a:ext uri="{FF2B5EF4-FFF2-40B4-BE49-F238E27FC236}">
                <a16:creationId xmlns:a16="http://schemas.microsoft.com/office/drawing/2014/main" id="{949557C1-021F-4286-BF67-2AFC3B346378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3" name="Rectangle 1335">
            <a:extLst>
              <a:ext uri="{FF2B5EF4-FFF2-40B4-BE49-F238E27FC236}">
                <a16:creationId xmlns:a16="http://schemas.microsoft.com/office/drawing/2014/main" id="{05E9A0B5-AF98-4F80-9F6A-EBFA2C25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4" name="Rectangle 1336">
            <a:extLst>
              <a:ext uri="{FF2B5EF4-FFF2-40B4-BE49-F238E27FC236}">
                <a16:creationId xmlns:a16="http://schemas.microsoft.com/office/drawing/2014/main" id="{84FCD8A3-09B6-4D57-9A6C-8FCBC7B07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5" name="Rectangle 1337">
            <a:extLst>
              <a:ext uri="{FF2B5EF4-FFF2-40B4-BE49-F238E27FC236}">
                <a16:creationId xmlns:a16="http://schemas.microsoft.com/office/drawing/2014/main" id="{62C97835-D163-4801-8758-C52B38FB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6" name="Rectangle 1340">
            <a:extLst>
              <a:ext uri="{FF2B5EF4-FFF2-40B4-BE49-F238E27FC236}">
                <a16:creationId xmlns:a16="http://schemas.microsoft.com/office/drawing/2014/main" id="{E37B8CA6-F328-4529-83D4-37A10C939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7" name="Rectangle 1341">
            <a:extLst>
              <a:ext uri="{FF2B5EF4-FFF2-40B4-BE49-F238E27FC236}">
                <a16:creationId xmlns:a16="http://schemas.microsoft.com/office/drawing/2014/main" id="{D8E7618A-64D1-4ACB-AE2D-710BC9EA0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8" name="Rectangle 1342">
            <a:extLst>
              <a:ext uri="{FF2B5EF4-FFF2-40B4-BE49-F238E27FC236}">
                <a16:creationId xmlns:a16="http://schemas.microsoft.com/office/drawing/2014/main" id="{A1F083B5-35EE-4597-9F77-03EA2FDD6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9" name="Rectangle 1343">
            <a:extLst>
              <a:ext uri="{FF2B5EF4-FFF2-40B4-BE49-F238E27FC236}">
                <a16:creationId xmlns:a16="http://schemas.microsoft.com/office/drawing/2014/main" id="{B04ED1AC-2E3E-4A08-A27C-1135CA1B1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0" name="Rectangle 1344">
            <a:extLst>
              <a:ext uri="{FF2B5EF4-FFF2-40B4-BE49-F238E27FC236}">
                <a16:creationId xmlns:a16="http://schemas.microsoft.com/office/drawing/2014/main" id="{4F0E5065-DA91-4720-9A19-DDCDADEF0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4557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79072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51256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7460628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97955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80465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35321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62013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62013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62013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62013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3095344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926010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910822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910822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910822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910822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546858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5299252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528406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528406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528406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528406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7817477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7648144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7632955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7632955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7632955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7632955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10181948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10012615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9997426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9997426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9997426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9997426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4654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80040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51353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7470304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98052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81433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64499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62980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62980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62980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62980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3105020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93568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920498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920498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920498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920498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547826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5308928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529373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529373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529373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529373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7827153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7657820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7642631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7642631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7642631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7642631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10191624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10022291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10007102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10007102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10007102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10007102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>
            <a:extLst>
              <a:ext uri="{FF2B5EF4-FFF2-40B4-BE49-F238E27FC236}">
                <a16:creationId xmlns:a16="http://schemas.microsoft.com/office/drawing/2014/main" id="{05C23862-3F00-48CA-9036-A453C8BE6ECE}"/>
              </a:ext>
            </a:extLst>
          </p:cNvPr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132" name="Slide Number Placeholder 2">
            <a:extLst>
              <a:ext uri="{FF2B5EF4-FFF2-40B4-BE49-F238E27FC236}">
                <a16:creationId xmlns:a16="http://schemas.microsoft.com/office/drawing/2014/main" id="{6A4D2A8D-ECDD-4E4E-A0E0-94313E7D80A4}"/>
              </a:ext>
            </a:extLst>
          </p:cNvPr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fld id="{13B8C391-CC16-4AD5-AAA2-620257FFB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0905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7" y="1132417"/>
            <a:ext cx="11260667" cy="506941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54920-E3BB-45B1-B38C-C75CC0A003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8AFCF5B-C11F-4F91-83DB-64EEB76D88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6C8B5F-8F0A-4D90-8192-57BC77F1803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2956830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CD7FD82-9AFC-4FFE-9919-E3D6F843FAE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1C388CA-638C-4B0F-A6C9-25080083C3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3419CD9-6368-4FEC-A470-80B7F4B6967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69646235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5C02DBE-E5F0-46B0-B9F3-0E1B2E3D0FA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EB15EC0-FB73-496B-91DB-D2CFD37602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8D9CA8B-5CDE-467B-8A57-B040B1CC886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45339669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462845" y="114088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68489" y="371686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2042FF6-1983-4DB9-B668-F46C55E76F9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7F42187B-16D1-4232-9140-E375D25CBC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5E4D2C6-5261-4A7B-AD65-513A806919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478861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86">
            <a:extLst>
              <a:ext uri="{FF2B5EF4-FFF2-40B4-BE49-F238E27FC236}">
                <a16:creationId xmlns:a16="http://schemas.microsoft.com/office/drawing/2014/main" id="{AAE2E734-EDB8-4AE4-BED1-38DCC4839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Line 1087">
            <a:extLst>
              <a:ext uri="{FF2B5EF4-FFF2-40B4-BE49-F238E27FC236}">
                <a16:creationId xmlns:a16="http://schemas.microsoft.com/office/drawing/2014/main" id="{D0BE8E92-7151-4F78-BE4F-17CAF0DA5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Rectangle 1088">
            <a:extLst>
              <a:ext uri="{FF2B5EF4-FFF2-40B4-BE49-F238E27FC236}">
                <a16:creationId xmlns:a16="http://schemas.microsoft.com/office/drawing/2014/main" id="{F942F3E6-7190-4E9E-BC7B-4EDAD1FBC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" name="Rectangle 1089">
            <a:extLst>
              <a:ext uri="{FF2B5EF4-FFF2-40B4-BE49-F238E27FC236}">
                <a16:creationId xmlns:a16="http://schemas.microsoft.com/office/drawing/2014/main" id="{F802521F-5ED4-4E05-928F-F742E8147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Freeform 1098">
            <a:extLst>
              <a:ext uri="{FF2B5EF4-FFF2-40B4-BE49-F238E27FC236}">
                <a16:creationId xmlns:a16="http://schemas.microsoft.com/office/drawing/2014/main" id="{7DE120DE-4AD5-4891-98B6-3FDC485B9719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15">
            <a:extLst>
              <a:ext uri="{FF2B5EF4-FFF2-40B4-BE49-F238E27FC236}">
                <a16:creationId xmlns:a16="http://schemas.microsoft.com/office/drawing/2014/main" id="{C2BFAF11-FCD3-4505-8087-D77FEBE39BD7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20">
            <a:extLst>
              <a:ext uri="{FF2B5EF4-FFF2-40B4-BE49-F238E27FC236}">
                <a16:creationId xmlns:a16="http://schemas.microsoft.com/office/drawing/2014/main" id="{348C4580-83E0-4B25-90F0-016A308B1E8F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34">
            <a:extLst>
              <a:ext uri="{FF2B5EF4-FFF2-40B4-BE49-F238E27FC236}">
                <a16:creationId xmlns:a16="http://schemas.microsoft.com/office/drawing/2014/main" id="{6648863A-ECF0-4468-B143-0468BFB0C0D6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41">
            <a:extLst>
              <a:ext uri="{FF2B5EF4-FFF2-40B4-BE49-F238E27FC236}">
                <a16:creationId xmlns:a16="http://schemas.microsoft.com/office/drawing/2014/main" id="{D9F8A1B5-72B5-4FA2-8A03-2EA3B47CC4A5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8">
            <a:extLst>
              <a:ext uri="{FF2B5EF4-FFF2-40B4-BE49-F238E27FC236}">
                <a16:creationId xmlns:a16="http://schemas.microsoft.com/office/drawing/2014/main" id="{08A57F82-043B-41AD-A0A7-CCD6DA420B66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0">
            <a:extLst>
              <a:ext uri="{FF2B5EF4-FFF2-40B4-BE49-F238E27FC236}">
                <a16:creationId xmlns:a16="http://schemas.microsoft.com/office/drawing/2014/main" id="{4B1D7FD9-717A-465A-911D-4558E0476B7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2">
            <a:extLst>
              <a:ext uri="{FF2B5EF4-FFF2-40B4-BE49-F238E27FC236}">
                <a16:creationId xmlns:a16="http://schemas.microsoft.com/office/drawing/2014/main" id="{42CFD577-F04F-42A7-B085-2FBF3219A55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4">
            <a:extLst>
              <a:ext uri="{FF2B5EF4-FFF2-40B4-BE49-F238E27FC236}">
                <a16:creationId xmlns:a16="http://schemas.microsoft.com/office/drawing/2014/main" id="{D3B83CFE-AFE7-4B79-B959-FF2836E4C9B1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6">
            <a:extLst>
              <a:ext uri="{FF2B5EF4-FFF2-40B4-BE49-F238E27FC236}">
                <a16:creationId xmlns:a16="http://schemas.microsoft.com/office/drawing/2014/main" id="{DC51F24C-A276-48CF-A064-216DDA9FA93C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63">
            <a:extLst>
              <a:ext uri="{FF2B5EF4-FFF2-40B4-BE49-F238E27FC236}">
                <a16:creationId xmlns:a16="http://schemas.microsoft.com/office/drawing/2014/main" id="{79627045-A5DC-403B-AA3E-4C51641D1D3D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72">
            <a:extLst>
              <a:ext uri="{FF2B5EF4-FFF2-40B4-BE49-F238E27FC236}">
                <a16:creationId xmlns:a16="http://schemas.microsoft.com/office/drawing/2014/main" id="{DAD9C5A0-D845-45DC-A7D8-52ABDF34054E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7">
            <a:extLst>
              <a:ext uri="{FF2B5EF4-FFF2-40B4-BE49-F238E27FC236}">
                <a16:creationId xmlns:a16="http://schemas.microsoft.com/office/drawing/2014/main" id="{90D6F397-F8F7-4DD3-B34A-65C816E61716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80">
            <a:extLst>
              <a:ext uri="{FF2B5EF4-FFF2-40B4-BE49-F238E27FC236}">
                <a16:creationId xmlns:a16="http://schemas.microsoft.com/office/drawing/2014/main" id="{5B861286-0AC8-4D0E-8761-CA372981279C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Line 1187">
            <a:extLst>
              <a:ext uri="{FF2B5EF4-FFF2-40B4-BE49-F238E27FC236}">
                <a16:creationId xmlns:a16="http://schemas.microsoft.com/office/drawing/2014/main" id="{EE72924E-9FA4-4C8E-B0ED-00C297906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8">
            <a:extLst>
              <a:ext uri="{FF2B5EF4-FFF2-40B4-BE49-F238E27FC236}">
                <a16:creationId xmlns:a16="http://schemas.microsoft.com/office/drawing/2014/main" id="{67DFA840-990A-488F-906B-AFF8D3A1F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08">
            <a:extLst>
              <a:ext uri="{FF2B5EF4-FFF2-40B4-BE49-F238E27FC236}">
                <a16:creationId xmlns:a16="http://schemas.microsoft.com/office/drawing/2014/main" id="{BA5CEB56-BD73-4E96-815D-6FA28F418B3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0">
            <a:extLst>
              <a:ext uri="{FF2B5EF4-FFF2-40B4-BE49-F238E27FC236}">
                <a16:creationId xmlns:a16="http://schemas.microsoft.com/office/drawing/2014/main" id="{2766DCDF-9C1A-46B7-8975-792DC281AD33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4">
            <a:extLst>
              <a:ext uri="{FF2B5EF4-FFF2-40B4-BE49-F238E27FC236}">
                <a16:creationId xmlns:a16="http://schemas.microsoft.com/office/drawing/2014/main" id="{D620639F-6B3F-4195-8999-35535394ED77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Rectangle 1215">
            <a:extLst>
              <a:ext uri="{FF2B5EF4-FFF2-40B4-BE49-F238E27FC236}">
                <a16:creationId xmlns:a16="http://schemas.microsoft.com/office/drawing/2014/main" id="{EAF75179-A6AE-4A09-8C17-5E96439E6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" name="Freeform 1217">
            <a:extLst>
              <a:ext uri="{FF2B5EF4-FFF2-40B4-BE49-F238E27FC236}">
                <a16:creationId xmlns:a16="http://schemas.microsoft.com/office/drawing/2014/main" id="{B310C4C9-5C2E-4967-A07E-BC96242AC933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19">
            <a:extLst>
              <a:ext uri="{FF2B5EF4-FFF2-40B4-BE49-F238E27FC236}">
                <a16:creationId xmlns:a16="http://schemas.microsoft.com/office/drawing/2014/main" id="{6985A83C-8EF2-46EE-BBF8-77DA56FBE16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21">
            <a:extLst>
              <a:ext uri="{FF2B5EF4-FFF2-40B4-BE49-F238E27FC236}">
                <a16:creationId xmlns:a16="http://schemas.microsoft.com/office/drawing/2014/main" id="{2DFD24A4-6184-4CAF-B400-0C6C9ED9FDD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34">
            <a:extLst>
              <a:ext uri="{FF2B5EF4-FFF2-40B4-BE49-F238E27FC236}">
                <a16:creationId xmlns:a16="http://schemas.microsoft.com/office/drawing/2014/main" id="{3E9BFC20-E609-452F-9774-29C2820F8220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Line 1237">
            <a:extLst>
              <a:ext uri="{FF2B5EF4-FFF2-40B4-BE49-F238E27FC236}">
                <a16:creationId xmlns:a16="http://schemas.microsoft.com/office/drawing/2014/main" id="{4EA7850B-31D8-4A1C-8026-A7BBD8173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8">
            <a:extLst>
              <a:ext uri="{FF2B5EF4-FFF2-40B4-BE49-F238E27FC236}">
                <a16:creationId xmlns:a16="http://schemas.microsoft.com/office/drawing/2014/main" id="{8BEB355B-238F-4519-9ABC-387C56ECC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0">
            <a:extLst>
              <a:ext uri="{FF2B5EF4-FFF2-40B4-BE49-F238E27FC236}">
                <a16:creationId xmlns:a16="http://schemas.microsoft.com/office/drawing/2014/main" id="{5E20AFE3-6A73-46DD-834F-FEEE2F9CDF41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3">
            <a:extLst>
              <a:ext uri="{FF2B5EF4-FFF2-40B4-BE49-F238E27FC236}">
                <a16:creationId xmlns:a16="http://schemas.microsoft.com/office/drawing/2014/main" id="{FD5D7725-CC1D-4D8A-9F7E-77A2BC4FFBA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6">
            <a:extLst>
              <a:ext uri="{FF2B5EF4-FFF2-40B4-BE49-F238E27FC236}">
                <a16:creationId xmlns:a16="http://schemas.microsoft.com/office/drawing/2014/main" id="{8EB22B53-6D73-4C9B-AEEC-A8EF0C911876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0">
            <a:extLst>
              <a:ext uri="{FF2B5EF4-FFF2-40B4-BE49-F238E27FC236}">
                <a16:creationId xmlns:a16="http://schemas.microsoft.com/office/drawing/2014/main" id="{7CA7203F-A6F0-4614-AC9F-423BA312CDB2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2">
            <a:extLst>
              <a:ext uri="{FF2B5EF4-FFF2-40B4-BE49-F238E27FC236}">
                <a16:creationId xmlns:a16="http://schemas.microsoft.com/office/drawing/2014/main" id="{BED01743-E3E8-42BE-8FB4-A2218DEA0637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5">
            <a:extLst>
              <a:ext uri="{FF2B5EF4-FFF2-40B4-BE49-F238E27FC236}">
                <a16:creationId xmlns:a16="http://schemas.microsoft.com/office/drawing/2014/main" id="{88F3D66B-818B-47CD-904E-B84FD4053FBB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Rectangle 1256">
            <a:extLst>
              <a:ext uri="{FF2B5EF4-FFF2-40B4-BE49-F238E27FC236}">
                <a16:creationId xmlns:a16="http://schemas.microsoft.com/office/drawing/2014/main" id="{735E167E-2CA4-4A3F-B0FD-4F6BFE8EB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5" name="Freeform 1258">
            <a:extLst>
              <a:ext uri="{FF2B5EF4-FFF2-40B4-BE49-F238E27FC236}">
                <a16:creationId xmlns:a16="http://schemas.microsoft.com/office/drawing/2014/main" id="{2BC4C95D-5030-44B1-8949-A8DD83B61D39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Freeform 1266">
            <a:extLst>
              <a:ext uri="{FF2B5EF4-FFF2-40B4-BE49-F238E27FC236}">
                <a16:creationId xmlns:a16="http://schemas.microsoft.com/office/drawing/2014/main" id="{72AEF3BB-3343-480C-A42A-1E21906078BF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9">
            <a:extLst>
              <a:ext uri="{FF2B5EF4-FFF2-40B4-BE49-F238E27FC236}">
                <a16:creationId xmlns:a16="http://schemas.microsoft.com/office/drawing/2014/main" id="{EF10460F-4220-4F98-A1E1-9CB876BC506D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Line 1270">
            <a:extLst>
              <a:ext uri="{FF2B5EF4-FFF2-40B4-BE49-F238E27FC236}">
                <a16:creationId xmlns:a16="http://schemas.microsoft.com/office/drawing/2014/main" id="{72E1059C-12B9-4C2F-8CA2-0996FA63A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1">
            <a:extLst>
              <a:ext uri="{FF2B5EF4-FFF2-40B4-BE49-F238E27FC236}">
                <a16:creationId xmlns:a16="http://schemas.microsoft.com/office/drawing/2014/main" id="{0B325156-387C-4609-A2FC-D42AFF8C9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Rectangle 1272">
            <a:extLst>
              <a:ext uri="{FF2B5EF4-FFF2-40B4-BE49-F238E27FC236}">
                <a16:creationId xmlns:a16="http://schemas.microsoft.com/office/drawing/2014/main" id="{82DBF07C-B398-41E2-9BA0-9013F2411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1" name="Rectangle 1273">
            <a:extLst>
              <a:ext uri="{FF2B5EF4-FFF2-40B4-BE49-F238E27FC236}">
                <a16:creationId xmlns:a16="http://schemas.microsoft.com/office/drawing/2014/main" id="{58A0181A-2BD1-4BF1-92CE-D4ABB3D52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Line 1274">
            <a:extLst>
              <a:ext uri="{FF2B5EF4-FFF2-40B4-BE49-F238E27FC236}">
                <a16:creationId xmlns:a16="http://schemas.microsoft.com/office/drawing/2014/main" id="{7A54A480-4301-49D6-885D-CAE4D7249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Line 1275">
            <a:extLst>
              <a:ext uri="{FF2B5EF4-FFF2-40B4-BE49-F238E27FC236}">
                <a16:creationId xmlns:a16="http://schemas.microsoft.com/office/drawing/2014/main" id="{8B78F299-036A-4CC6-8436-6184CC58F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77">
            <a:extLst>
              <a:ext uri="{FF2B5EF4-FFF2-40B4-BE49-F238E27FC236}">
                <a16:creationId xmlns:a16="http://schemas.microsoft.com/office/drawing/2014/main" id="{24CEA5C6-1389-40C4-9A4C-B5554C0BCEC1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87">
            <a:extLst>
              <a:ext uri="{FF2B5EF4-FFF2-40B4-BE49-F238E27FC236}">
                <a16:creationId xmlns:a16="http://schemas.microsoft.com/office/drawing/2014/main" id="{192633D3-F0DA-4981-B46D-586601516114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90">
            <a:extLst>
              <a:ext uri="{FF2B5EF4-FFF2-40B4-BE49-F238E27FC236}">
                <a16:creationId xmlns:a16="http://schemas.microsoft.com/office/drawing/2014/main" id="{F6796F0F-EE5E-4EB8-A4F7-736EAB0190A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Rectangle 1335">
            <a:extLst>
              <a:ext uri="{FF2B5EF4-FFF2-40B4-BE49-F238E27FC236}">
                <a16:creationId xmlns:a16="http://schemas.microsoft.com/office/drawing/2014/main" id="{50925C4B-D505-49F4-AB37-37134BE8B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36">
            <a:extLst>
              <a:ext uri="{FF2B5EF4-FFF2-40B4-BE49-F238E27FC236}">
                <a16:creationId xmlns:a16="http://schemas.microsoft.com/office/drawing/2014/main" id="{744F75F8-4C3A-4A01-A283-B8A8C8551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7">
            <a:extLst>
              <a:ext uri="{FF2B5EF4-FFF2-40B4-BE49-F238E27FC236}">
                <a16:creationId xmlns:a16="http://schemas.microsoft.com/office/drawing/2014/main" id="{4D23B560-47AC-441E-8842-1E3B4B8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0">
            <a:extLst>
              <a:ext uri="{FF2B5EF4-FFF2-40B4-BE49-F238E27FC236}">
                <a16:creationId xmlns:a16="http://schemas.microsoft.com/office/drawing/2014/main" id="{E8C8CBA5-13AB-4330-8B17-0CA3D13F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1">
            <a:extLst>
              <a:ext uri="{FF2B5EF4-FFF2-40B4-BE49-F238E27FC236}">
                <a16:creationId xmlns:a16="http://schemas.microsoft.com/office/drawing/2014/main" id="{873B00C1-A7B0-4825-8997-47C6C8F14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2">
            <a:extLst>
              <a:ext uri="{FF2B5EF4-FFF2-40B4-BE49-F238E27FC236}">
                <a16:creationId xmlns:a16="http://schemas.microsoft.com/office/drawing/2014/main" id="{53A6B3EB-B3D8-4C0B-B80F-A74B58645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3">
            <a:extLst>
              <a:ext uri="{FF2B5EF4-FFF2-40B4-BE49-F238E27FC236}">
                <a16:creationId xmlns:a16="http://schemas.microsoft.com/office/drawing/2014/main" id="{6129E660-9B12-461F-90BB-784AA6DAE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4">
            <a:extLst>
              <a:ext uri="{FF2B5EF4-FFF2-40B4-BE49-F238E27FC236}">
                <a16:creationId xmlns:a16="http://schemas.microsoft.com/office/drawing/2014/main" id="{5E93B18E-ED34-4E87-84A3-535A42D11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4D715E0-B20D-47B8-9884-1A028E529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0123381B-DA92-4613-88D9-1C6E4DBABB0D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6790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>
            <a:extLst>
              <a:ext uri="{FF2B5EF4-FFF2-40B4-BE49-F238E27FC236}">
                <a16:creationId xmlns:a16="http://schemas.microsoft.com/office/drawing/2014/main" id="{DC554643-BA8C-4985-8D70-AFBADE6FC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" name="Line 1087">
            <a:extLst>
              <a:ext uri="{FF2B5EF4-FFF2-40B4-BE49-F238E27FC236}">
                <a16:creationId xmlns:a16="http://schemas.microsoft.com/office/drawing/2014/main" id="{6F5173EE-0A34-4691-8BC3-83A74137B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" name="Rectangle 1088">
            <a:extLst>
              <a:ext uri="{FF2B5EF4-FFF2-40B4-BE49-F238E27FC236}">
                <a16:creationId xmlns:a16="http://schemas.microsoft.com/office/drawing/2014/main" id="{A66FD478-ED4D-455B-A739-1F634ADBB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" name="Rectangle 1089">
            <a:extLst>
              <a:ext uri="{FF2B5EF4-FFF2-40B4-BE49-F238E27FC236}">
                <a16:creationId xmlns:a16="http://schemas.microsoft.com/office/drawing/2014/main" id="{FE31537E-B642-4FF6-91C3-8357FB24A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8" name="Freeform 1098">
            <a:extLst>
              <a:ext uri="{FF2B5EF4-FFF2-40B4-BE49-F238E27FC236}">
                <a16:creationId xmlns:a16="http://schemas.microsoft.com/office/drawing/2014/main" id="{E65D4FFF-4275-4F78-A69E-B2D1155D399E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Freeform 1115">
            <a:extLst>
              <a:ext uri="{FF2B5EF4-FFF2-40B4-BE49-F238E27FC236}">
                <a16:creationId xmlns:a16="http://schemas.microsoft.com/office/drawing/2014/main" id="{3FE9C19E-462D-48B3-940E-73208AF4ADB5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Freeform 1120">
            <a:extLst>
              <a:ext uri="{FF2B5EF4-FFF2-40B4-BE49-F238E27FC236}">
                <a16:creationId xmlns:a16="http://schemas.microsoft.com/office/drawing/2014/main" id="{C6F6AF84-A88E-4C70-B377-D4A61BA2BE07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34">
            <a:extLst>
              <a:ext uri="{FF2B5EF4-FFF2-40B4-BE49-F238E27FC236}">
                <a16:creationId xmlns:a16="http://schemas.microsoft.com/office/drawing/2014/main" id="{491B6FA3-983A-4E9D-9DFC-7C557DC6BDC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41">
            <a:extLst>
              <a:ext uri="{FF2B5EF4-FFF2-40B4-BE49-F238E27FC236}">
                <a16:creationId xmlns:a16="http://schemas.microsoft.com/office/drawing/2014/main" id="{4614ACCA-78E4-41BE-BC1E-5B13AE62784B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48">
            <a:extLst>
              <a:ext uri="{FF2B5EF4-FFF2-40B4-BE49-F238E27FC236}">
                <a16:creationId xmlns:a16="http://schemas.microsoft.com/office/drawing/2014/main" id="{2E8E5C50-EBA1-43D3-85AC-FDFD24CDEE6F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50">
            <a:extLst>
              <a:ext uri="{FF2B5EF4-FFF2-40B4-BE49-F238E27FC236}">
                <a16:creationId xmlns:a16="http://schemas.microsoft.com/office/drawing/2014/main" id="{A1B7A387-E6DC-4AD3-8AC8-FF9F9284C7A7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52">
            <a:extLst>
              <a:ext uri="{FF2B5EF4-FFF2-40B4-BE49-F238E27FC236}">
                <a16:creationId xmlns:a16="http://schemas.microsoft.com/office/drawing/2014/main" id="{AD2C2637-A392-40EF-92BA-EDB87CB5B90E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4">
            <a:extLst>
              <a:ext uri="{FF2B5EF4-FFF2-40B4-BE49-F238E27FC236}">
                <a16:creationId xmlns:a16="http://schemas.microsoft.com/office/drawing/2014/main" id="{3838F6C9-6740-4D2B-8D13-DB8D22124B5F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6">
            <a:extLst>
              <a:ext uri="{FF2B5EF4-FFF2-40B4-BE49-F238E27FC236}">
                <a16:creationId xmlns:a16="http://schemas.microsoft.com/office/drawing/2014/main" id="{0798DDD2-55D4-4C33-8156-495859CFB8B2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63">
            <a:extLst>
              <a:ext uri="{FF2B5EF4-FFF2-40B4-BE49-F238E27FC236}">
                <a16:creationId xmlns:a16="http://schemas.microsoft.com/office/drawing/2014/main" id="{41CD370E-E5E5-4650-A6A5-486FCDA642D5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72">
            <a:extLst>
              <a:ext uri="{FF2B5EF4-FFF2-40B4-BE49-F238E27FC236}">
                <a16:creationId xmlns:a16="http://schemas.microsoft.com/office/drawing/2014/main" id="{2AE12BCB-EC4F-43F7-A20C-C0BACA538086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77">
            <a:extLst>
              <a:ext uri="{FF2B5EF4-FFF2-40B4-BE49-F238E27FC236}">
                <a16:creationId xmlns:a16="http://schemas.microsoft.com/office/drawing/2014/main" id="{A1100538-A5AE-482F-902B-6AAE0FCA9D2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80">
            <a:extLst>
              <a:ext uri="{FF2B5EF4-FFF2-40B4-BE49-F238E27FC236}">
                <a16:creationId xmlns:a16="http://schemas.microsoft.com/office/drawing/2014/main" id="{7DCB880A-BE66-49F3-9F10-D0FDF13ADDAA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Line 1187">
            <a:extLst>
              <a:ext uri="{FF2B5EF4-FFF2-40B4-BE49-F238E27FC236}">
                <a16:creationId xmlns:a16="http://schemas.microsoft.com/office/drawing/2014/main" id="{FF0FB98F-9E1A-4272-BC76-6168D4E42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Line 1188">
            <a:extLst>
              <a:ext uri="{FF2B5EF4-FFF2-40B4-BE49-F238E27FC236}">
                <a16:creationId xmlns:a16="http://schemas.microsoft.com/office/drawing/2014/main" id="{400F6A18-5A6E-4E12-8932-178ABC84B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208">
            <a:extLst>
              <a:ext uri="{FF2B5EF4-FFF2-40B4-BE49-F238E27FC236}">
                <a16:creationId xmlns:a16="http://schemas.microsoft.com/office/drawing/2014/main" id="{2A84EA32-9B6D-46CC-97EA-A5C4F0CD3A9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210">
            <a:extLst>
              <a:ext uri="{FF2B5EF4-FFF2-40B4-BE49-F238E27FC236}">
                <a16:creationId xmlns:a16="http://schemas.microsoft.com/office/drawing/2014/main" id="{6F0663E7-8EE4-40DB-8A78-854287D7BB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14">
            <a:extLst>
              <a:ext uri="{FF2B5EF4-FFF2-40B4-BE49-F238E27FC236}">
                <a16:creationId xmlns:a16="http://schemas.microsoft.com/office/drawing/2014/main" id="{4E5DDAA2-05C3-4D39-9BC2-99375CE6F27E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Rectangle 1215">
            <a:extLst>
              <a:ext uri="{FF2B5EF4-FFF2-40B4-BE49-F238E27FC236}">
                <a16:creationId xmlns:a16="http://schemas.microsoft.com/office/drawing/2014/main" id="{B0B8DA46-E227-4784-8588-67984F749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28" name="Freeform 1217">
            <a:extLst>
              <a:ext uri="{FF2B5EF4-FFF2-40B4-BE49-F238E27FC236}">
                <a16:creationId xmlns:a16="http://schemas.microsoft.com/office/drawing/2014/main" id="{CC9A4F37-7216-4892-B45E-8C9D51D5CB8B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9">
            <a:extLst>
              <a:ext uri="{FF2B5EF4-FFF2-40B4-BE49-F238E27FC236}">
                <a16:creationId xmlns:a16="http://schemas.microsoft.com/office/drawing/2014/main" id="{9279E8F1-09B5-4EB7-9E76-8F229FA4612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21">
            <a:extLst>
              <a:ext uri="{FF2B5EF4-FFF2-40B4-BE49-F238E27FC236}">
                <a16:creationId xmlns:a16="http://schemas.microsoft.com/office/drawing/2014/main" id="{0BF5CAE6-5979-4ED9-99CF-F0A0DAA8A7F6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34">
            <a:extLst>
              <a:ext uri="{FF2B5EF4-FFF2-40B4-BE49-F238E27FC236}">
                <a16:creationId xmlns:a16="http://schemas.microsoft.com/office/drawing/2014/main" id="{DD4E315B-17DC-4005-B337-8F737E6523E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Line 1237">
            <a:extLst>
              <a:ext uri="{FF2B5EF4-FFF2-40B4-BE49-F238E27FC236}">
                <a16:creationId xmlns:a16="http://schemas.microsoft.com/office/drawing/2014/main" id="{090824E1-E14F-4F2D-80C9-21E2F9BBA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Line 1238">
            <a:extLst>
              <a:ext uri="{FF2B5EF4-FFF2-40B4-BE49-F238E27FC236}">
                <a16:creationId xmlns:a16="http://schemas.microsoft.com/office/drawing/2014/main" id="{ED1EA25F-0284-42BD-933B-F4F1F2447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40">
            <a:extLst>
              <a:ext uri="{FF2B5EF4-FFF2-40B4-BE49-F238E27FC236}">
                <a16:creationId xmlns:a16="http://schemas.microsoft.com/office/drawing/2014/main" id="{14FEF370-D437-49AF-8E55-FB38B5DCEDD4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43">
            <a:extLst>
              <a:ext uri="{FF2B5EF4-FFF2-40B4-BE49-F238E27FC236}">
                <a16:creationId xmlns:a16="http://schemas.microsoft.com/office/drawing/2014/main" id="{BCEAE5A1-5DB9-4004-91E8-2B43443DB89F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6">
            <a:extLst>
              <a:ext uri="{FF2B5EF4-FFF2-40B4-BE49-F238E27FC236}">
                <a16:creationId xmlns:a16="http://schemas.microsoft.com/office/drawing/2014/main" id="{2BD8E146-01FC-427E-8AF6-83A84DF96B0D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50">
            <a:extLst>
              <a:ext uri="{FF2B5EF4-FFF2-40B4-BE49-F238E27FC236}">
                <a16:creationId xmlns:a16="http://schemas.microsoft.com/office/drawing/2014/main" id="{F88D1FBA-08E7-438E-BE59-C327F982D777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52">
            <a:extLst>
              <a:ext uri="{FF2B5EF4-FFF2-40B4-BE49-F238E27FC236}">
                <a16:creationId xmlns:a16="http://schemas.microsoft.com/office/drawing/2014/main" id="{8DB3D67D-22CF-4880-96E1-C0271050C94A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5">
            <a:extLst>
              <a:ext uri="{FF2B5EF4-FFF2-40B4-BE49-F238E27FC236}">
                <a16:creationId xmlns:a16="http://schemas.microsoft.com/office/drawing/2014/main" id="{01632475-77B0-4FC1-B24C-3C0E130A403E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Rectangle 1256">
            <a:extLst>
              <a:ext uri="{FF2B5EF4-FFF2-40B4-BE49-F238E27FC236}">
                <a16:creationId xmlns:a16="http://schemas.microsoft.com/office/drawing/2014/main" id="{A3D4567E-867C-462C-A79A-F1F330CAD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1" name="Freeform 1258">
            <a:extLst>
              <a:ext uri="{FF2B5EF4-FFF2-40B4-BE49-F238E27FC236}">
                <a16:creationId xmlns:a16="http://schemas.microsoft.com/office/drawing/2014/main" id="{0CBE6382-33D0-40A4-84BB-23B1619E805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66">
            <a:extLst>
              <a:ext uri="{FF2B5EF4-FFF2-40B4-BE49-F238E27FC236}">
                <a16:creationId xmlns:a16="http://schemas.microsoft.com/office/drawing/2014/main" id="{7ED9AFA8-0FB4-4ABE-BC43-B21692B8D281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69">
            <a:extLst>
              <a:ext uri="{FF2B5EF4-FFF2-40B4-BE49-F238E27FC236}">
                <a16:creationId xmlns:a16="http://schemas.microsoft.com/office/drawing/2014/main" id="{3752641E-99F5-4609-AD1E-4C853676C164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Line 1270">
            <a:extLst>
              <a:ext uri="{FF2B5EF4-FFF2-40B4-BE49-F238E27FC236}">
                <a16:creationId xmlns:a16="http://schemas.microsoft.com/office/drawing/2014/main" id="{40F6D7C3-B4CF-4A0B-BAEC-AF33E4D6E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Line 1271">
            <a:extLst>
              <a:ext uri="{FF2B5EF4-FFF2-40B4-BE49-F238E27FC236}">
                <a16:creationId xmlns:a16="http://schemas.microsoft.com/office/drawing/2014/main" id="{93BFD760-73C7-4CFB-A97D-4D360D746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Rectangle 1272">
            <a:extLst>
              <a:ext uri="{FF2B5EF4-FFF2-40B4-BE49-F238E27FC236}">
                <a16:creationId xmlns:a16="http://schemas.microsoft.com/office/drawing/2014/main" id="{80FE650A-1739-4049-90AA-B0DA8964C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7" name="Rectangle 1273">
            <a:extLst>
              <a:ext uri="{FF2B5EF4-FFF2-40B4-BE49-F238E27FC236}">
                <a16:creationId xmlns:a16="http://schemas.microsoft.com/office/drawing/2014/main" id="{1ADF06E8-7789-403B-A04B-A7D38ABCF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8" name="Line 1274">
            <a:extLst>
              <a:ext uri="{FF2B5EF4-FFF2-40B4-BE49-F238E27FC236}">
                <a16:creationId xmlns:a16="http://schemas.microsoft.com/office/drawing/2014/main" id="{95FA92E0-375C-4349-BD7D-C549D74E4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5">
            <a:extLst>
              <a:ext uri="{FF2B5EF4-FFF2-40B4-BE49-F238E27FC236}">
                <a16:creationId xmlns:a16="http://schemas.microsoft.com/office/drawing/2014/main" id="{D2AC8E66-792C-46BA-A0BD-E919966F4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Freeform 1277">
            <a:extLst>
              <a:ext uri="{FF2B5EF4-FFF2-40B4-BE49-F238E27FC236}">
                <a16:creationId xmlns:a16="http://schemas.microsoft.com/office/drawing/2014/main" id="{34812F92-53E2-4096-8319-AE1E43B6BAE2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Freeform 1287">
            <a:extLst>
              <a:ext uri="{FF2B5EF4-FFF2-40B4-BE49-F238E27FC236}">
                <a16:creationId xmlns:a16="http://schemas.microsoft.com/office/drawing/2014/main" id="{278C970F-1CA5-4FF8-A2C2-F70EFDDB70AC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90">
            <a:extLst>
              <a:ext uri="{FF2B5EF4-FFF2-40B4-BE49-F238E27FC236}">
                <a16:creationId xmlns:a16="http://schemas.microsoft.com/office/drawing/2014/main" id="{E8569846-3099-4EDB-A715-2000D3D463D6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Rectangle 1335">
            <a:extLst>
              <a:ext uri="{FF2B5EF4-FFF2-40B4-BE49-F238E27FC236}">
                <a16:creationId xmlns:a16="http://schemas.microsoft.com/office/drawing/2014/main" id="{82F2E316-E515-4F29-B8B0-C08FD9D84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4" name="Rectangle 1336">
            <a:extLst>
              <a:ext uri="{FF2B5EF4-FFF2-40B4-BE49-F238E27FC236}">
                <a16:creationId xmlns:a16="http://schemas.microsoft.com/office/drawing/2014/main" id="{3D7353F0-4B46-46D0-830A-206E4797D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5" name="Rectangle 1337">
            <a:extLst>
              <a:ext uri="{FF2B5EF4-FFF2-40B4-BE49-F238E27FC236}">
                <a16:creationId xmlns:a16="http://schemas.microsoft.com/office/drawing/2014/main" id="{FAE7ADBF-FB3B-459D-96D8-6215D9C5D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40">
            <a:extLst>
              <a:ext uri="{FF2B5EF4-FFF2-40B4-BE49-F238E27FC236}">
                <a16:creationId xmlns:a16="http://schemas.microsoft.com/office/drawing/2014/main" id="{182E74BA-FD4C-4395-913E-61F8A7971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41">
            <a:extLst>
              <a:ext uri="{FF2B5EF4-FFF2-40B4-BE49-F238E27FC236}">
                <a16:creationId xmlns:a16="http://schemas.microsoft.com/office/drawing/2014/main" id="{5A42463D-026B-4332-820B-03D95DB4D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2">
            <a:extLst>
              <a:ext uri="{FF2B5EF4-FFF2-40B4-BE49-F238E27FC236}">
                <a16:creationId xmlns:a16="http://schemas.microsoft.com/office/drawing/2014/main" id="{91C2E644-125D-40B6-8415-E95259EBC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3">
            <a:extLst>
              <a:ext uri="{FF2B5EF4-FFF2-40B4-BE49-F238E27FC236}">
                <a16:creationId xmlns:a16="http://schemas.microsoft.com/office/drawing/2014/main" id="{704A1C65-F1DE-4237-9D34-D99FD4B49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4">
            <a:extLst>
              <a:ext uri="{FF2B5EF4-FFF2-40B4-BE49-F238E27FC236}">
                <a16:creationId xmlns:a16="http://schemas.microsoft.com/office/drawing/2014/main" id="{D1DCA494-DD80-47F8-8A45-6ABEBC922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69">
            <a:extLst>
              <a:ext uri="{FF2B5EF4-FFF2-40B4-BE49-F238E27FC236}">
                <a16:creationId xmlns:a16="http://schemas.microsoft.com/office/drawing/2014/main" id="{1051FEF5-8EA5-4EBA-BB6B-2E8B71A90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8926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98049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66373" y="968964"/>
            <a:ext cx="11372849" cy="51951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6829A-DEBF-4938-85AF-93621C32C3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AFF777-255D-4E39-80A0-50CECA3A10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86309-F381-4D21-ACC8-EDFEA39A6F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22642687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D83013-B170-4672-AABD-C6E6CFABDEF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0BBAFCCC-D48E-4EFC-BF88-E32E80FFC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154FC206-7F8C-44C1-9DF1-A9F98BAA1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292B5A14-1E3D-4A44-A2C1-CE27448C8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C1B3ACB0-C2CC-45AF-A849-A91B78151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521CE617-4873-4A97-9B20-CE38C803ECED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FF5C3624-1EAB-4D15-BF05-08385286BF96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3CA2C94B-20FF-4CB3-8710-7A565B608E3B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DFB46200-DB69-49FD-A49E-4BE9AA6944CA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DDF5872F-5E4A-4B42-B0EF-0F14C8B2FB11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A185C352-7E19-4A75-B5BA-6288B76122ED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23F39A3-DF48-46F2-AB91-86D86F13DCB1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CC4435C1-29F4-470E-A46E-85C9BBAA3DAF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2529E85E-A04F-4153-8BB7-297B886E0477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20AA3D51-5264-4689-99F8-3BD1172E5B45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A3CB52B3-090B-4B1C-AF59-8A6397BA74B8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4574383F-E69E-423B-A3DB-528C17260BB3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B85A9F78-7114-41A0-A514-AB8C1345C4A3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7EC9C044-8154-47F5-ACCC-E262E9957FD6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D651536E-881F-45C4-9C39-B18533BE6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8A54CC14-2759-49AC-AB9C-4F63D2D4F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9515E2A2-6566-4035-8A0D-C1EFE89B4EAC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C08F3E8A-BBB0-4132-A4E4-B50F5678C8F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E60B0F1F-C41D-432D-92CB-466BCFD11F25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64F59EFE-2414-4824-95D4-718CBAF22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9424D816-2857-48C1-B94D-F276F8716EF4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7B6A9479-C7C7-43DB-B6CF-5440788D7DF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C9121D18-D729-4D63-91F1-487717F765CD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0F40886C-E53C-4D13-B216-FAEFFC43214D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70DE2111-79B1-46B4-A5E9-591C627AD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235EFDA8-AFFA-4CE6-B3A1-8A99548CB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C672F66B-AB09-4947-8D3E-395C23558518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DA63BF31-2382-4B78-A1A3-F11038B30AB4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10961DFF-9E77-40CB-82A7-CA4782689A0A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1BE38246-E199-4B88-BCE4-901DFE5ABEFA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8190F65E-7F45-469D-82E1-93E98C3D6538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4B0FC9B5-E8F4-4311-99BB-70642E4A4C67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D7618BD1-1673-4806-A270-CDFACC9BA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8D9206B1-7B58-4FF7-8144-ECBDFBF90417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EFDB4535-30AB-4BCA-AEAC-3031A654BC29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51A8AF38-0E63-46D2-BA2D-191026A2092B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BA6BAEEF-376D-46E4-9E10-87F99D77E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FDC02D85-24C5-43DC-B04F-15C7F7A6D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1BEE970D-EAD5-4C5A-939C-D4C5EE15F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41213733-4102-4FF4-AF23-89BB46B64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0EA25D99-ACF7-4460-A259-73D64E418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79326118-631B-45DD-823F-4E789D257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468DB472-2AD1-4A33-B98B-120AB85262C0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28D24FF0-2709-4C13-8E4E-AA873CB2EE66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3223A991-6147-4B08-9BD1-CCFFD58E0024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9010F443-6658-414C-8993-91D99884E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4E835D0D-3365-4FE6-A3C9-E5C1C160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606A6C67-1842-4F87-B54B-D7281A87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AA519802-5366-4EA4-884F-A322B8FFA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3B31198F-D405-4D42-9299-DF4D16FEE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5B868500-3FF9-4C90-B8AC-29CA37C83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768BCF2E-C603-4BB4-ABBC-1C6562EAB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FBBD9C69-7002-48C5-96B5-863F7E15D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28D716C-D719-436A-B67B-2B5EC40D4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2126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861340" y="1189790"/>
            <a:ext cx="938596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878236" y="3000005"/>
            <a:ext cx="9369065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1965438A-4083-4CCF-A2BC-AE6B15E80148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701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436BD5E5-7D00-4287-A8EF-BAF98B019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94ABAB5-258D-4B8D-A428-79644A6DC6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54846F1F-CEC7-4423-BCD4-39BA0BF772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B136698-D3F8-4692-8029-08259F999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1901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>
            <a:extLst>
              <a:ext uri="{FF2B5EF4-FFF2-40B4-BE49-F238E27FC236}">
                <a16:creationId xmlns:a16="http://schemas.microsoft.com/office/drawing/2014/main" id="{6CA97D09-069B-4B8B-BBBF-3382E1172745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Freeform 1683">
            <a:extLst>
              <a:ext uri="{FF2B5EF4-FFF2-40B4-BE49-F238E27FC236}">
                <a16:creationId xmlns:a16="http://schemas.microsoft.com/office/drawing/2014/main" id="{5031C9F3-B00F-4BC1-A292-20DD076B9130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1086">
            <a:extLst>
              <a:ext uri="{FF2B5EF4-FFF2-40B4-BE49-F238E27FC236}">
                <a16:creationId xmlns:a16="http://schemas.microsoft.com/office/drawing/2014/main" id="{08F58B28-AEB2-4604-A069-86836918A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Line 1087">
            <a:extLst>
              <a:ext uri="{FF2B5EF4-FFF2-40B4-BE49-F238E27FC236}">
                <a16:creationId xmlns:a16="http://schemas.microsoft.com/office/drawing/2014/main" id="{F59EFB17-02B6-42E4-80AD-783FB4288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" name="Rectangle 1088">
            <a:extLst>
              <a:ext uri="{FF2B5EF4-FFF2-40B4-BE49-F238E27FC236}">
                <a16:creationId xmlns:a16="http://schemas.microsoft.com/office/drawing/2014/main" id="{AADAD47A-DFCB-46DC-9ADB-CE3E6BA3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Rectangle 1089">
            <a:extLst>
              <a:ext uri="{FF2B5EF4-FFF2-40B4-BE49-F238E27FC236}">
                <a16:creationId xmlns:a16="http://schemas.microsoft.com/office/drawing/2014/main" id="{EAA78A1D-2965-4E25-BE9A-B8A301F3C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0" name="Freeform 1098">
            <a:extLst>
              <a:ext uri="{FF2B5EF4-FFF2-40B4-BE49-F238E27FC236}">
                <a16:creationId xmlns:a16="http://schemas.microsoft.com/office/drawing/2014/main" id="{C2E4CAED-B774-4218-BE10-F07B7A966D67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15">
            <a:extLst>
              <a:ext uri="{FF2B5EF4-FFF2-40B4-BE49-F238E27FC236}">
                <a16:creationId xmlns:a16="http://schemas.microsoft.com/office/drawing/2014/main" id="{ADD24CD7-8379-4A46-9397-E6DC4D3D627C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20">
            <a:extLst>
              <a:ext uri="{FF2B5EF4-FFF2-40B4-BE49-F238E27FC236}">
                <a16:creationId xmlns:a16="http://schemas.microsoft.com/office/drawing/2014/main" id="{42B13B8E-02D2-43F0-9F93-8B1F738FDDBE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34">
            <a:extLst>
              <a:ext uri="{FF2B5EF4-FFF2-40B4-BE49-F238E27FC236}">
                <a16:creationId xmlns:a16="http://schemas.microsoft.com/office/drawing/2014/main" id="{51E3646C-6E3B-4FD5-B162-F685FAF36968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41">
            <a:extLst>
              <a:ext uri="{FF2B5EF4-FFF2-40B4-BE49-F238E27FC236}">
                <a16:creationId xmlns:a16="http://schemas.microsoft.com/office/drawing/2014/main" id="{01AC1A23-7488-458D-9EE6-25B7F8BDDF5C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48">
            <a:extLst>
              <a:ext uri="{FF2B5EF4-FFF2-40B4-BE49-F238E27FC236}">
                <a16:creationId xmlns:a16="http://schemas.microsoft.com/office/drawing/2014/main" id="{1FB1D48E-A6CC-4F05-9F4D-B007836966A2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0">
            <a:extLst>
              <a:ext uri="{FF2B5EF4-FFF2-40B4-BE49-F238E27FC236}">
                <a16:creationId xmlns:a16="http://schemas.microsoft.com/office/drawing/2014/main" id="{F708098A-F500-40D6-B131-7E50D5D6CB10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2">
            <a:extLst>
              <a:ext uri="{FF2B5EF4-FFF2-40B4-BE49-F238E27FC236}">
                <a16:creationId xmlns:a16="http://schemas.microsoft.com/office/drawing/2014/main" id="{D694A97E-A9AF-4F05-A550-4E97757911F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4">
            <a:extLst>
              <a:ext uri="{FF2B5EF4-FFF2-40B4-BE49-F238E27FC236}">
                <a16:creationId xmlns:a16="http://schemas.microsoft.com/office/drawing/2014/main" id="{13FEE627-B60E-4C7D-886F-F5D1ADFA9D69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6">
            <a:extLst>
              <a:ext uri="{FF2B5EF4-FFF2-40B4-BE49-F238E27FC236}">
                <a16:creationId xmlns:a16="http://schemas.microsoft.com/office/drawing/2014/main" id="{96E102C1-0C2D-492A-B067-FA9B144E3789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63">
            <a:extLst>
              <a:ext uri="{FF2B5EF4-FFF2-40B4-BE49-F238E27FC236}">
                <a16:creationId xmlns:a16="http://schemas.microsoft.com/office/drawing/2014/main" id="{F46B0ED2-7478-420C-95A0-FCDF7A2D3284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72">
            <a:extLst>
              <a:ext uri="{FF2B5EF4-FFF2-40B4-BE49-F238E27FC236}">
                <a16:creationId xmlns:a16="http://schemas.microsoft.com/office/drawing/2014/main" id="{CC8FF155-C94E-4211-B81F-5D6F0F4A7705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77">
            <a:extLst>
              <a:ext uri="{FF2B5EF4-FFF2-40B4-BE49-F238E27FC236}">
                <a16:creationId xmlns:a16="http://schemas.microsoft.com/office/drawing/2014/main" id="{EA31C33B-9606-4400-B75C-490DA77DDEF1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80">
            <a:extLst>
              <a:ext uri="{FF2B5EF4-FFF2-40B4-BE49-F238E27FC236}">
                <a16:creationId xmlns:a16="http://schemas.microsoft.com/office/drawing/2014/main" id="{41C025E8-8434-4EC1-B550-B05596A91F17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1187">
            <a:extLst>
              <a:ext uri="{FF2B5EF4-FFF2-40B4-BE49-F238E27FC236}">
                <a16:creationId xmlns:a16="http://schemas.microsoft.com/office/drawing/2014/main" id="{4BC55560-543A-439B-8000-92DD9ADAE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188">
            <a:extLst>
              <a:ext uri="{FF2B5EF4-FFF2-40B4-BE49-F238E27FC236}">
                <a16:creationId xmlns:a16="http://schemas.microsoft.com/office/drawing/2014/main" id="{6A5D7D18-787F-4562-9D6A-C826FD275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08">
            <a:extLst>
              <a:ext uri="{FF2B5EF4-FFF2-40B4-BE49-F238E27FC236}">
                <a16:creationId xmlns:a16="http://schemas.microsoft.com/office/drawing/2014/main" id="{1C908A69-7CAD-4A7E-972D-46D54D503AB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210">
            <a:extLst>
              <a:ext uri="{FF2B5EF4-FFF2-40B4-BE49-F238E27FC236}">
                <a16:creationId xmlns:a16="http://schemas.microsoft.com/office/drawing/2014/main" id="{5858BA96-AF6A-481A-9A75-55BCF56EA55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14">
            <a:extLst>
              <a:ext uri="{FF2B5EF4-FFF2-40B4-BE49-F238E27FC236}">
                <a16:creationId xmlns:a16="http://schemas.microsoft.com/office/drawing/2014/main" id="{03DBA4AB-9E7A-4308-A64E-1F39DCE7784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Rectangle 1215">
            <a:extLst>
              <a:ext uri="{FF2B5EF4-FFF2-40B4-BE49-F238E27FC236}">
                <a16:creationId xmlns:a16="http://schemas.microsoft.com/office/drawing/2014/main" id="{66ED56F7-B5AF-4B04-A839-105D835A3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0" name="Freeform 1217">
            <a:extLst>
              <a:ext uri="{FF2B5EF4-FFF2-40B4-BE49-F238E27FC236}">
                <a16:creationId xmlns:a16="http://schemas.microsoft.com/office/drawing/2014/main" id="{EF043FE3-E726-4E8B-A34D-6FAF1109D98C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9">
            <a:extLst>
              <a:ext uri="{FF2B5EF4-FFF2-40B4-BE49-F238E27FC236}">
                <a16:creationId xmlns:a16="http://schemas.microsoft.com/office/drawing/2014/main" id="{381F9161-C223-42DD-9846-60C2E7148C2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21">
            <a:extLst>
              <a:ext uri="{FF2B5EF4-FFF2-40B4-BE49-F238E27FC236}">
                <a16:creationId xmlns:a16="http://schemas.microsoft.com/office/drawing/2014/main" id="{8A703CC6-B58F-4FFA-8F93-C2BA8CE9DC16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34">
            <a:extLst>
              <a:ext uri="{FF2B5EF4-FFF2-40B4-BE49-F238E27FC236}">
                <a16:creationId xmlns:a16="http://schemas.microsoft.com/office/drawing/2014/main" id="{C3184926-5AD6-476E-B969-C5B4EF5F0F7F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Line 1237">
            <a:extLst>
              <a:ext uri="{FF2B5EF4-FFF2-40B4-BE49-F238E27FC236}">
                <a16:creationId xmlns:a16="http://schemas.microsoft.com/office/drawing/2014/main" id="{C3F8B3BA-5429-4302-9B59-D43A780D3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Line 1238">
            <a:extLst>
              <a:ext uri="{FF2B5EF4-FFF2-40B4-BE49-F238E27FC236}">
                <a16:creationId xmlns:a16="http://schemas.microsoft.com/office/drawing/2014/main" id="{DEF9484F-477A-499D-8892-11CA4D651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0">
            <a:extLst>
              <a:ext uri="{FF2B5EF4-FFF2-40B4-BE49-F238E27FC236}">
                <a16:creationId xmlns:a16="http://schemas.microsoft.com/office/drawing/2014/main" id="{DFA7C2CD-81A3-47E6-B3C4-713FABF8B142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43">
            <a:extLst>
              <a:ext uri="{FF2B5EF4-FFF2-40B4-BE49-F238E27FC236}">
                <a16:creationId xmlns:a16="http://schemas.microsoft.com/office/drawing/2014/main" id="{326F55DA-1609-40C6-82A1-73FF20D2805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6">
            <a:extLst>
              <a:ext uri="{FF2B5EF4-FFF2-40B4-BE49-F238E27FC236}">
                <a16:creationId xmlns:a16="http://schemas.microsoft.com/office/drawing/2014/main" id="{9DDA0915-36CF-42AF-945B-E9E7BEF5474F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0">
            <a:extLst>
              <a:ext uri="{FF2B5EF4-FFF2-40B4-BE49-F238E27FC236}">
                <a16:creationId xmlns:a16="http://schemas.microsoft.com/office/drawing/2014/main" id="{5AABA226-A648-473E-8502-043F3AFA07EF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52">
            <a:extLst>
              <a:ext uri="{FF2B5EF4-FFF2-40B4-BE49-F238E27FC236}">
                <a16:creationId xmlns:a16="http://schemas.microsoft.com/office/drawing/2014/main" id="{D7531AA3-338F-404D-9C78-7972CD6A799D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5">
            <a:extLst>
              <a:ext uri="{FF2B5EF4-FFF2-40B4-BE49-F238E27FC236}">
                <a16:creationId xmlns:a16="http://schemas.microsoft.com/office/drawing/2014/main" id="{2D92F182-1884-400E-8171-F5E0EB93DECE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Rectangle 1256">
            <a:extLst>
              <a:ext uri="{FF2B5EF4-FFF2-40B4-BE49-F238E27FC236}">
                <a16:creationId xmlns:a16="http://schemas.microsoft.com/office/drawing/2014/main" id="{C59A7602-D5D8-480C-8F56-F4F3C5C6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3" name="Freeform 1258">
            <a:extLst>
              <a:ext uri="{FF2B5EF4-FFF2-40B4-BE49-F238E27FC236}">
                <a16:creationId xmlns:a16="http://schemas.microsoft.com/office/drawing/2014/main" id="{DB79B719-A0B3-4DA5-9145-4D93EBE5316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66">
            <a:extLst>
              <a:ext uri="{FF2B5EF4-FFF2-40B4-BE49-F238E27FC236}">
                <a16:creationId xmlns:a16="http://schemas.microsoft.com/office/drawing/2014/main" id="{FA1619E2-27A6-4544-BE4B-D9B7DFCC1D93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69">
            <a:extLst>
              <a:ext uri="{FF2B5EF4-FFF2-40B4-BE49-F238E27FC236}">
                <a16:creationId xmlns:a16="http://schemas.microsoft.com/office/drawing/2014/main" id="{1A2912E2-DD0C-496E-A2BE-42E02BBD3833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Line 1270">
            <a:extLst>
              <a:ext uri="{FF2B5EF4-FFF2-40B4-BE49-F238E27FC236}">
                <a16:creationId xmlns:a16="http://schemas.microsoft.com/office/drawing/2014/main" id="{E32FB417-D30A-4021-BC20-23456305D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Line 1271">
            <a:extLst>
              <a:ext uri="{FF2B5EF4-FFF2-40B4-BE49-F238E27FC236}">
                <a16:creationId xmlns:a16="http://schemas.microsoft.com/office/drawing/2014/main" id="{7BB220E9-7295-4E1B-A710-F2BFA6861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Rectangle 1272">
            <a:extLst>
              <a:ext uri="{FF2B5EF4-FFF2-40B4-BE49-F238E27FC236}">
                <a16:creationId xmlns:a16="http://schemas.microsoft.com/office/drawing/2014/main" id="{67478316-7662-443E-90CF-D427A7738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9" name="Rectangle 1273">
            <a:extLst>
              <a:ext uri="{FF2B5EF4-FFF2-40B4-BE49-F238E27FC236}">
                <a16:creationId xmlns:a16="http://schemas.microsoft.com/office/drawing/2014/main" id="{4E70D1C8-EC3C-440E-BF9D-97D80996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0" name="Line 1274">
            <a:extLst>
              <a:ext uri="{FF2B5EF4-FFF2-40B4-BE49-F238E27FC236}">
                <a16:creationId xmlns:a16="http://schemas.microsoft.com/office/drawing/2014/main" id="{B55223E1-3405-4EE8-93FD-DB37B6C3E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5">
            <a:extLst>
              <a:ext uri="{FF2B5EF4-FFF2-40B4-BE49-F238E27FC236}">
                <a16:creationId xmlns:a16="http://schemas.microsoft.com/office/drawing/2014/main" id="{87EC70A2-065F-4B3E-8176-FC2DC8DCD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77">
            <a:extLst>
              <a:ext uri="{FF2B5EF4-FFF2-40B4-BE49-F238E27FC236}">
                <a16:creationId xmlns:a16="http://schemas.microsoft.com/office/drawing/2014/main" id="{2B298090-F41A-44F2-B621-C4A6BE9C0BAF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Freeform 1287">
            <a:extLst>
              <a:ext uri="{FF2B5EF4-FFF2-40B4-BE49-F238E27FC236}">
                <a16:creationId xmlns:a16="http://schemas.microsoft.com/office/drawing/2014/main" id="{5D051F57-BBC2-4CDB-9BE4-D71D3DFDFA9E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90">
            <a:extLst>
              <a:ext uri="{FF2B5EF4-FFF2-40B4-BE49-F238E27FC236}">
                <a16:creationId xmlns:a16="http://schemas.microsoft.com/office/drawing/2014/main" id="{438F9DF8-CE0D-49AE-9A8D-3AA98F16ED01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Rectangle 1335">
            <a:extLst>
              <a:ext uri="{FF2B5EF4-FFF2-40B4-BE49-F238E27FC236}">
                <a16:creationId xmlns:a16="http://schemas.microsoft.com/office/drawing/2014/main" id="{E691831F-86B2-4AD5-9BA0-536651553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36">
            <a:extLst>
              <a:ext uri="{FF2B5EF4-FFF2-40B4-BE49-F238E27FC236}">
                <a16:creationId xmlns:a16="http://schemas.microsoft.com/office/drawing/2014/main" id="{07AF38A9-D834-4123-A8A5-B77C69E2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37">
            <a:extLst>
              <a:ext uri="{FF2B5EF4-FFF2-40B4-BE49-F238E27FC236}">
                <a16:creationId xmlns:a16="http://schemas.microsoft.com/office/drawing/2014/main" id="{20D3B57E-850F-43E0-9643-9002EBE17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0">
            <a:extLst>
              <a:ext uri="{FF2B5EF4-FFF2-40B4-BE49-F238E27FC236}">
                <a16:creationId xmlns:a16="http://schemas.microsoft.com/office/drawing/2014/main" id="{69FA608E-A364-49DC-A619-44ECCC569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1">
            <a:extLst>
              <a:ext uri="{FF2B5EF4-FFF2-40B4-BE49-F238E27FC236}">
                <a16:creationId xmlns:a16="http://schemas.microsoft.com/office/drawing/2014/main" id="{C6BD516B-AE8A-43D2-B8CD-31135E462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2">
            <a:extLst>
              <a:ext uri="{FF2B5EF4-FFF2-40B4-BE49-F238E27FC236}">
                <a16:creationId xmlns:a16="http://schemas.microsoft.com/office/drawing/2014/main" id="{FFDC7020-7E36-4C37-AD34-BF87EFB2B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3">
            <a:extLst>
              <a:ext uri="{FF2B5EF4-FFF2-40B4-BE49-F238E27FC236}">
                <a16:creationId xmlns:a16="http://schemas.microsoft.com/office/drawing/2014/main" id="{BCFC53B1-F5B0-4E52-9A0F-B0B00C0A1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4">
            <a:extLst>
              <a:ext uri="{FF2B5EF4-FFF2-40B4-BE49-F238E27FC236}">
                <a16:creationId xmlns:a16="http://schemas.microsoft.com/office/drawing/2014/main" id="{F48D60DF-D1C6-4849-980E-90A809BD9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Footer Placeholder 8">
            <a:extLst>
              <a:ext uri="{FF2B5EF4-FFF2-40B4-BE49-F238E27FC236}">
                <a16:creationId xmlns:a16="http://schemas.microsoft.com/office/drawing/2014/main" id="{129B4718-A358-4FDF-8863-CBBB203C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64" name="Slide Number Placeholder 9">
            <a:extLst>
              <a:ext uri="{FF2B5EF4-FFF2-40B4-BE49-F238E27FC236}">
                <a16:creationId xmlns:a16="http://schemas.microsoft.com/office/drawing/2014/main" id="{68270127-5B4E-464D-9982-361FAA52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63E82-A3A7-411F-83DE-A11CE0B9C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1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>
            <a:extLst>
              <a:ext uri="{FF2B5EF4-FFF2-40B4-BE49-F238E27FC236}">
                <a16:creationId xmlns:a16="http://schemas.microsoft.com/office/drawing/2014/main" id="{14987D2A-975B-438A-93BC-505732820708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Freeform 1683">
            <a:extLst>
              <a:ext uri="{FF2B5EF4-FFF2-40B4-BE49-F238E27FC236}">
                <a16:creationId xmlns:a16="http://schemas.microsoft.com/office/drawing/2014/main" id="{00CE6439-8D5F-41B8-8786-CF9045AE1A52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75913" y="301625"/>
            <a:ext cx="11252649" cy="667338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75913" y="1599260"/>
            <a:ext cx="11253740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913" y="1025408"/>
            <a:ext cx="11247297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bg2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1156274-B952-4477-9038-335EDA4046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D89FE62-2354-446D-B6CB-DD2056455C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5C83E6-69E8-41EF-949A-583A5936B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1233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912" y="405102"/>
            <a:ext cx="4014520" cy="551771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bg2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405102"/>
            <a:ext cx="6942667" cy="5483080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E324A6-D1C5-4621-824D-11B7D74E6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72165-731E-4B77-8D6B-D064B92B3E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E5126A-7CC3-4C66-B077-2F00A31D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325829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37B2BC2-C70A-461B-99F0-5E882FB52E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033C4-07DF-410B-A0EF-9B2E96CD6E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8667C7-1712-4304-835D-C65C5A64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70503428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288637"/>
            <a:ext cx="11425544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455" y="1443790"/>
            <a:ext cx="7076351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125" y="1003049"/>
            <a:ext cx="4117137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30234" y="976313"/>
            <a:ext cx="7058749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F4C0132-EFDF-452C-8DEC-327FFBC36C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F91CD27-FF80-4394-9FBB-747B7B0656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E8D955-6F5A-4C06-8F5F-789AA4FCA5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59577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>
            <a:extLst>
              <a:ext uri="{FF2B5EF4-FFF2-40B4-BE49-F238E27FC236}">
                <a16:creationId xmlns:a16="http://schemas.microsoft.com/office/drawing/2014/main" id="{67C2D4AF-D400-4C4D-A360-4BB9E0B05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1538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16D293-7123-4D9F-BE04-9195F2F29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FECDA-BA08-41D8-B167-CC5E1BB4D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284" y="6329364"/>
            <a:ext cx="28448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C107FCDD-1B96-420B-975F-AF975FF2D1F3}"/>
              </a:ext>
            </a:extLst>
          </p:cNvPr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1799012972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9ABD0D9C-80FF-4EB3-9407-DE1DFEDB873F}"/>
              </a:ext>
            </a:extLst>
          </p:cNvPr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9C550E03-A021-42D6-B8CC-6263C4E80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B24799A1-A24A-4206-A68B-F6E317AF5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2FD3EB0E-E7E1-487F-9190-56839701B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D1109-F066-4424-8562-D15164BB6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0484" y="6361114"/>
            <a:ext cx="42333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5EB8F8A6-8E5F-4E81-BAD5-C6A17D4373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3E5B-AACD-4299-A329-D66A08396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8484" y="6361114"/>
            <a:ext cx="5348816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pic>
        <p:nvPicPr>
          <p:cNvPr id="2057" name="Picture 1" descr="WB-WBG-vertical-RGB-web.png">
            <a:extLst>
              <a:ext uri="{FF2B5EF4-FFF2-40B4-BE49-F238E27FC236}">
                <a16:creationId xmlns:a16="http://schemas.microsoft.com/office/drawing/2014/main" id="{B0C9F009-6AF2-4057-8752-9FB2FE7477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4134" y="6254750"/>
            <a:ext cx="114723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3" r:id="rId1"/>
    <p:sldLayoutId id="2147485424" r:id="rId2"/>
    <p:sldLayoutId id="2147485425" r:id="rId3"/>
    <p:sldLayoutId id="2147485408" r:id="rId4"/>
    <p:sldLayoutId id="2147485409" r:id="rId5"/>
    <p:sldLayoutId id="2147485410" r:id="rId6"/>
    <p:sldLayoutId id="2147485411" r:id="rId7"/>
    <p:sldLayoutId id="2147485412" r:id="rId8"/>
    <p:sldLayoutId id="2147485413" r:id="rId9"/>
    <p:sldLayoutId id="2147485414" r:id="rId10"/>
    <p:sldLayoutId id="2147485426" r:id="rId11"/>
    <p:sldLayoutId id="2147485427" r:id="rId12"/>
    <p:sldLayoutId id="2147485415" r:id="rId13"/>
    <p:sldLayoutId id="2147485416" r:id="rId14"/>
    <p:sldLayoutId id="2147485417" r:id="rId15"/>
    <p:sldLayoutId id="2147485418" r:id="rId16"/>
    <p:sldLayoutId id="2147485428" r:id="rId17"/>
    <p:sldLayoutId id="2147485419" r:id="rId1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ometers.info/coronavirus/" TargetMode="External"/><Relationship Id="rId2" Type="http://schemas.openxmlformats.org/officeDocument/2006/relationships/hyperlink" Target="https://ourworldindata.org/coronaviru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urworldindata.org/policy-responses-covi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A573E-8D3D-4C93-A475-119C80AE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888" y="1189038"/>
            <a:ext cx="6972300" cy="1822450"/>
          </a:xfrm>
        </p:spPr>
        <p:txBody>
          <a:bodyPr/>
          <a:lstStyle/>
          <a:p>
            <a:pPr algn="ctr">
              <a:defRPr/>
            </a:pPr>
            <a:r>
              <a:rPr lang="en-US">
                <a:ea typeface="ＭＳ Ｐゴシック" charset="0"/>
              </a:rPr>
              <a:t>COVID-19 MONITOR	</a:t>
            </a:r>
            <a:br>
              <a:rPr lang="en-US">
                <a:ea typeface="ＭＳ Ｐゴシック" charset="0"/>
              </a:rPr>
            </a:br>
            <a:r>
              <a:rPr lang="en-US">
                <a:ea typeface="ＭＳ Ｐゴシック" charset="0"/>
              </a:rPr>
              <a:t>Europe and central Asia</a:t>
            </a:r>
          </a:p>
        </p:txBody>
      </p:sp>
      <p:pic>
        <p:nvPicPr>
          <p:cNvPr id="12294" name="Picture Placeholder 10" descr="WB-WBG-vertical-RGB.png">
            <a:extLst>
              <a:ext uri="{FF2B5EF4-FFF2-40B4-BE49-F238E27FC236}">
                <a16:creationId xmlns:a16="http://schemas.microsoft.com/office/drawing/2014/main" id="{F2C8AB78-A7BF-4BFF-A5C3-50BDAB6D49B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775" b="-40775"/>
          <a:stretch>
            <a:fillRect/>
          </a:stretch>
        </p:blipFill>
        <p:spPr>
          <a:xfrm>
            <a:off x="1749425" y="4657726"/>
            <a:ext cx="1701800" cy="1749425"/>
          </a:xfrm>
        </p:spPr>
      </p:pic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9F23E3DF-4511-4892-AF7F-5AD265790F32}"/>
              </a:ext>
            </a:extLst>
          </p:cNvPr>
          <p:cNvSpPr>
            <a:spLocks noGrp="1"/>
          </p:cNvSpPr>
          <p:nvPr>
            <p:ph type="dt" sz="quarter" idx="20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fld id="{13AD8D4F-7682-264E-BC9E-E3DE427AD2CA}" type="datetime4">
              <a:rPr lang="en-US" b="0" smtClean="0">
                <a:latin typeface="+mn-lt"/>
              </a:rPr>
              <a:pPr>
                <a:defRPr/>
              </a:pPr>
              <a:t>February 22, 2021</a:t>
            </a:fld>
            <a:endParaRPr lang="en-US" b="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091B7-25EF-451C-BA15-820703F06E64}"/>
              </a:ext>
            </a:extLst>
          </p:cNvPr>
          <p:cNvSpPr txBox="1"/>
          <p:nvPr/>
        </p:nvSpPr>
        <p:spPr>
          <a:xfrm>
            <a:off x="2403955" y="3429000"/>
            <a:ext cx="825086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rebuchet MS"/>
                <a:ea typeface="MS PGothic"/>
                <a:cs typeface="Arial"/>
              </a:rPr>
              <a:t>[Unless otherwise specified, data is as of February 19]</a:t>
            </a:r>
          </a:p>
        </p:txBody>
      </p:sp>
      <p:pic>
        <p:nvPicPr>
          <p:cNvPr id="4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1A808BD-A9A0-49DF-AB08-9A53971C2F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814" y="5078370"/>
            <a:ext cx="2743200" cy="1577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F637A7-4ADC-4969-87CE-E1646D5AA719}"/>
              </a:ext>
            </a:extLst>
          </p:cNvPr>
          <p:cNvSpPr txBox="1"/>
          <p:nvPr/>
        </p:nvSpPr>
        <p:spPr>
          <a:xfrm>
            <a:off x="9906000" y="5996152"/>
            <a:ext cx="158766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rebuchet MS"/>
                <a:ea typeface="MS PGothic"/>
                <a:cs typeface="Arial"/>
              </a:rPr>
              <a:t>02/21/2021</a:t>
            </a:r>
            <a:endParaRPr lang="en-US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AF52843D-FA2A-4D6F-A707-3DD909CC2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9606"/>
            <a:ext cx="7462283" cy="5357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13" y="202861"/>
            <a:ext cx="10949650" cy="7455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ea typeface="+mn-lt"/>
                <a:cs typeface="+mn-lt"/>
              </a:rPr>
              <a:t>Test positivity rate: total positive COVID-19 tests versus total tests conducted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6CA81-60BE-404B-B47E-03D77AB7E5BF}"/>
              </a:ext>
            </a:extLst>
          </p:cNvPr>
          <p:cNvSpPr txBox="1"/>
          <p:nvPr/>
        </p:nvSpPr>
        <p:spPr>
          <a:xfrm>
            <a:off x="7462283" y="1356631"/>
            <a:ext cx="4683813" cy="492442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rIns="91440" bIns="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A test positivity rate of less than 5% is one criterion for informing adjusting of public health and social measures by WHO.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b="0" dirty="0"/>
          </a:p>
          <a:p>
            <a:pPr marL="285750" indent="-285750"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following countries have testing rates above 5% indicating the need to increase testing and strengthen measures to slow transmission: </a:t>
            </a:r>
            <a:endParaRPr lang="en-US" dirty="0"/>
          </a:p>
          <a:p>
            <a:endParaRPr lang="en-US" b="0" dirty="0">
              <a:latin typeface="Trebuchet MS"/>
              <a:ea typeface="MS PGothic"/>
              <a:cs typeface="Arial"/>
            </a:endParaRPr>
          </a:p>
          <a:p>
            <a:pPr marL="400050" indent="-400050">
              <a:buAutoNum type="romanU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Albania, Moldova, Montenegro, and Slovakia have positive rates of above 20%;</a:t>
            </a:r>
          </a:p>
          <a:p>
            <a:pPr marL="400050" indent="-400050">
              <a:buAutoNum type="romanUcPeriod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400050" indent="-400050">
              <a:buAutoNum type="romanU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Bosnia and Herzegovina, Bulgaria, Czech Republic, Estonia, North Macedonia, Poland, Romania, Serbia, and Ukraine have positive rates of 10-20%;</a:t>
            </a:r>
            <a:endParaRPr lang="en-US" dirty="0"/>
          </a:p>
          <a:p>
            <a:pPr marL="400050" indent="-400050">
              <a:buAutoNum type="romanUcPeriod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400050" indent="-400050">
              <a:buAutoNum type="romanU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Armenia, Belarus, Croatia, Lithuania, Portugal, Spain, and Turkey have positive test rates of 5-10%.</a:t>
            </a:r>
            <a:endParaRPr lang="en-US" dirty="0"/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6B26289-1BC7-4EB8-84A9-F8D35C7089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096" y="5136318"/>
            <a:ext cx="722225" cy="95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2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16" y="445678"/>
            <a:ext cx="11437967" cy="57948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/>
              <a:t>Most recent two-week span: c</a:t>
            </a:r>
            <a:r>
              <a:rPr lang="en-US" b="1">
                <a:ea typeface="+mn-lt"/>
                <a:cs typeface="+mn-lt"/>
              </a:rPr>
              <a:t>hange in test positivity 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6CA81-60BE-404B-B47E-03D77AB7E5BF}"/>
              </a:ext>
            </a:extLst>
          </p:cNvPr>
          <p:cNvSpPr txBox="1"/>
          <p:nvPr/>
        </p:nvSpPr>
        <p:spPr>
          <a:xfrm>
            <a:off x="8936182" y="1306967"/>
            <a:ext cx="3255817" cy="393954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0" rIns="91440" bIns="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This graph plots the test positivity rate the current week (February 13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b="0" dirty="0">
                <a:latin typeface="Trebuchet MS"/>
                <a:ea typeface="MS PGothic"/>
                <a:cs typeface="Arial"/>
              </a:rPr>
              <a:t>to February 19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) compared to the preceding week (February 6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b="0" dirty="0">
                <a:latin typeface="Trebuchet MS"/>
                <a:ea typeface="MS PGothic"/>
                <a:cs typeface="Arial"/>
              </a:rPr>
              <a:t>to February 12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Over the past week, the test positivity rates in Spain increased from below 5% to above 5%. </a:t>
            </a:r>
          </a:p>
          <a:p>
            <a:pPr algn="just"/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Albania, Moldova and Montenegro have recorded rates above 25% for three consecutive weeks.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61055-29F5-E344-A597-5CC41DA0F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967"/>
            <a:ext cx="8936182" cy="514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7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13" y="202861"/>
            <a:ext cx="10949650" cy="74551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ea typeface="+mn-lt"/>
                <a:cs typeface="+mn-lt"/>
              </a:rPr>
              <a:t>Total COVID-19 vaccines administered per 100,000 population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FD33AF-D187-D643-8659-3DB508B5C85F}"/>
              </a:ext>
            </a:extLst>
          </p:cNvPr>
          <p:cNvSpPr/>
          <p:nvPr/>
        </p:nvSpPr>
        <p:spPr>
          <a:xfrm>
            <a:off x="8939605" y="1440404"/>
            <a:ext cx="31309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This chart plots the total vaccines administered per 100,000 population up until February 19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 </a:t>
            </a:r>
            <a:r>
              <a:rPr lang="en-US" b="0" dirty="0">
                <a:latin typeface="Trebuchet MS"/>
                <a:ea typeface="MS PGothic"/>
                <a:cs typeface="Arial"/>
              </a:rPr>
              <a:t>among client countries.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Serbia (14,173), Turkey (7,650) and Poland (6,932) have administered the  highest number of vaccines per 100,000 population.</a:t>
            </a:r>
          </a:p>
          <a:p>
            <a:pPr algn="just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66687A-C164-3B4D-90EC-19598240A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95480"/>
            <a:ext cx="9014106" cy="520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37" y="315979"/>
            <a:ext cx="9587009" cy="756707"/>
          </a:xfrm>
        </p:spPr>
        <p:txBody>
          <a:bodyPr/>
          <a:lstStyle/>
          <a:p>
            <a:r>
              <a:rPr lang="en-US" b="1" dirty="0">
                <a:ea typeface="+mn-lt"/>
                <a:cs typeface="+mn-lt"/>
              </a:rPr>
              <a:t>Spread of Coronavirus variants of concern amongst client countries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4640C-54C8-4C2A-B186-53237F6EBB36}"/>
              </a:ext>
            </a:extLst>
          </p:cNvPr>
          <p:cNvSpPr txBox="1"/>
          <p:nvPr/>
        </p:nvSpPr>
        <p:spPr>
          <a:xfrm>
            <a:off x="122467" y="1383593"/>
            <a:ext cx="5051961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This map shows the number of Coronavirus variants of concern (B1.1.7, B.1.351, P.1) present in the client countries up until February 19</a:t>
            </a:r>
            <a:r>
              <a:rPr lang="en-US" sz="1400" b="0" baseline="30000" dirty="0">
                <a:latin typeface="Trebuchet MS"/>
                <a:ea typeface="MS PGothic"/>
                <a:cs typeface="Calibri"/>
              </a:rPr>
              <a:t>th</a:t>
            </a:r>
            <a:r>
              <a:rPr lang="en-US" sz="1400" b="0" dirty="0">
                <a:latin typeface="Trebuchet MS"/>
                <a:ea typeface="MS PGothic"/>
                <a:cs typeface="Calibri"/>
              </a:rPr>
              <a:t>.</a:t>
            </a:r>
            <a:endParaRPr lang="en-US" sz="1400" dirty="0"/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Variants of concern appear to be more infectious than other circulating Coronaviruses.</a:t>
            </a:r>
            <a:endParaRPr lang="en-US" sz="1400" dirty="0">
              <a:latin typeface="Trebuchet MS"/>
              <a:ea typeface="MS PGothic"/>
              <a:cs typeface="Calibri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Coronaviruses from the B.1.1.7 lineage are thought to be roughly 50 percent more infectious as its transmissibility is greater 40%  with increase in virulence/mortality.</a:t>
            </a:r>
            <a:endParaRPr lang="en-US" sz="1400" dirty="0">
              <a:latin typeface="Trebuchet MS"/>
              <a:ea typeface="MS PGothic"/>
              <a:cs typeface="Calibri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Variant B.1.351 has a transmissibility greater than 50%, with a potential for immune escape.</a:t>
            </a:r>
            <a:endParaRPr lang="en-US" sz="1400" dirty="0">
              <a:latin typeface="Trebuchet MS"/>
              <a:ea typeface="MS PGothic"/>
              <a:cs typeface="Calibri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P.1, first found in Japan is a close relative of the B.1.351 lineage and is potentially associated with reinfections.</a:t>
            </a:r>
            <a:endParaRPr lang="en-US" sz="140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0" dirty="0">
                <a:latin typeface="Trebuchet MS"/>
                <a:ea typeface="MS PGothic"/>
                <a:cs typeface="Calibri"/>
              </a:rPr>
              <a:t>Spain (B1.1.7, B.1.351, P.1) has reported the three Coronavirus variants of concern.</a:t>
            </a:r>
            <a:endParaRPr lang="en-US" sz="1400" dirty="0"/>
          </a:p>
          <a:p>
            <a:pPr algn="just">
              <a:spcAft>
                <a:spcPts val="600"/>
              </a:spcAft>
            </a:pPr>
            <a:endParaRPr lang="en-US" dirty="0"/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D9A7F6FB-247C-4B96-875D-D45818748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75427"/>
              </p:ext>
            </p:extLst>
          </p:nvPr>
        </p:nvGraphicFramePr>
        <p:xfrm>
          <a:off x="99507" y="5297083"/>
          <a:ext cx="11992986" cy="1299307"/>
        </p:xfrm>
        <a:graphic>
          <a:graphicData uri="http://schemas.openxmlformats.org/drawingml/2006/table">
            <a:tbl>
              <a:tblPr firstRow="1" bandRow="1" bandCol="1">
                <a:tableStyleId>{2D5ABB26-0587-4C30-8999-92F81FD0307C}</a:tableStyleId>
              </a:tblPr>
              <a:tblGrid>
                <a:gridCol w="471546">
                  <a:extLst>
                    <a:ext uri="{9D8B030D-6E8A-4147-A177-3AD203B41FA5}">
                      <a16:colId xmlns:a16="http://schemas.microsoft.com/office/drawing/2014/main" val="171265023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83735798"/>
                    </a:ext>
                  </a:extLst>
                </a:gridCol>
                <a:gridCol w="10607040">
                  <a:extLst>
                    <a:ext uri="{9D8B030D-6E8A-4147-A177-3AD203B41FA5}">
                      <a16:colId xmlns:a16="http://schemas.microsoft.com/office/drawing/2014/main" val="1564010193"/>
                    </a:ext>
                  </a:extLst>
                </a:gridCol>
              </a:tblGrid>
              <a:tr h="227944"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chemeClr val="bg1"/>
                          </a:solidFill>
                          <a:latin typeface="+mn-lt"/>
                        </a:rPr>
                        <a:t>Color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chemeClr val="bg1"/>
                          </a:solidFill>
                          <a:latin typeface="+mn-lt"/>
                        </a:rPr>
                        <a:t>Total Variants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chemeClr val="bg1"/>
                          </a:solidFill>
                          <a:latin typeface="+mn-lt"/>
                        </a:rPr>
                        <a:t>Countries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034664"/>
                  </a:ext>
                </a:extLst>
              </a:tr>
              <a:tr h="327832"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</a:endParaRPr>
                    </a:p>
                  </a:txBody>
                  <a:tcPr>
                    <a:solidFill>
                      <a:srgbClr val="008E5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n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Kazakhstan, Uzbekistan, Tajikistan, Kyrgyz Republic, Turkmenistan, Armenia, Belarus, Ukraine, Poland, Moldova, Lithuania, Estonia, Bulgaria, Turkey, Albania, Croatia, Portugal, Italy, Azerbaijan, Georgia, Cyprus.</a:t>
                      </a:r>
                      <a:endParaRPr lang="en-US" sz="900" b="0" i="0" u="none" strike="noStrike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96172"/>
                  </a:ext>
                </a:extLst>
              </a:tr>
              <a:tr h="204895"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</a:endParaRPr>
                    </a:p>
                  </a:txBody>
                  <a:tcPr>
                    <a:solidFill>
                      <a:srgbClr val="00A2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Russian Federation, Romania, Latvia, Greece, Bosnia and Herzegovina, North Macedonia, Serbia, Montenegro, Kosovo.</a:t>
                      </a:r>
                      <a:endParaRPr lang="en-US" sz="9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6586"/>
                  </a:ext>
                </a:extLst>
              </a:tr>
              <a:tr h="204895"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</a:endParaRPr>
                    </a:p>
                  </a:txBody>
                  <a:tcPr>
                    <a:solidFill>
                      <a:srgbClr val="FA5F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 dirty="0">
                          <a:latin typeface="+mn-lt"/>
                        </a:rPr>
                        <a:t>Finland.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842097"/>
                  </a:ext>
                </a:extLst>
              </a:tr>
              <a:tr h="247747">
                <a:tc>
                  <a:txBody>
                    <a:bodyPr/>
                    <a:lstStyle/>
                    <a:p>
                      <a:endParaRPr lang="en-US" sz="900" dirty="0">
                        <a:latin typeface="+mn-lt"/>
                      </a:endParaRPr>
                    </a:p>
                  </a:txBody>
                  <a:tcPr>
                    <a:solidFill>
                      <a:srgbClr val="970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 dirty="0">
                          <a:latin typeface="+mn-lt"/>
                        </a:rPr>
                        <a:t>Spain.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1833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08880E1-2B28-4BC1-96D3-4A29263E5B92}"/>
              </a:ext>
            </a:extLst>
          </p:cNvPr>
          <p:cNvSpPr txBox="1"/>
          <p:nvPr/>
        </p:nvSpPr>
        <p:spPr>
          <a:xfrm>
            <a:off x="205173" y="6596390"/>
            <a:ext cx="717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/>
              <a:t>Note: Boundaries were cleared by the World Bank Map Design Cartography and Map Clearance Teams.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D532A-46A0-A14C-B241-E9EF18E3A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032" y="1276121"/>
            <a:ext cx="6960968" cy="397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82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998651-1131-E94D-8F08-02411FD76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188" y="1295890"/>
            <a:ext cx="6641231" cy="3986071"/>
          </a:xfrm>
          <a:prstGeom prst="rect">
            <a:avLst/>
          </a:prstGeom>
        </p:spPr>
      </p:pic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D9A7F6FB-247C-4B96-875D-D45818748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553730"/>
              </p:ext>
            </p:extLst>
          </p:nvPr>
        </p:nvGraphicFramePr>
        <p:xfrm>
          <a:off x="10582" y="1295891"/>
          <a:ext cx="6551583" cy="2025749"/>
        </p:xfrm>
        <a:graphic>
          <a:graphicData uri="http://schemas.openxmlformats.org/drawingml/2006/table">
            <a:tbl>
              <a:tblPr firstRow="1" bandRow="1" bandCol="1">
                <a:tableStyleId>{2D5ABB26-0587-4C30-8999-92F81FD0307C}</a:tableStyleId>
              </a:tblPr>
              <a:tblGrid>
                <a:gridCol w="484270">
                  <a:extLst>
                    <a:ext uri="{9D8B030D-6E8A-4147-A177-3AD203B41FA5}">
                      <a16:colId xmlns:a16="http://schemas.microsoft.com/office/drawing/2014/main" val="1712650235"/>
                    </a:ext>
                  </a:extLst>
                </a:gridCol>
                <a:gridCol w="839096">
                  <a:extLst>
                    <a:ext uri="{9D8B030D-6E8A-4147-A177-3AD203B41FA5}">
                      <a16:colId xmlns:a16="http://schemas.microsoft.com/office/drawing/2014/main" val="2883735798"/>
                    </a:ext>
                  </a:extLst>
                </a:gridCol>
                <a:gridCol w="5228217">
                  <a:extLst>
                    <a:ext uri="{9D8B030D-6E8A-4147-A177-3AD203B41FA5}">
                      <a16:colId xmlns:a16="http://schemas.microsoft.com/office/drawing/2014/main" val="1564010193"/>
                    </a:ext>
                  </a:extLst>
                </a:gridCol>
              </a:tblGrid>
              <a:tr h="355549">
                <a:tc>
                  <a:txBody>
                    <a:bodyPr/>
                    <a:lstStyle/>
                    <a:p>
                      <a:r>
                        <a:rPr lang="en-US" sz="900" u="none">
                          <a:solidFill>
                            <a:schemeClr val="bg1"/>
                          </a:solidFill>
                        </a:rPr>
                        <a:t>Color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chemeClr val="bg1"/>
                          </a:solidFill>
                        </a:rPr>
                        <a:t>Total cases /100,000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u="none" dirty="0">
                          <a:solidFill>
                            <a:schemeClr val="bg1"/>
                          </a:solidFill>
                        </a:rPr>
                        <a:t>Countries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034664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0 - 1000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Kazakhstan, Uzbekistan, Tajikistan, Kyrgyz Republic, Finland.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496172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1000 - 1500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Russian Federation, Belarus, Greece, Azerbaijan.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6586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4A91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1500 - 2500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Ukraine, Romania, Bulgaria, Turkey, Albania, Cyprus, Bosnia and Herzegovina, Kosovo.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842097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1E6F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2500 - 3000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Poland, Latvia, Estonia, Italy, North Macedonia.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912564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2063A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3000 - 4000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US" sz="900" dirty="0"/>
                        <a:t>Armenia, Croatia.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103884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174F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4000 - 5000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None/>
                      </a:pPr>
                      <a:r>
                        <a:rPr lang="en-US" sz="900" dirty="0"/>
                        <a:t>Moldova, Spain, Serbia.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140978"/>
                  </a:ext>
                </a:extLst>
              </a:tr>
              <a:tr h="288389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solidFill>
                      <a:srgbClr val="0A3B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5000+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dirty="0"/>
                        <a:t>Lithuania, Portugal, Georgia, Montenegro.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208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548" y="290816"/>
            <a:ext cx="8498989" cy="756707"/>
          </a:xfrm>
        </p:spPr>
        <p:txBody>
          <a:bodyPr/>
          <a:lstStyle/>
          <a:p>
            <a:r>
              <a:rPr lang="en-US" b="1">
                <a:ea typeface="MS PGothic"/>
              </a:rPr>
              <a:t>Public health and social measures implemented in the region</a:t>
            </a:r>
            <a:endParaRPr lang="en-US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4640C-54C8-4C2A-B186-53237F6EBB36}"/>
              </a:ext>
            </a:extLst>
          </p:cNvPr>
          <p:cNvSpPr txBox="1"/>
          <p:nvPr/>
        </p:nvSpPr>
        <p:spPr>
          <a:xfrm>
            <a:off x="10581" y="5270607"/>
            <a:ext cx="11982265" cy="12849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50" b="0" dirty="0">
                <a:latin typeface="Calibri" panose="020F0502020204030204" pitchFamily="34" charset="0"/>
                <a:cs typeface="Calibri" panose="020F0502020204030204" pitchFamily="34" charset="0"/>
              </a:rPr>
              <a:t>Tashkent (Uzbekistan) has barred travelers from eight nations from entering the country amid reports about a new coronavirus strain and an increase of COVID-19 cases in those countries.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50" b="0" dirty="0">
                <a:latin typeface="Calibri" panose="020F0502020204030204" pitchFamily="34" charset="0"/>
                <a:cs typeface="Calibri" panose="020F0502020204030204" pitchFamily="34" charset="0"/>
              </a:rPr>
              <a:t>Amid the continuous increase of the Coronavirus cases, the Finnish authorities have decided to extend the current entry restrictions for another month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50" b="0" dirty="0">
                <a:latin typeface="Calibri" panose="020F0502020204030204" pitchFamily="34" charset="0"/>
                <a:cs typeface="Calibri" panose="020F0502020204030204" pitchFamily="34" charset="0"/>
              </a:rPr>
              <a:t>The Chinese government will provide Kyrgyzstan with free COVID-19 vaccines, Chinese Ambassador Du Dewen said during a meeting with Kyrgyz Foreign Minister Ruslan Kazakbaev.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50" b="0" dirty="0">
                <a:latin typeface="Calibri" panose="020F0502020204030204" pitchFamily="34" charset="0"/>
                <a:cs typeface="Calibri" panose="020F0502020204030204" pitchFamily="34" charset="0"/>
              </a:rPr>
              <a:t>Ukraine has agreed on the supply of 500,000 doses of Indian-made COVISHIELD vaccine against COVID-19.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880E1-2B28-4BC1-96D3-4A29263E5B92}"/>
              </a:ext>
            </a:extLst>
          </p:cNvPr>
          <p:cNvSpPr txBox="1"/>
          <p:nvPr/>
        </p:nvSpPr>
        <p:spPr>
          <a:xfrm>
            <a:off x="205173" y="6596390"/>
            <a:ext cx="717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dirty="0"/>
              <a:t>Note: Boundaries were cleared by the World Bank Map Design Cartography and Map Clearance Teams.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D1A33-C022-7542-A830-D1A532EEE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2" y="3321639"/>
            <a:ext cx="3211714" cy="18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77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523" y="256940"/>
            <a:ext cx="3712239" cy="756707"/>
          </a:xfrm>
        </p:spPr>
        <p:txBody>
          <a:bodyPr/>
          <a:lstStyle/>
          <a:p>
            <a:r>
              <a:rPr lang="en-US" b="1">
                <a:ea typeface="MS PGothic"/>
              </a:rPr>
              <a:t>Countries and data sources</a:t>
            </a:r>
            <a:endParaRPr lang="en-US" b="1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CAB2B68-EE51-427C-8731-F5B093A21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821160"/>
              </p:ext>
            </p:extLst>
          </p:nvPr>
        </p:nvGraphicFramePr>
        <p:xfrm>
          <a:off x="475913" y="1449350"/>
          <a:ext cx="5081569" cy="4665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2028">
                  <a:extLst>
                    <a:ext uri="{9D8B030D-6E8A-4147-A177-3AD203B41FA5}">
                      <a16:colId xmlns:a16="http://schemas.microsoft.com/office/drawing/2014/main" val="4159743416"/>
                    </a:ext>
                  </a:extLst>
                </a:gridCol>
                <a:gridCol w="1717288">
                  <a:extLst>
                    <a:ext uri="{9D8B030D-6E8A-4147-A177-3AD203B41FA5}">
                      <a16:colId xmlns:a16="http://schemas.microsoft.com/office/drawing/2014/main" val="568500462"/>
                    </a:ext>
                  </a:extLst>
                </a:gridCol>
                <a:gridCol w="1632253">
                  <a:extLst>
                    <a:ext uri="{9D8B030D-6E8A-4147-A177-3AD203B41FA5}">
                      <a16:colId xmlns:a16="http://schemas.microsoft.com/office/drawing/2014/main" val="1810734675"/>
                    </a:ext>
                  </a:extLst>
                </a:gridCol>
              </a:tblGrid>
              <a:tr h="380556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None/>
                        <a:tabLst>
                          <a:tab pos="280035" algn="l"/>
                        </a:tabLst>
                      </a:pPr>
                      <a:r>
                        <a:rPr lang="en-US" sz="1000" kern="1200" cap="none" spc="0">
                          <a:effectLst/>
                        </a:rPr>
                        <a:t>Albania</a:t>
                      </a:r>
                      <a:endParaRPr lang="en-US" sz="10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None/>
                        <a:tabLst>
                          <a:tab pos="280035" algn="l"/>
                        </a:tabLst>
                      </a:pPr>
                      <a:r>
                        <a:rPr lang="en-US" sz="1000" kern="1200" cap="none" spc="0">
                          <a:effectLst/>
                        </a:rPr>
                        <a:t>Georgia</a:t>
                      </a:r>
                      <a:endParaRPr lang="en-US" sz="10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 algn="l">
                        <a:buNone/>
                      </a:pPr>
                      <a:r>
                        <a:rPr lang="en-US" sz="1000" b="0" i="0" u="none" strike="noStrike" kern="1200" cap="none" spc="0" noProof="0">
                          <a:effectLst/>
                          <a:latin typeface="Arial"/>
                        </a:rPr>
                        <a:t> Poland</a:t>
                      </a:r>
                      <a:endParaRPr lang="en-US"/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30971065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Armenia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Greece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b="0" i="0" u="none" strike="noStrike" cap="none" spc="0" noProof="0">
                          <a:effectLst/>
                          <a:latin typeface="Arial"/>
                        </a:rPr>
                        <a:t>Portugal</a:t>
                      </a:r>
                      <a:endParaRPr lang="en-US"/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3809396283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Azerbaijan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Italy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Romania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95019660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Belarus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Kazakhstan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Russian Federation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56141819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Bulgaria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Kosovo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Serbia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094291409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Bosnia and Herzegovina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Kyrgyz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Slovak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9455844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Croatia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Latvia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Spain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248521639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Cyprus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Lithuania 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Tajikistan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464101628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Czech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Moldova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Turkey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82518519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Estonia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Montenegro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Turkmenistan (no cases)</a:t>
                      </a:r>
                      <a:endParaRPr lang="en-US" sz="1000" b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71969733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Finland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North Macedonia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Ukraine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422129240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endParaRPr lang="en-US" sz="1000" cap="none" spc="0"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Uzbekistan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4505426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FC728D-3454-431F-AE7A-DA1AF22D0A84}"/>
              </a:ext>
            </a:extLst>
          </p:cNvPr>
          <p:cNvSpPr txBox="1"/>
          <p:nvPr/>
        </p:nvSpPr>
        <p:spPr>
          <a:xfrm>
            <a:off x="5672520" y="1449350"/>
            <a:ext cx="6376044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monitor focuses on client countries in Europe and Central Asia with any lending or non-lending operations, and with available data, as in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Data:</a:t>
            </a:r>
          </a:p>
          <a:p>
            <a:endParaRPr lang="en-US" b="0" dirty="0"/>
          </a:p>
          <a:p>
            <a:pPr marL="800100" lvl="1" indent="-342900">
              <a:buFont typeface="+mj-lt"/>
              <a:buAutoNum type="arabi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Cases and deaths: </a:t>
            </a:r>
            <a:r>
              <a:rPr lang="en-US" b="0" dirty="0">
                <a:latin typeface="Trebuchet MS"/>
                <a:ea typeface="MS PGothic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https://ourworldindata.org/coronavirus</a:t>
            </a:r>
            <a:r>
              <a:rPr lang="en-US" b="0" dirty="0">
                <a:latin typeface="Trebuchet MS"/>
                <a:ea typeface="MS PGothic"/>
                <a:cs typeface="Arial"/>
              </a:rPr>
              <a:t> </a:t>
            </a:r>
          </a:p>
          <a:p>
            <a:pPr marL="800100" lvl="1" indent="-342900">
              <a:buAutoNum type="arabi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Testing: </a:t>
            </a:r>
            <a:r>
              <a:rPr lang="en-US" b="0" dirty="0">
                <a:latin typeface="Trebuchet MS"/>
                <a:ea typeface="MS PGothic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https://www.worldometers.info/coronavirus/</a:t>
            </a:r>
            <a:endParaRPr lang="en-US" b="0" dirty="0">
              <a:latin typeface="Trebuchet MS"/>
              <a:ea typeface="MS PGothic"/>
              <a:cs typeface="Aria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Policy responses: </a:t>
            </a:r>
            <a:r>
              <a:rPr lang="en-US" b="0" u="sng" dirty="0">
                <a:latin typeface="Trebuchet MS"/>
                <a:ea typeface="MS PGothic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https://ourworldindata.org/policy-responses-covid</a:t>
            </a:r>
            <a:endParaRPr lang="en-US" b="0" u="sng" dirty="0">
              <a:latin typeface="Trebuchet MS"/>
              <a:ea typeface="MS PGothic"/>
              <a:cs typeface="Aria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Population: provided by task teams or imputed from “our world in data”.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0" dirty="0">
                <a:latin typeface="Trebuchet MS"/>
                <a:ea typeface="MS PGothic"/>
                <a:cs typeface="Arial"/>
              </a:rPr>
              <a:t>Variants: 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b="0" u="sng" dirty="0">
                <a:latin typeface="Trebuchet MS"/>
                <a:ea typeface="MS PGothic"/>
                <a:cs typeface="Arial"/>
              </a:rPr>
              <a:t>https://cov-lineages.org/</a:t>
            </a:r>
            <a:r>
              <a:rPr lang="en-US" b="0" u="sng" dirty="0" err="1">
                <a:latin typeface="Trebuchet MS"/>
                <a:ea typeface="MS PGothic"/>
                <a:cs typeface="Arial"/>
              </a:rPr>
              <a:t>global_report.html</a:t>
            </a:r>
            <a:endParaRPr lang="en-US" b="0" u="sng" dirty="0">
              <a:latin typeface="Trebuchet MS"/>
              <a:ea typeface="MS PGothic"/>
              <a:cs typeface="Arial"/>
            </a:endParaRP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b="0" u="sng" dirty="0">
                <a:latin typeface="Trebuchet MS"/>
                <a:ea typeface="MS PGothic"/>
                <a:cs typeface="Arial"/>
              </a:rPr>
              <a:t>https://</a:t>
            </a:r>
            <a:r>
              <a:rPr lang="en-US" b="0" u="sng" dirty="0" err="1">
                <a:latin typeface="Trebuchet MS"/>
                <a:ea typeface="MS PGothic"/>
                <a:cs typeface="Arial"/>
              </a:rPr>
              <a:t>www.nytimes.com</a:t>
            </a:r>
            <a:r>
              <a:rPr lang="en-US" b="0" u="sng" dirty="0">
                <a:latin typeface="Trebuchet MS"/>
                <a:ea typeface="MS PGothic"/>
                <a:cs typeface="Arial"/>
              </a:rPr>
              <a:t>/interactive/2021/health/coronavirus-variant-</a:t>
            </a:r>
            <a:r>
              <a:rPr lang="en-US" b="0" u="sng" dirty="0" err="1">
                <a:latin typeface="Trebuchet MS"/>
                <a:ea typeface="MS PGothic"/>
                <a:cs typeface="Arial"/>
              </a:rPr>
              <a:t>tracker.html</a:t>
            </a:r>
            <a:endParaRPr lang="en-US" b="0" u="sng" dirty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endParaRPr lang="en-US" b="0" dirty="0">
              <a:latin typeface="Trebuchet MS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35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46" y="502607"/>
            <a:ext cx="10551107" cy="496503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b="1" dirty="0">
                <a:ea typeface="MS PGothic"/>
                <a:cs typeface="Arial"/>
              </a:rPr>
              <a:t>Daily new COVID-19 cases by World Bank regions (all countries)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2486F-99BB-4580-9F30-4B67FBC04BE0}"/>
              </a:ext>
            </a:extLst>
          </p:cNvPr>
          <p:cNvSpPr/>
          <p:nvPr/>
        </p:nvSpPr>
        <p:spPr bwMode="auto">
          <a:xfrm>
            <a:off x="5638800" y="2971799"/>
            <a:ext cx="914399" cy="9143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4D730-5176-4A10-B33A-F2E642154551}"/>
              </a:ext>
            </a:extLst>
          </p:cNvPr>
          <p:cNvSpPr/>
          <p:nvPr/>
        </p:nvSpPr>
        <p:spPr bwMode="auto">
          <a:xfrm>
            <a:off x="5781675" y="3114674"/>
            <a:ext cx="914399" cy="9143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4" name="Picture 9" descr="Chart&#10;&#10;Description automatically generated">
            <a:extLst>
              <a:ext uri="{FF2B5EF4-FFF2-40B4-BE49-F238E27FC236}">
                <a16:creationId xmlns:a16="http://schemas.microsoft.com/office/drawing/2014/main" id="{452B3992-B3AA-4637-BED7-980580B66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72" y="1283730"/>
            <a:ext cx="8530086" cy="556653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0C5A6C2-4522-4822-BDF3-44206EA5F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339" y="3732655"/>
            <a:ext cx="4198907" cy="2400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0FB3D9-F93F-4C1B-A53F-E76516508DFF}"/>
              </a:ext>
            </a:extLst>
          </p:cNvPr>
          <p:cNvSpPr/>
          <p:nvPr/>
        </p:nvSpPr>
        <p:spPr bwMode="auto">
          <a:xfrm>
            <a:off x="4294571" y="4350673"/>
            <a:ext cx="4582514" cy="243949"/>
          </a:xfrm>
          <a:prstGeom prst="rect">
            <a:avLst/>
          </a:prstGeom>
          <a:noFill/>
          <a:ln w="12700" cap="flat" cmpd="sng" algn="ctr">
            <a:solidFill>
              <a:srgbClr val="3CB37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7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53" y="229053"/>
            <a:ext cx="11139686" cy="757238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b="1" dirty="0">
                <a:ea typeface="+mn-lt"/>
                <a:cs typeface="+mn-lt"/>
              </a:rPr>
              <a:t>Regional overview: </a:t>
            </a:r>
            <a:br>
              <a:rPr lang="en-US" b="1" dirty="0">
                <a:ea typeface="+mn-lt"/>
                <a:cs typeface="+mn-lt"/>
              </a:rPr>
            </a:br>
            <a:r>
              <a:rPr lang="en-US" b="1" dirty="0">
                <a:ea typeface="+mn-lt"/>
                <a:cs typeface="+mn-lt"/>
              </a:rPr>
              <a:t>COVID-19 cases, mortality, vaccination, and testing in client countries</a:t>
            </a:r>
            <a:endParaRPr lang="en-US" b="1" dirty="0"/>
          </a:p>
        </p:txBody>
      </p:sp>
      <p:pic>
        <p:nvPicPr>
          <p:cNvPr id="3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74CB04A-728B-4571-BC00-3AFD02378D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394" y="1915886"/>
            <a:ext cx="2286000" cy="1735091"/>
          </a:xfrm>
          <a:prstGeom prst="rect">
            <a:avLst/>
          </a:prstGeom>
        </p:spPr>
      </p:pic>
      <p:pic>
        <p:nvPicPr>
          <p:cNvPr id="6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9306C25-D3DF-4E2D-9A9E-4421FA62B0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8313" y="1815735"/>
            <a:ext cx="1826343" cy="181405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9F1238-455C-42F6-BB80-901D64FA9C42}"/>
              </a:ext>
            </a:extLst>
          </p:cNvPr>
          <p:cNvSpPr/>
          <p:nvPr/>
        </p:nvSpPr>
        <p:spPr bwMode="auto">
          <a:xfrm>
            <a:off x="425763" y="1372088"/>
            <a:ext cx="2116016" cy="474786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>
                <a:solidFill>
                  <a:schemeClr val="bg1"/>
                </a:solidFill>
                <a:latin typeface="Trebuchet MS"/>
                <a:ea typeface="MS PGothic"/>
                <a:cs typeface="Times New Roman"/>
              </a:rPr>
              <a:t>CASES</a:t>
            </a:r>
            <a:endParaRPr lang="en-US" sz="20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/>
              <a:cs typeface="Times New Roman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7AFF71-00DB-499E-8BC2-3946A1A5654C}"/>
              </a:ext>
            </a:extLst>
          </p:cNvPr>
          <p:cNvSpPr/>
          <p:nvPr/>
        </p:nvSpPr>
        <p:spPr bwMode="auto">
          <a:xfrm>
            <a:off x="6067425" y="3400425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A684DA-D9D7-4A7F-AB06-9FCE54F2ADEC}"/>
              </a:ext>
            </a:extLst>
          </p:cNvPr>
          <p:cNvSpPr/>
          <p:nvPr/>
        </p:nvSpPr>
        <p:spPr bwMode="auto">
          <a:xfrm>
            <a:off x="3208148" y="4109291"/>
            <a:ext cx="2633911" cy="1600778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Trebuchet MS"/>
                <a:ea typeface="MS PGothic"/>
                <a:cs typeface="Times New Roman"/>
              </a:rPr>
              <a:t>Total: </a:t>
            </a:r>
            <a:endParaRPr lang="en-US">
              <a:solidFill>
                <a:srgbClr val="C00000"/>
              </a:solidFill>
            </a:endParaRPr>
          </a:p>
          <a:p>
            <a:r>
              <a:rPr lang="en-US" sz="2000">
                <a:solidFill>
                  <a:srgbClr val="C00000"/>
                </a:solidFill>
                <a:latin typeface="Trebuchet MS"/>
                <a:ea typeface="MS PGothic"/>
                <a:cs typeface="Times New Roman"/>
              </a:rPr>
              <a:t>465,029 </a:t>
            </a:r>
            <a:r>
              <a:rPr lang="en-US" sz="2000" dirty="0">
                <a:solidFill>
                  <a:srgbClr val="C00000"/>
                </a:solidFill>
                <a:latin typeface="Trebuchet MS"/>
                <a:ea typeface="MS PGothic"/>
                <a:cs typeface="Times New Roman"/>
              </a:rPr>
              <a:t>deaths</a:t>
            </a:r>
            <a:endParaRPr lang="en-US" dirty="0">
              <a:solidFill>
                <a:srgbClr val="C00000"/>
              </a:solidFill>
            </a:endParaRPr>
          </a:p>
          <a:p>
            <a:endParaRPr lang="en-US" sz="2000">
              <a:solidFill>
                <a:srgbClr val="C00000"/>
              </a:solidFill>
              <a:latin typeface="Trebuchet MS"/>
              <a:ea typeface="MS PGothic"/>
              <a:cs typeface="Times New Roman"/>
            </a:endParaRPr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Last week:</a:t>
            </a:r>
            <a:endParaRPr lang="en-US" dirty="0"/>
          </a:p>
          <a:p>
            <a:r>
              <a:rPr lang="en-US" sz="2000">
                <a:latin typeface="Trebuchet MS"/>
                <a:ea typeface="MS PGothic"/>
                <a:cs typeface="Times New Roman"/>
              </a:rPr>
              <a:t> + 15,037 (3%)</a:t>
            </a:r>
            <a:endParaRPr lang="en-US"/>
          </a:p>
          <a:p>
            <a:endParaRPr lang="en-US"/>
          </a:p>
          <a:p>
            <a:endParaRPr lang="en-US" sz="2000">
              <a:solidFill>
                <a:srgbClr val="C00000"/>
              </a:solidFill>
              <a:latin typeface="Trebuchet MS"/>
              <a:ea typeface="MS PGothic"/>
              <a:cs typeface="Times New Roman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190D50-CCA6-4670-9EE0-CE02F287BAA4}"/>
              </a:ext>
            </a:extLst>
          </p:cNvPr>
          <p:cNvSpPr/>
          <p:nvPr/>
        </p:nvSpPr>
        <p:spPr bwMode="auto">
          <a:xfrm>
            <a:off x="157362" y="4109292"/>
            <a:ext cx="2518502" cy="159377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rgbClr val="00B0F0"/>
                </a:solidFill>
                <a:latin typeface="Trebuchet MS"/>
                <a:ea typeface="MS PGothic"/>
                <a:cs typeface="Times New Roman"/>
              </a:rPr>
              <a:t>Total: </a:t>
            </a:r>
            <a:endParaRPr lang="en-US">
              <a:solidFill>
                <a:srgbClr val="00B0F0"/>
              </a:solidFill>
            </a:endParaRPr>
          </a:p>
          <a:p>
            <a:r>
              <a:rPr lang="en-US" sz="2000">
                <a:solidFill>
                  <a:srgbClr val="00B0F0"/>
                </a:solidFill>
                <a:latin typeface="Trebuchet MS"/>
                <a:ea typeface="MS PGothic"/>
                <a:cs typeface="Times New Roman"/>
              </a:rPr>
              <a:t>22,101,226 </a:t>
            </a:r>
            <a:r>
              <a:rPr lang="en-US" sz="2000" dirty="0">
                <a:solidFill>
                  <a:srgbClr val="00B0F0"/>
                </a:solidFill>
                <a:latin typeface="Trebuchet MS"/>
                <a:ea typeface="MS PGothic"/>
                <a:cs typeface="Times New Roman"/>
              </a:rPr>
              <a:t>cases</a:t>
            </a:r>
            <a:endParaRPr lang="en-US" dirty="0">
              <a:solidFill>
                <a:srgbClr val="00B0F0"/>
              </a:solidFill>
            </a:endParaRPr>
          </a:p>
          <a:p>
            <a:endParaRPr lang="en-US" sz="2000">
              <a:latin typeface="Trebuchet MS"/>
              <a:ea typeface="MS PGothic"/>
              <a:cs typeface="Times New Roman"/>
            </a:endParaRPr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Last week: </a:t>
            </a:r>
            <a:endParaRPr lang="en-US"/>
          </a:p>
          <a:p>
            <a:r>
              <a:rPr lang="en-US" sz="2000">
                <a:latin typeface="Trebuchet MS"/>
                <a:ea typeface="MS PGothic"/>
                <a:cs typeface="Times New Roman"/>
              </a:rPr>
              <a:t>+ 584,021 </a:t>
            </a:r>
            <a:r>
              <a:rPr lang="en-US" sz="2000" dirty="0">
                <a:latin typeface="Trebuchet MS"/>
                <a:ea typeface="MS PGothic"/>
                <a:cs typeface="Times New Roman"/>
              </a:rPr>
              <a:t>(3%)</a:t>
            </a:r>
            <a:endParaRPr lang="en-US" dirty="0"/>
          </a:p>
          <a:p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79D9C62-14CD-45A7-A1BE-FCF9C9DFAE4F}"/>
              </a:ext>
            </a:extLst>
          </p:cNvPr>
          <p:cNvSpPr/>
          <p:nvPr/>
        </p:nvSpPr>
        <p:spPr bwMode="auto">
          <a:xfrm>
            <a:off x="3509666" y="1385002"/>
            <a:ext cx="2116016" cy="474786"/>
          </a:xfrm>
          <a:prstGeom prst="round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>
                <a:solidFill>
                  <a:schemeClr val="bg1"/>
                </a:solidFill>
                <a:latin typeface="Trebuchet MS"/>
                <a:ea typeface="MS PGothic"/>
                <a:cs typeface="Times New Roman"/>
              </a:rPr>
              <a:t>DEATHS</a:t>
            </a:r>
            <a:endParaRPr lang="en-US" sz="20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/>
              <a:cs typeface="Times New Roman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43F1718-0C70-4EC2-9E65-95765DA0E277}"/>
              </a:ext>
            </a:extLst>
          </p:cNvPr>
          <p:cNvSpPr/>
          <p:nvPr/>
        </p:nvSpPr>
        <p:spPr bwMode="auto">
          <a:xfrm>
            <a:off x="9460348" y="1385001"/>
            <a:ext cx="2116016" cy="4747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>
                <a:solidFill>
                  <a:schemeClr val="bg1"/>
                </a:solidFill>
                <a:latin typeface="Trebuchet MS"/>
                <a:ea typeface="MS PGothic"/>
                <a:cs typeface="Times New Roman"/>
              </a:rPr>
              <a:t>TESTS</a:t>
            </a:r>
            <a:endParaRPr lang="en-US" sz="20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rebuchet MS"/>
              <a:cs typeface="Times New Roman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C08445B-D816-4E7B-9EE5-A1B02B4B7B1A}"/>
              </a:ext>
            </a:extLst>
          </p:cNvPr>
          <p:cNvSpPr/>
          <p:nvPr/>
        </p:nvSpPr>
        <p:spPr bwMode="auto">
          <a:xfrm>
            <a:off x="9168536" y="4108022"/>
            <a:ext cx="3029380" cy="1984681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rebuchet MS"/>
                <a:ea typeface="MS PGothic"/>
                <a:cs typeface="Times New Roman"/>
              </a:rPr>
              <a:t>Total: 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Trebuchet MS"/>
                <a:ea typeface="MS PGothic"/>
                <a:cs typeface="Times New Roman"/>
              </a:rPr>
              <a:t>296,274,921 tests</a:t>
            </a:r>
            <a:endParaRPr lang="en-US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>
              <a:solidFill>
                <a:schemeClr val="accent6">
                  <a:lumMod val="75000"/>
                </a:schemeClr>
              </a:solidFill>
              <a:latin typeface="Trebuchet MS"/>
              <a:ea typeface="MS PGothic"/>
              <a:cs typeface="Times New Roman"/>
            </a:endParaRPr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Last week: </a:t>
            </a:r>
            <a:endParaRPr lang="en-US">
              <a:latin typeface="Trebuchet MS"/>
              <a:ea typeface="MS PGothic"/>
            </a:endParaRPr>
          </a:p>
          <a:p>
            <a:r>
              <a:rPr lang="en-US" sz="2000">
                <a:latin typeface="Trebuchet MS"/>
                <a:ea typeface="MS PGothic"/>
                <a:cs typeface="Times New Roman"/>
              </a:rPr>
              <a:t>+ 19,576,065 (7%)</a:t>
            </a:r>
            <a:endParaRPr lang="en-US">
              <a:latin typeface="Trebuchet MS"/>
              <a:ea typeface="MS PGothic"/>
            </a:endParaRPr>
          </a:p>
          <a:p>
            <a:endParaRPr lang="en-US" sz="2000">
              <a:solidFill>
                <a:srgbClr val="D06908"/>
              </a:solidFill>
              <a:cs typeface="Times New Roman"/>
            </a:endParaRPr>
          </a:p>
          <a:p>
            <a:endParaRPr lang="en-US" sz="2000">
              <a:solidFill>
                <a:srgbClr val="D06908"/>
              </a:solidFill>
              <a:cs typeface="Times New Roman"/>
            </a:endParaRP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1A61E-5F4E-48CC-B6FC-EB7F72E4A8BB}"/>
              </a:ext>
            </a:extLst>
          </p:cNvPr>
          <p:cNvSpPr txBox="1"/>
          <p:nvPr/>
        </p:nvSpPr>
        <p:spPr>
          <a:xfrm>
            <a:off x="3280501" y="6232159"/>
            <a:ext cx="589608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 dirty="0">
                <a:latin typeface="Trebuchet MS"/>
                <a:ea typeface="MS PGothic"/>
                <a:cs typeface="Arial"/>
              </a:rPr>
              <a:t>Last week: 12</a:t>
            </a:r>
            <a:r>
              <a:rPr lang="en-US" i="1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i="1">
                <a:latin typeface="Trebuchet MS"/>
                <a:ea typeface="MS PGothic"/>
                <a:cs typeface="Arial"/>
              </a:rPr>
              <a:t> – 19</a:t>
            </a:r>
            <a:r>
              <a:rPr lang="en-US" i="1" baseline="30000">
                <a:latin typeface="Trebuchet MS"/>
                <a:ea typeface="MS PGothic"/>
                <a:cs typeface="Arial"/>
              </a:rPr>
              <a:t>th</a:t>
            </a:r>
            <a:r>
              <a:rPr lang="en-US" i="1" dirty="0">
                <a:latin typeface="Trebuchet MS"/>
                <a:ea typeface="MS PGothic"/>
                <a:cs typeface="Arial"/>
              </a:rPr>
              <a:t> February 2021 </a:t>
            </a:r>
            <a:endParaRPr lang="en-US" dirty="0"/>
          </a:p>
        </p:txBody>
      </p:sp>
      <p:pic>
        <p:nvPicPr>
          <p:cNvPr id="4" name="Picture 7" descr="A drawing of a person&#10;&#10;Description automatically generated">
            <a:extLst>
              <a:ext uri="{FF2B5EF4-FFF2-40B4-BE49-F238E27FC236}">
                <a16:creationId xmlns:a16="http://schemas.microsoft.com/office/drawing/2014/main" id="{B176A0BD-520D-4A39-AC14-382EDEC0A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237" y="2172541"/>
            <a:ext cx="1238250" cy="123825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C4ABD8B-8368-4013-8C98-24B41D8700D5}"/>
              </a:ext>
            </a:extLst>
          </p:cNvPr>
          <p:cNvSpPr/>
          <p:nvPr/>
        </p:nvSpPr>
        <p:spPr bwMode="auto">
          <a:xfrm>
            <a:off x="6426725" y="1385000"/>
            <a:ext cx="2116016" cy="474786"/>
          </a:xfrm>
          <a:prstGeom prst="roundRect">
            <a:avLst/>
          </a:prstGeom>
          <a:solidFill>
            <a:schemeClr val="accent5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tabLst/>
            </a:pPr>
            <a:r>
              <a:rPr lang="en-US" sz="2000">
                <a:solidFill>
                  <a:schemeClr val="bg1"/>
                </a:solidFill>
                <a:latin typeface="Trebuchet MS"/>
                <a:ea typeface="MS PGothic"/>
                <a:cs typeface="Times New Roman"/>
              </a:rPr>
              <a:t>VACCINATION</a:t>
            </a:r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196BEBA-592F-4180-9B35-D139A137F0DF}"/>
              </a:ext>
            </a:extLst>
          </p:cNvPr>
          <p:cNvSpPr/>
          <p:nvPr/>
        </p:nvSpPr>
        <p:spPr bwMode="auto">
          <a:xfrm>
            <a:off x="6147158" y="4109290"/>
            <a:ext cx="2818265" cy="1588488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  <a:lumOff val="25000"/>
                  </a:schemeClr>
                </a:solidFill>
                <a:latin typeface="Trebuchet MS"/>
                <a:ea typeface="MS PGothic"/>
                <a:cs typeface="Times New Roman"/>
              </a:rPr>
              <a:t>Total: 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  <a:p>
            <a:r>
              <a:rPr lang="en-US" sz="2000">
                <a:solidFill>
                  <a:schemeClr val="accent5">
                    <a:lumMod val="75000"/>
                    <a:lumOff val="25000"/>
                  </a:schemeClr>
                </a:solidFill>
                <a:latin typeface="Trebuchet MS"/>
                <a:ea typeface="MS PGothic"/>
                <a:cs typeface="Times New Roman"/>
              </a:rPr>
              <a:t>24,225,697 </a:t>
            </a:r>
            <a:r>
              <a:rPr lang="en-US" sz="2000" dirty="0">
                <a:solidFill>
                  <a:schemeClr val="accent5">
                    <a:lumMod val="75000"/>
                    <a:lumOff val="25000"/>
                  </a:schemeClr>
                </a:solidFill>
                <a:latin typeface="Trebuchet MS"/>
                <a:ea typeface="MS PGothic"/>
                <a:cs typeface="Times New Roman"/>
              </a:rPr>
              <a:t>doses </a:t>
            </a:r>
            <a:endParaRPr lang="en-US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  <a:p>
            <a:endParaRPr lang="en-US" sz="2000">
              <a:solidFill>
                <a:srgbClr val="C00000"/>
              </a:solidFill>
              <a:latin typeface="Trebuchet MS"/>
              <a:ea typeface="MS PGothic"/>
              <a:cs typeface="Times New Roman"/>
            </a:endParaRPr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Last week:</a:t>
            </a:r>
            <a:endParaRPr lang="en-US" dirty="0"/>
          </a:p>
          <a:p>
            <a:r>
              <a:rPr lang="en-US" sz="2000" dirty="0">
                <a:latin typeface="Trebuchet MS"/>
                <a:ea typeface="MS PGothic"/>
                <a:cs typeface="Times New Roman"/>
              </a:rPr>
              <a:t> + 5,699,559 </a:t>
            </a:r>
            <a:r>
              <a:rPr lang="en-US" sz="2000">
                <a:latin typeface="Trebuchet MS"/>
                <a:ea typeface="MS PGothic"/>
                <a:cs typeface="Times New Roman"/>
              </a:rPr>
              <a:t>(31%)</a:t>
            </a:r>
            <a:endParaRPr lang="en-US" dirty="0"/>
          </a:p>
          <a:p>
            <a:endParaRPr lang="en-US"/>
          </a:p>
          <a:p>
            <a:endParaRPr lang="en-US" sz="2000">
              <a:solidFill>
                <a:srgbClr val="C00000"/>
              </a:solidFill>
              <a:latin typeface="Trebuchet MS"/>
              <a:ea typeface="MS PGothic"/>
              <a:cs typeface="Times New Roman"/>
            </a:endParaRPr>
          </a:p>
        </p:txBody>
      </p:sp>
      <p:pic>
        <p:nvPicPr>
          <p:cNvPr id="5" name="Picture 7" descr="Icon&#10;&#10;Description automatically generated">
            <a:extLst>
              <a:ext uri="{FF2B5EF4-FFF2-40B4-BE49-F238E27FC236}">
                <a16:creationId xmlns:a16="http://schemas.microsoft.com/office/drawing/2014/main" id="{EA34F1E4-3816-4190-8ACB-B158D9A927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882" y="1914137"/>
            <a:ext cx="2030362" cy="161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46" y="502607"/>
            <a:ext cx="10551107" cy="496503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en-US" b="1">
                <a:ea typeface="MS PGothic"/>
                <a:cs typeface="Arial"/>
              </a:rPr>
              <a:t>Daily new COVID-19 cases and deaths in ECA region</a:t>
            </a:r>
            <a:endParaRPr lang="en-US" b="1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7AFF71-00DB-499E-8BC2-3946A1A5654C}"/>
              </a:ext>
            </a:extLst>
          </p:cNvPr>
          <p:cNvSpPr/>
          <p:nvPr/>
        </p:nvSpPr>
        <p:spPr bwMode="auto">
          <a:xfrm>
            <a:off x="6067425" y="3400425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12486F-99BB-4580-9F30-4B67FBC04BE0}"/>
              </a:ext>
            </a:extLst>
          </p:cNvPr>
          <p:cNvSpPr/>
          <p:nvPr/>
        </p:nvSpPr>
        <p:spPr bwMode="auto">
          <a:xfrm>
            <a:off x="5638800" y="2971799"/>
            <a:ext cx="914399" cy="9143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4D730-5176-4A10-B33A-F2E642154551}"/>
              </a:ext>
            </a:extLst>
          </p:cNvPr>
          <p:cNvSpPr/>
          <p:nvPr/>
        </p:nvSpPr>
        <p:spPr bwMode="auto">
          <a:xfrm>
            <a:off x="5781675" y="3114674"/>
            <a:ext cx="914399" cy="9143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21F6DD-C847-F044-9C2A-C57E60D70D2A}"/>
              </a:ext>
            </a:extLst>
          </p:cNvPr>
          <p:cNvSpPr txBox="1"/>
          <p:nvPr/>
        </p:nvSpPr>
        <p:spPr>
          <a:xfrm>
            <a:off x="6437829" y="1609687"/>
            <a:ext cx="570065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0">
                <a:latin typeface="Trebuchet MS"/>
                <a:ea typeface="MS PGothic"/>
                <a:cs typeface="Arial"/>
              </a:rPr>
              <a:t>Countries in the region are seeing a second wave of cases and a second peak in deaths.</a:t>
            </a:r>
            <a:endParaRPr lang="en-US" sz="2000"/>
          </a:p>
        </p:txBody>
      </p:sp>
      <p:pic>
        <p:nvPicPr>
          <p:cNvPr id="3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A97FDC4A-579C-48C3-9057-42870D338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7" y="1307926"/>
            <a:ext cx="5986346" cy="3889027"/>
          </a:xfrm>
          <a:prstGeom prst="rect">
            <a:avLst/>
          </a:prstGeom>
        </p:spPr>
      </p:pic>
      <p:pic>
        <p:nvPicPr>
          <p:cNvPr id="4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12CF7005-B8CB-4666-9F62-D3B385632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814" y="2915560"/>
            <a:ext cx="5912005" cy="388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13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125" y="253776"/>
            <a:ext cx="3463134" cy="65276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>
                <a:ea typeface="+mn-lt"/>
                <a:cs typeface="+mn-lt"/>
              </a:rPr>
              <a:t>Country-level: </a:t>
            </a:r>
            <a:br>
              <a:rPr lang="en-US" b="1">
                <a:ea typeface="+mn-lt"/>
                <a:cs typeface="+mn-lt"/>
              </a:rPr>
            </a:br>
            <a:r>
              <a:rPr lang="en-US" b="1">
                <a:ea typeface="+mn-lt"/>
                <a:cs typeface="+mn-lt"/>
              </a:rPr>
              <a:t>cases, mortality and testing</a:t>
            </a:r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94DB26-244C-4299-8D14-E2FBD065EF54}"/>
              </a:ext>
            </a:extLst>
          </p:cNvPr>
          <p:cNvSpPr txBox="1"/>
          <p:nvPr/>
        </p:nvSpPr>
        <p:spPr>
          <a:xfrm>
            <a:off x="8273965" y="1258262"/>
            <a:ext cx="3921537" cy="563231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Segoe UI"/>
              </a:rPr>
              <a:t>Cases per 100,000 population range </a:t>
            </a:r>
            <a:r>
              <a:rPr lang="en-US" b="0">
                <a:latin typeface="Trebuchet MS"/>
                <a:ea typeface="MS PGothic"/>
                <a:cs typeface="Segoe UI"/>
              </a:rPr>
              <a:t>from 146 in Tajikistan to 11,429 in </a:t>
            </a:r>
            <a:r>
              <a:rPr lang="en-US" b="0" dirty="0">
                <a:latin typeface="Trebuchet MS"/>
                <a:ea typeface="MS PGothic"/>
                <a:cs typeface="Segoe UI"/>
              </a:rPr>
              <a:t>Montenegro. </a:t>
            </a:r>
            <a:endParaRPr lang="en-US" dirty="0"/>
          </a:p>
          <a:p>
            <a:pPr>
              <a:buFont typeface="Arial"/>
              <a:buChar char="•"/>
            </a:pPr>
            <a:endParaRPr lang="en-US" b="0" dirty="0">
              <a:latin typeface="Trebuchet MS"/>
              <a:ea typeface="MS PGothic"/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Segoe UI"/>
              </a:rPr>
              <a:t>Case fatality rates remain below 4.5% in all client countries.</a:t>
            </a:r>
            <a:endParaRPr lang="en-US" dirty="0"/>
          </a:p>
          <a:p>
            <a:pPr>
              <a:buFont typeface="Arial"/>
              <a:buChar char="•"/>
            </a:pPr>
            <a:endParaRPr lang="en-US" b="0" dirty="0">
              <a:latin typeface="Trebuchet MS"/>
              <a:ea typeface="MS PGothic"/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Segoe UI"/>
              </a:rPr>
              <a:t>There is significant variation in testing rates per 100,000 population </a:t>
            </a:r>
            <a:r>
              <a:rPr lang="en-US" b="0">
                <a:latin typeface="Trebuchet MS"/>
                <a:ea typeface="MS PGothic"/>
                <a:cs typeface="Segoe UI"/>
              </a:rPr>
              <a:t>from 4,143 in Uzbekistan to 189,550 in </a:t>
            </a:r>
            <a:r>
              <a:rPr lang="en-US" b="0" dirty="0">
                <a:latin typeface="Trebuchet MS"/>
                <a:ea typeface="MS PGothic"/>
                <a:cs typeface="Segoe UI"/>
              </a:rPr>
              <a:t>Cyprus.</a:t>
            </a:r>
            <a:endParaRPr lang="en-US" dirty="0"/>
          </a:p>
          <a:p>
            <a:pPr>
              <a:buFont typeface="Arial"/>
              <a:buChar char="•"/>
            </a:pPr>
            <a:endParaRPr lang="en-US" b="0" dirty="0">
              <a:latin typeface="Trebuchet MS"/>
              <a:ea typeface="MS PGothic"/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Segoe UI"/>
              </a:rPr>
              <a:t>T</a:t>
            </a:r>
            <a:r>
              <a:rPr lang="en-US" b="0" dirty="0">
                <a:latin typeface="Trebuchet MS"/>
                <a:ea typeface="MS PGothic"/>
                <a:cs typeface="Arial"/>
              </a:rPr>
              <a:t>he test positivity rate ranges from </a:t>
            </a:r>
            <a:r>
              <a:rPr lang="en-US" b="0">
                <a:latin typeface="Trebuchet MS"/>
                <a:ea typeface="MS PGothic"/>
                <a:cs typeface="Arial"/>
              </a:rPr>
              <a:t>1.7% in Finland to 27.0% in Montenegro.</a:t>
            </a:r>
          </a:p>
          <a:p>
            <a:endParaRPr lang="en-US" b="0" dirty="0">
              <a:latin typeface="Trebuchet MS"/>
              <a:ea typeface="MS PGothic"/>
              <a:cs typeface="Segoe UI"/>
            </a:endParaRPr>
          </a:p>
          <a:p>
            <a:pPr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Segoe UI"/>
              </a:rPr>
              <a:t>The vaccination per 100,000 population </a:t>
            </a:r>
            <a:r>
              <a:rPr lang="en-US" b="0">
                <a:latin typeface="Trebuchet MS"/>
                <a:ea typeface="MS PGothic"/>
                <a:cs typeface="Segoe UI"/>
              </a:rPr>
              <a:t>ranges from 107 in Albania to 14,173 in </a:t>
            </a:r>
            <a:r>
              <a:rPr lang="en-US" b="0" dirty="0">
                <a:latin typeface="Trebuchet MS"/>
                <a:ea typeface="MS PGothic"/>
                <a:cs typeface="Segoe UI"/>
              </a:rPr>
              <a:t>Serbia.</a:t>
            </a:r>
          </a:p>
          <a:p>
            <a:endParaRPr lang="en-US" b="0" dirty="0">
              <a:latin typeface="Trebuchet MS"/>
              <a:ea typeface="MS PGothic"/>
              <a:cs typeface="Segoe UI"/>
            </a:endParaRPr>
          </a:p>
          <a:p>
            <a:r>
              <a:rPr lang="en-US" sz="800" b="0" dirty="0">
                <a:latin typeface="Trebuchet MS"/>
                <a:ea typeface="MS PGothic"/>
                <a:cs typeface="Segoe UI"/>
              </a:rPr>
              <a:t>* Data on vaccination number for </a:t>
            </a:r>
            <a:endParaRPr lang="en-US" sz="800" b="0" dirty="0">
              <a:cs typeface="Segoe UI"/>
            </a:endParaRPr>
          </a:p>
          <a:p>
            <a:r>
              <a:rPr lang="en-US" sz="800" b="0" dirty="0">
                <a:latin typeface="Trebuchet MS"/>
                <a:ea typeface="MS PGothic"/>
                <a:cs typeface="Segoe UI"/>
              </a:rPr>
              <a:t>Azerbaijan is the latest available, specifically as of February 6, 2021</a:t>
            </a:r>
          </a:p>
          <a:p>
            <a:r>
              <a:rPr lang="en-US" sz="800" b="0" dirty="0">
                <a:latin typeface="Trebuchet MS"/>
                <a:ea typeface="MS PGothic"/>
                <a:cs typeface="Segoe UI"/>
              </a:rPr>
              <a:t>Russia is the latest available, specifically as of February 10, 2021</a:t>
            </a:r>
            <a:endParaRPr lang="en-US" dirty="0"/>
          </a:p>
          <a:p>
            <a:r>
              <a:rPr lang="en-US" sz="800" b="0">
                <a:latin typeface="Trebuchet MS"/>
                <a:ea typeface="MS PGothic"/>
                <a:cs typeface="Segoe UI"/>
              </a:rPr>
              <a:t>Cyprus is the latest available, specifically as of February 13, 2021</a:t>
            </a:r>
          </a:p>
          <a:p>
            <a:r>
              <a:rPr lang="en-US" sz="800" b="0">
                <a:latin typeface="Trebuchet MS"/>
                <a:ea typeface="MS PGothic"/>
                <a:cs typeface="Segoe UI"/>
              </a:rPr>
              <a:t>Serbia is the latest available, specifically as of February 14, 2021</a:t>
            </a:r>
          </a:p>
          <a:p>
            <a:r>
              <a:rPr lang="en-US" sz="800" b="0" dirty="0">
                <a:latin typeface="Trebuchet MS"/>
                <a:ea typeface="MS PGothic"/>
                <a:cs typeface="Segoe UI"/>
              </a:rPr>
              <a:t>Albania, Croatia, and Serbia is the latest available, specifically as of February </a:t>
            </a:r>
            <a:r>
              <a:rPr lang="en-US" sz="800" b="0">
                <a:latin typeface="Trebuchet MS"/>
                <a:ea typeface="MS PGothic"/>
                <a:cs typeface="Segoe UI"/>
              </a:rPr>
              <a:t>18, 2021</a:t>
            </a:r>
            <a:endParaRPr lang="en-US">
              <a:latin typeface="Trebuchet MS"/>
              <a:ea typeface="MS PGothic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BB2646-303C-419C-831F-A1C21FD8A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196512"/>
              </p:ext>
            </p:extLst>
          </p:nvPr>
        </p:nvGraphicFramePr>
        <p:xfrm>
          <a:off x="48703" y="55128"/>
          <a:ext cx="8207785" cy="67620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91306">
                  <a:extLst>
                    <a:ext uri="{9D8B030D-6E8A-4147-A177-3AD203B41FA5}">
                      <a16:colId xmlns:a16="http://schemas.microsoft.com/office/drawing/2014/main" val="2836464683"/>
                    </a:ext>
                  </a:extLst>
                </a:gridCol>
                <a:gridCol w="904531">
                  <a:extLst>
                    <a:ext uri="{9D8B030D-6E8A-4147-A177-3AD203B41FA5}">
                      <a16:colId xmlns:a16="http://schemas.microsoft.com/office/drawing/2014/main" val="2089642224"/>
                    </a:ext>
                  </a:extLst>
                </a:gridCol>
                <a:gridCol w="1122289">
                  <a:extLst>
                    <a:ext uri="{9D8B030D-6E8A-4147-A177-3AD203B41FA5}">
                      <a16:colId xmlns:a16="http://schemas.microsoft.com/office/drawing/2014/main" val="2122487896"/>
                    </a:ext>
                  </a:extLst>
                </a:gridCol>
                <a:gridCol w="1122289">
                  <a:extLst>
                    <a:ext uri="{9D8B030D-6E8A-4147-A177-3AD203B41FA5}">
                      <a16:colId xmlns:a16="http://schemas.microsoft.com/office/drawing/2014/main" val="2568573296"/>
                    </a:ext>
                  </a:extLst>
                </a:gridCol>
                <a:gridCol w="1122289">
                  <a:extLst>
                    <a:ext uri="{9D8B030D-6E8A-4147-A177-3AD203B41FA5}">
                      <a16:colId xmlns:a16="http://schemas.microsoft.com/office/drawing/2014/main" val="2810732992"/>
                    </a:ext>
                  </a:extLst>
                </a:gridCol>
                <a:gridCol w="1088788">
                  <a:extLst>
                    <a:ext uri="{9D8B030D-6E8A-4147-A177-3AD203B41FA5}">
                      <a16:colId xmlns:a16="http://schemas.microsoft.com/office/drawing/2014/main" val="3600884650"/>
                    </a:ext>
                  </a:extLst>
                </a:gridCol>
                <a:gridCol w="1256293">
                  <a:extLst>
                    <a:ext uri="{9D8B030D-6E8A-4147-A177-3AD203B41FA5}">
                      <a16:colId xmlns:a16="http://schemas.microsoft.com/office/drawing/2014/main" val="2661148614"/>
                    </a:ext>
                  </a:extLst>
                </a:gridCol>
              </a:tblGrid>
              <a:tr h="435674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Client countries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Cases per 100,000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Deaths per 100,000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Tests per 100,000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Vaccination per 100,000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Case Fatality Rate, %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Test Positivity Rate, %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7513900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Albania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3,430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57.3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14,999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107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1.7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22.9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9651796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Armenia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5,733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106.5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23,515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24.4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1448345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Azerbaijan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2,313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31.7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25,189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646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1.4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9.2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7506810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Belarus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2,926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20.1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50,524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0.7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5749170"/>
                  </a:ext>
                </a:extLst>
              </a:tr>
              <a:tr h="226913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Bosnia and Herzegovina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3,648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142.4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18,362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19.9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5466595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Bulgaria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3,393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141.3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22,739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1,500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4.2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14.9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413415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Croatia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5,853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132.3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31,641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3,479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2.3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18.5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723916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Cyprus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3,773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26.1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189,550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5,072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0.7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2.0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7335684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Czech Republic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10,613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176.9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68,401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1.7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15.5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4920579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Estonia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4,232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39.0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66,163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6,198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6.4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200871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Finland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950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13.1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56,790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6,021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1.4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1.7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7419377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Georgia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7,178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91.3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67,822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1.3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10.6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7267555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Greece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1,655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58.3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45,466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6,195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3.5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3.6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3079030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Italy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4,607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157.8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62,131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5,617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3.4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7.4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8173631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Kazakhstan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1,367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16.8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37,547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1.2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4449953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Kosovo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3,645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86.8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2.4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NR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8873791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Kyrgyzstan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1,343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22.7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11,215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1.7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12.0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7164268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Latvia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4,243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81.3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74,965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2,333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5.7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6605786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Lithuania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7,089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115.5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75,614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6,869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1.6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9.4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7361637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North Macedonia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4,746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146.2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23,940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3.1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19.8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7989878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Moldova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6,532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139.4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25,537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2.1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25.6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8961448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Montenegro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11,429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149.8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42,312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1.3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27.0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0731186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Poland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4,229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109.0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24,595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6,932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2.6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17.2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082458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Portugal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7,734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154.0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77,627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6,387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2.0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10.0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0197119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Romania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3,990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101.7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30,037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6,791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2.5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13.3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914383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Russia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2,788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55.2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73,774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2,657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2.0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3857366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Serbia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6,199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61.8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40,556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14,173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1.0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15.3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5820271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Slovakia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5,276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116.4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35,722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6,315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2.2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14.8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6014992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Spain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6,652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142.5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79,267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6,234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2.1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8.4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1275834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Tajikistan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146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1.0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0.7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NR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5729512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Turkey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3,156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33.6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38,600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7,650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1.1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8.2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0280824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Ukraine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3,201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62.9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15,891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2.0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19.4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5908807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Uzbekistan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239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1.9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4,143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 NR 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0.8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5.8</a:t>
                      </a:r>
                      <a:endParaRPr lang="en-US" sz="1200"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858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9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99" y="286926"/>
            <a:ext cx="5583838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>
                <a:ea typeface="+mj-ea"/>
              </a:rPr>
              <a:t>Total cases and deaths in client countries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86ACA-D580-4C09-9760-BBDE4724728B}"/>
              </a:ext>
            </a:extLst>
          </p:cNvPr>
          <p:cNvSpPr txBox="1"/>
          <p:nvPr/>
        </p:nvSpPr>
        <p:spPr>
          <a:xfrm>
            <a:off x="6192781" y="1320720"/>
            <a:ext cx="594413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0" dirty="0">
                <a:latin typeface="Trebuchet MS"/>
                <a:ea typeface="MS PGothic"/>
                <a:cs typeface="Arial"/>
              </a:rPr>
              <a:t>Countries with the highest number of cases and deaths:</a:t>
            </a:r>
            <a:endParaRPr lang="en-US" dirty="0"/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  Cases: Russia (4.092 M), Spain (3.133 M), Italy (2.780 M), </a:t>
            </a:r>
            <a:r>
              <a:rPr lang="en-US" b="0">
                <a:latin typeface="Trebuchet MS"/>
                <a:ea typeface="MS PGothic"/>
                <a:cs typeface="Arial"/>
              </a:rPr>
              <a:t>Turkey (2.624 M), Poland (1.623 M).</a:t>
            </a:r>
            <a:endParaRPr lang="en-US"/>
          </a:p>
          <a:p>
            <a:endParaRPr lang="en-US" b="0">
              <a:latin typeface="Trebuchet MS"/>
              <a:ea typeface="MS PGothic"/>
              <a:cs typeface="Arial"/>
            </a:endParaRPr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 Deaths: Italy (95,235), Russia (81,048), Spain (67,101), </a:t>
            </a:r>
            <a:r>
              <a:rPr lang="en-US" b="0">
                <a:latin typeface="Trebuchet MS"/>
                <a:ea typeface="MS PGothic"/>
                <a:cs typeface="Arial"/>
              </a:rPr>
              <a:t>Poland (41,823), Turkey (27,903).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CFE26-A35F-41E4-9ACE-6E3D60531751}"/>
              </a:ext>
            </a:extLst>
          </p:cNvPr>
          <p:cNvSpPr txBox="1"/>
          <p:nvPr/>
        </p:nvSpPr>
        <p:spPr>
          <a:xfrm>
            <a:off x="71173" y="5367920"/>
            <a:ext cx="597935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0" dirty="0">
                <a:latin typeface="Trebuchet MS"/>
                <a:ea typeface="MS PGothic"/>
                <a:cs typeface="Arial"/>
              </a:rPr>
              <a:t>Countries with the lowest number of cases and deaths:</a:t>
            </a:r>
            <a:endParaRPr lang="en-US" dirty="0"/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 Cases: Tajikistan (13,308), Cyprus (33,046), Finland (52,653), </a:t>
            </a:r>
            <a:r>
              <a:rPr lang="en-US" b="0">
                <a:latin typeface="Trebuchet MS"/>
                <a:ea typeface="MS PGothic"/>
                <a:cs typeface="Arial"/>
              </a:rPr>
              <a:t>Estonia (56,246),  Kosovo (65,450).</a:t>
            </a:r>
            <a:endParaRPr lang="en-US"/>
          </a:p>
          <a:p>
            <a:endParaRPr lang="en-US" b="0">
              <a:latin typeface="Trebuchet MS"/>
              <a:ea typeface="MS PGothic"/>
              <a:cs typeface="Arial"/>
            </a:endParaRPr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• Deaths: Tajikistan (90), Cyprus (229), Estonia </a:t>
            </a:r>
            <a:r>
              <a:rPr lang="en-US" b="0">
                <a:latin typeface="Trebuchet MS"/>
                <a:ea typeface="MS PGothic"/>
                <a:cs typeface="Arial"/>
              </a:rPr>
              <a:t>(518), Uzbekistan (622), Finland (725). </a:t>
            </a:r>
            <a:endParaRPr lang="en-US"/>
          </a:p>
        </p:txBody>
      </p:sp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7F20E6D1-09DC-421A-BF21-30E62C8B1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2" y="1287123"/>
            <a:ext cx="5956110" cy="3953933"/>
          </a:xfrm>
          <a:prstGeom prst="rect">
            <a:avLst/>
          </a:prstGeom>
        </p:spPr>
      </p:pic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35D634A9-17AD-4262-9987-58F016A4B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910" y="2881898"/>
            <a:ext cx="5944734" cy="396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8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53C9-DF93-4608-B4E7-5E108B7C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19" y="268032"/>
            <a:ext cx="11674287" cy="756707"/>
          </a:xfrm>
        </p:spPr>
        <p:txBody>
          <a:bodyPr/>
          <a:lstStyle/>
          <a:p>
            <a:pPr algn="ctr"/>
            <a:r>
              <a:rPr lang="en-US" b="1">
                <a:ea typeface="MS PGothic"/>
              </a:rPr>
              <a:t>Rolling 7-day average of new cases</a:t>
            </a:r>
            <a:endParaRPr lang="en-US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F7636-A636-400C-A415-3B85187DC924}"/>
              </a:ext>
            </a:extLst>
          </p:cNvPr>
          <p:cNvSpPr txBox="1"/>
          <p:nvPr/>
        </p:nvSpPr>
        <p:spPr>
          <a:xfrm>
            <a:off x="9134588" y="1406353"/>
            <a:ext cx="3024005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​This chart plots the 7-day average of new cases between December 15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 </a:t>
            </a:r>
            <a:r>
              <a:rPr lang="en-US" b="0" dirty="0">
                <a:latin typeface="Trebuchet MS"/>
                <a:ea typeface="MS PGothic"/>
                <a:cs typeface="Arial"/>
              </a:rPr>
              <a:t>and February 19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 </a:t>
            </a:r>
            <a:r>
              <a:rPr lang="en-US" b="0" dirty="0">
                <a:latin typeface="Trebuchet MS"/>
                <a:ea typeface="MS PGothic"/>
                <a:cs typeface="Arial"/>
              </a:rPr>
              <a:t>among client countries.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contributions of Poland and Belarus have been increasing relative to the other countries.</a:t>
            </a:r>
          </a:p>
          <a:p>
            <a:pPr marL="285750" indent="-285750" algn="just">
              <a:buFont typeface="Arial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B6FA9-F0FA-4228-BA5E-0D77F005D60A}"/>
              </a:ext>
            </a:extLst>
          </p:cNvPr>
          <p:cNvSpPr txBox="1"/>
          <p:nvPr/>
        </p:nvSpPr>
        <p:spPr>
          <a:xfrm>
            <a:off x="632749" y="6380946"/>
            <a:ext cx="75852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Note: Given the spike in case reporting on Monday, we re-distribute equally across Saturday, Sunday, and Monday in this case.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BD01A-B327-ED4F-81B3-00BB1DCC7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7" y="1406353"/>
            <a:ext cx="8941430" cy="47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3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36" y="300424"/>
            <a:ext cx="920862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>
                <a:ea typeface="+mj-ea"/>
              </a:rPr>
              <a:t>Most recent two-week span: percent increase in total cases</a:t>
            </a:r>
            <a:endParaRPr lang="en-US" b="1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197E00-B178-45E2-9967-82E68AA459DE}"/>
              </a:ext>
            </a:extLst>
          </p:cNvPr>
          <p:cNvSpPr txBox="1"/>
          <p:nvPr/>
        </p:nvSpPr>
        <p:spPr>
          <a:xfrm>
            <a:off x="7519595" y="1303657"/>
            <a:ext cx="458345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This map shows the % change in the total cases in the current week (February 13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b="0" dirty="0">
                <a:latin typeface="Trebuchet MS"/>
                <a:ea typeface="MS PGothic"/>
                <a:cs typeface="Arial"/>
              </a:rPr>
              <a:t>to February 19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) compared to the preceding week (February 6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 </a:t>
            </a:r>
            <a:r>
              <a:rPr lang="en-US" b="0" dirty="0">
                <a:latin typeface="Trebuchet MS"/>
                <a:ea typeface="MS PGothic"/>
                <a:cs typeface="Arial"/>
              </a:rPr>
              <a:t>to February 12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Estonia (10%), Albania (8%), and Finland (6%) have recorded the highest percentage increases in total cases.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84064-7D81-4B0A-BD20-699850877D7D}"/>
              </a:ext>
            </a:extLst>
          </p:cNvPr>
          <p:cNvSpPr txBox="1"/>
          <p:nvPr/>
        </p:nvSpPr>
        <p:spPr>
          <a:xfrm>
            <a:off x="205172" y="6483043"/>
            <a:ext cx="71748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/>
              <a:t>Note: Boundaries were cleared by the World Bank Map Design Cartography and Map Clearance Teams.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5D2B087-A978-1B4D-8D93-3F991D276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266956"/>
              </p:ext>
            </p:extLst>
          </p:nvPr>
        </p:nvGraphicFramePr>
        <p:xfrm>
          <a:off x="111833" y="5167098"/>
          <a:ext cx="11692229" cy="12117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184">
                  <a:extLst>
                    <a:ext uri="{9D8B030D-6E8A-4147-A177-3AD203B41FA5}">
                      <a16:colId xmlns:a16="http://schemas.microsoft.com/office/drawing/2014/main" val="2666218666"/>
                    </a:ext>
                  </a:extLst>
                </a:gridCol>
                <a:gridCol w="1356924">
                  <a:extLst>
                    <a:ext uri="{9D8B030D-6E8A-4147-A177-3AD203B41FA5}">
                      <a16:colId xmlns:a16="http://schemas.microsoft.com/office/drawing/2014/main" val="3331279801"/>
                    </a:ext>
                  </a:extLst>
                </a:gridCol>
                <a:gridCol w="9784121">
                  <a:extLst>
                    <a:ext uri="{9D8B030D-6E8A-4147-A177-3AD203B41FA5}">
                      <a16:colId xmlns:a16="http://schemas.microsoft.com/office/drawing/2014/main" val="1521546901"/>
                    </a:ext>
                  </a:extLst>
                </a:gridCol>
              </a:tblGrid>
              <a:tr h="247649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>
                          <a:effectLst/>
                        </a:rPr>
                        <a:t>Color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Percent Increase</a:t>
                      </a:r>
                      <a:endParaRPr lang="en-US" sz="1800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</a:rPr>
                        <a:t>Countries</a:t>
                      </a:r>
                      <a:endParaRPr lang="en-US" sz="1800" b="1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9147790"/>
                  </a:ext>
                </a:extLst>
              </a:tr>
              <a:tr h="276479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3CB371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0% - 5%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Kazakhstan, Uzbekistan, Russian Federation, Tajikistan, Kyrgyz Republic, Armenia, Belarus, Ukraine, Poland, Moldova, Romania, Lithuania, Bulgaria, Greece, Turkey, Croatia, Portugal, Spain, Italy, Azerbaijan, Georgia, Cyprus, Bosnia and Herzegovina, North Macedonia, Serbia, Montenegro, Kosovo.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240494"/>
                  </a:ext>
                </a:extLst>
              </a:tr>
              <a:tr h="266853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FF8C00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5% - 10%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Latvia, Albania, Finland.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37863"/>
                  </a:ext>
                </a:extLst>
              </a:tr>
              <a:tr h="193210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DC143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 &gt; = 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Estonia.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374375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7B20CFF-1416-EB4A-A462-FA16620CE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67" y="1303657"/>
            <a:ext cx="6685014" cy="379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70DBAC-7B73-B04F-9F08-950F3DD23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1468"/>
            <a:ext cx="9558203" cy="51508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857872-1F48-4371-9E51-36589E1E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975" y="293478"/>
            <a:ext cx="10405640" cy="756707"/>
          </a:xfrm>
        </p:spPr>
        <p:txBody>
          <a:bodyPr/>
          <a:lstStyle/>
          <a:p>
            <a:r>
              <a:rPr lang="en-US" b="1">
                <a:ea typeface="MS PGothic"/>
                <a:cs typeface="+mn-lt"/>
              </a:rPr>
              <a:t>Relative contributions of the 10 client countries with highest case incidence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25D57-3197-4D83-A04C-F9C0B22108CC}"/>
              </a:ext>
            </a:extLst>
          </p:cNvPr>
          <p:cNvSpPr txBox="1"/>
          <p:nvPr/>
        </p:nvSpPr>
        <p:spPr>
          <a:xfrm>
            <a:off x="8218842" y="3069365"/>
            <a:ext cx="3973158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​</a:t>
            </a:r>
            <a:r>
              <a:rPr lang="en-US" b="0" dirty="0"/>
              <a:t>This chart plots the proportion of new cases of the total cases in the region between </a:t>
            </a:r>
            <a:r>
              <a:rPr lang="en-US" b="0" dirty="0">
                <a:latin typeface="Trebuchet MS"/>
                <a:ea typeface="MS PGothic"/>
                <a:cs typeface="Arial"/>
              </a:rPr>
              <a:t>December 15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 </a:t>
            </a:r>
            <a:r>
              <a:rPr lang="en-US" b="0" dirty="0">
                <a:latin typeface="Trebuchet MS"/>
                <a:ea typeface="MS PGothic"/>
                <a:cs typeface="Arial"/>
              </a:rPr>
              <a:t>and February 19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 </a:t>
            </a:r>
            <a:r>
              <a:rPr lang="en-US" b="0" dirty="0"/>
              <a:t>among countries with the highest levels of case incidence.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</a:pPr>
            <a:r>
              <a:rPr lang="en-US" b="0" dirty="0"/>
              <a:t>The 7-day rolling average is computed to adjust for variation in reporting.</a:t>
            </a: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percentage contribution of cases in Turkey, Romania and Italy is increasing.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77320506"/>
      </p:ext>
    </p:extLst>
  </p:cSld>
  <p:clrMapOvr>
    <a:masterClrMapping/>
  </p:clrMapOvr>
</p:sld>
</file>

<file path=ppt/theme/theme1.xml><?xml version="1.0" encoding="utf-8"?>
<a:theme xmlns:a="http://schemas.openxmlformats.org/drawingml/2006/main" name="WBG-Any_Logo-Cobranded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-Cobranded.pot [Read-Only] [Compatibility Mode]" id="{756CE0D8-BF96-4A0C-A194-3EB8098B4EBE}" vid="{ED268B29-B0A0-418C-ABAA-D1B06D47226B}"/>
    </a:ext>
  </a:extLst>
</a:theme>
</file>

<file path=ppt/theme/theme2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-Cobranded.pot [Read-Only] [Compatibility Mode]" id="{756CE0D8-BF96-4A0C-A194-3EB8098B4EBE}" vid="{C029A8FA-8733-43B0-A718-9EA4C138C00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e7311d67675ee4c6cc500b27b894fbde">
  <xsd:schema xmlns:xsd="http://www.w3.org/2001/XMLSchema" xmlns:xs="http://www.w3.org/2001/XMLSchema" xmlns:p="http://schemas.microsoft.com/office/2006/metadata/properties" xmlns:ns3="fddef6a8-5936-4909-96e0-2ad7a6b1720b" xmlns:ns4="0c867391-8214-4b58-86b3-de07547409f9" targetNamespace="http://schemas.microsoft.com/office/2006/metadata/properties" ma:root="true" ma:fieldsID="85816cf6ef1b85fbfe1c57085e58b973" ns3:_="" ns4:_="">
    <xsd:import namespace="fddef6a8-5936-4909-96e0-2ad7a6b1720b"/>
    <xsd:import namespace="0c867391-8214-4b58-86b3-de07547409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66D105-AB10-4976-8AC2-8A74EF56D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47F6D5-DC98-493A-80CC-C92B3E3F56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D720334-F87E-48C1-8076-538680DA55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ef6a8-5936-4909-96e0-2ad7a6b1720b"/>
    <ds:schemaRef ds:uri="0c867391-8214-4b58-86b3-de07547409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WBG-Any_Logo-Cobranded</Template>
  <TotalTime>1079</TotalTime>
  <Words>1999</Words>
  <Application>Microsoft Office PowerPoint</Application>
  <PresentationFormat>Widescreen</PresentationFormat>
  <Paragraphs>446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Andes ExtraLight</vt:lpstr>
      <vt:lpstr>Arial</vt:lpstr>
      <vt:lpstr>Arial Bold</vt:lpstr>
      <vt:lpstr>Calibri</vt:lpstr>
      <vt:lpstr>Trebuchet MS</vt:lpstr>
      <vt:lpstr>Wingdings</vt:lpstr>
      <vt:lpstr>WBG-Any_Logo-Cobranded</vt:lpstr>
      <vt:lpstr>Full Page Interior</vt:lpstr>
      <vt:lpstr>COVID-19 MONITOR  Europe and central Asia</vt:lpstr>
      <vt:lpstr>Daily new COVID-19 cases by World Bank regions (all countries)</vt:lpstr>
      <vt:lpstr>Regional overview:  COVID-19 cases, mortality, vaccination, and testing in client countries</vt:lpstr>
      <vt:lpstr>Daily new COVID-19 cases and deaths in ECA region</vt:lpstr>
      <vt:lpstr>Country-level:  cases, mortality and testing</vt:lpstr>
      <vt:lpstr>Total cases and deaths in client countries</vt:lpstr>
      <vt:lpstr>Rolling 7-day average of new cases</vt:lpstr>
      <vt:lpstr>Most recent two-week span: percent increase in total cases</vt:lpstr>
      <vt:lpstr>Relative contributions of the 10 client countries with highest case incidence</vt:lpstr>
      <vt:lpstr>Test positivity rate: total positive COVID-19 tests versus total tests conducted</vt:lpstr>
      <vt:lpstr>Most recent two-week span: change in test positivity rate</vt:lpstr>
      <vt:lpstr>Total COVID-19 vaccines administered per 100,000 population</vt:lpstr>
      <vt:lpstr>Spread of Coronavirus variants of concern amongst client countries</vt:lpstr>
      <vt:lpstr>Public health and social measures implemented in the region</vt:lpstr>
      <vt:lpstr>Countries and data sources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MONITORING</dc:title>
  <dc:creator>Adanna Chukwuma</dc:creator>
  <cp:lastModifiedBy>Adanna Chukwuma</cp:lastModifiedBy>
  <cp:revision>577</cp:revision>
  <dcterms:created xsi:type="dcterms:W3CDTF">2020-05-04T13:50:45Z</dcterms:created>
  <dcterms:modified xsi:type="dcterms:W3CDTF">2021-02-22T14:51:35Z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