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5197" r:id="rId4"/>
    <p:sldMasterId id="2147485265" r:id="rId5"/>
  </p:sldMasterIdLst>
  <p:notesMasterIdLst>
    <p:notesMasterId r:id="rId22"/>
  </p:notesMasterIdLst>
  <p:handoutMasterIdLst>
    <p:handoutMasterId r:id="rId23"/>
  </p:handoutMasterIdLst>
  <p:sldIdLst>
    <p:sldId id="256" r:id="rId6"/>
    <p:sldId id="281" r:id="rId7"/>
    <p:sldId id="293" r:id="rId8"/>
    <p:sldId id="284" r:id="rId9"/>
    <p:sldId id="290" r:id="rId10"/>
    <p:sldId id="282" r:id="rId11"/>
    <p:sldId id="273" r:id="rId12"/>
    <p:sldId id="271" r:id="rId13"/>
    <p:sldId id="272" r:id="rId14"/>
    <p:sldId id="288" r:id="rId15"/>
    <p:sldId id="291" r:id="rId16"/>
    <p:sldId id="297" r:id="rId17"/>
    <p:sldId id="300" r:id="rId18"/>
    <p:sldId id="301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anna Chukwuma" initials="ADUC" lastIdx="222" clrIdx="0">
    <p:extLst>
      <p:ext uri="{19B8F6BF-5375-455C-9EA6-DF929625EA0E}">
        <p15:presenceInfo xmlns:p15="http://schemas.microsoft.com/office/powerpoint/2012/main" userId="Adanna Chukwuma" providerId="None"/>
      </p:ext>
    </p:extLst>
  </p:cmAuthor>
  <p:cmAuthor id="2" name="Khrystyna Pak" initials="KP" lastIdx="33" clrIdx="1">
    <p:extLst>
      <p:ext uri="{19B8F6BF-5375-455C-9EA6-DF929625EA0E}">
        <p15:presenceInfo xmlns:p15="http://schemas.microsoft.com/office/powerpoint/2012/main" userId="S::kpak@worldbank.org::a5f294f2-0789-4883-8526-daac8f36f017" providerId="AD"/>
      </p:ext>
    </p:extLst>
  </p:cmAuthor>
  <p:cmAuthor id="3" name="digishasinghal@gmail.com" initials="di" lastIdx="11" clrIdx="2">
    <p:extLst>
      <p:ext uri="{19B8F6BF-5375-455C-9EA6-DF929625EA0E}">
        <p15:presenceInfo xmlns:p15="http://schemas.microsoft.com/office/powerpoint/2012/main" userId="S::urn:spo:guest#digishasinghal@gmail.com::" providerId="AD"/>
      </p:ext>
    </p:extLst>
  </p:cmAuthor>
  <p:cmAuthor id="4" name="Olena Doroshenko" initials="OD" lastIdx="1" clrIdx="3">
    <p:extLst>
      <p:ext uri="{19B8F6BF-5375-455C-9EA6-DF929625EA0E}">
        <p15:presenceInfo xmlns:p15="http://schemas.microsoft.com/office/powerpoint/2012/main" userId="S::odoroshenko@worldbank.org::a25d0909-8246-4778-9db8-5e4a660af5f0" providerId="AD"/>
      </p:ext>
    </p:extLst>
  </p:cmAuthor>
  <p:cmAuthor id="5" name="Microsoft Office User" initials="MOU" lastIdx="3" clrIdx="4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0100"/>
    <a:srgbClr val="FA5F01"/>
    <a:srgbClr val="00A29F"/>
    <a:srgbClr val="008E52"/>
    <a:srgbClr val="3CB371"/>
    <a:srgbClr val="DC143C"/>
    <a:srgbClr val="FFF714"/>
    <a:srgbClr val="8B0000"/>
    <a:srgbClr val="FF8C00"/>
    <a:srgbClr val="90EE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A69B18-A3AB-B8D9-22E9-1BE36DEFEAA4}" v="100" dt="2021-03-01T18:19:45.086"/>
    <p1510:client id="{40E52C01-2712-17BC-B399-146826D66520}" v="939" dt="2021-03-22T10:07:09.258"/>
    <p1510:client id="{41DD105B-70ED-7670-E5FA-DDA3E1AE69F4}" v="19" dt="2021-03-21T19:31:00.032"/>
    <p1510:client id="{475C215F-A2BB-7FAA-7A5F-22FD5174E7E6}" v="198" dt="2021-03-22T11:40:46.689"/>
    <p1510:client id="{4D4EC047-DF8D-8DEC-64DB-E60F850F68B5}" v="90" dt="2021-03-15T13:01:08.251"/>
    <p1510:client id="{7E2261F0-2A15-E093-49D1-BB277BA3A7BE}" v="58" dt="2021-02-25T12:37:36.025"/>
    <p1510:client id="{8FA710D5-20D4-4E3F-8782-7ECDCDABFDE5}" v="939" dt="2021-03-01T15:45:17.758"/>
    <p1510:client id="{9696AAA6-CFF9-4644-9041-4640033BF612}" v="44" dt="2021-03-01T14:15:06.876"/>
    <p1510:client id="{9776A42A-7E54-431F-9329-DFDEF264F149}" v="837" dt="2021-03-15T10:31:56.022"/>
    <p1510:client id="{A4A16B67-46A6-CEEE-CE43-D7177701272D}" v="1461" dt="2021-03-08T18:01:46.285"/>
    <p1510:client id="{A98BB29F-60F3-B000-C264-89A6DA4EC7CF}" v="28" dt="2021-03-09T10:36:45.335"/>
    <p1510:client id="{BF1819CC-EFC6-2CC7-7FF2-024BE56BF775}" v="667" dt="2021-02-21T20:11:01.417"/>
    <p1510:client id="{D4B07D0F-3EE6-E49E-0BA8-8F37CCBF16A3}" v="51" dt="2021-02-22T14:44:00.467"/>
    <p1510:client id="{E32E0601-C4BA-42BF-89EE-07236B99B473}" v="3" dt="2021-02-15T14:56:12.810"/>
    <p1510:client id="{E6D6C821-5251-6EBD-9E04-603DA89B6B99}" v="13" dt="2021-02-22T14:41:37.9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2"/>
    <p:restoredTop sz="94628"/>
  </p:normalViewPr>
  <p:slideViewPr>
    <p:cSldViewPr snapToGrid="0">
      <p:cViewPr varScale="1">
        <p:scale>
          <a:sx n="55" d="100"/>
          <a:sy n="55" d="100"/>
        </p:scale>
        <p:origin x="936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55BE369-D1F9-45FB-9F0C-19CF56BC20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276585-2C29-41EF-ADFF-A337E2128F5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E9D46A3A-998D-4D70-A547-4CF25C5392B7}" type="datetimeFigureOut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D3C1B-2BA4-4B7C-AE08-6D117D1DB6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4EE7C4-300B-4D28-AF9D-CF0650C1F7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panose="02020603050405020304" pitchFamily="18" charset="0"/>
              </a:defRPr>
            </a:lvl1pPr>
          </a:lstStyle>
          <a:p>
            <a:fld id="{E96F5542-5908-4874-A529-4E8061B414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6C40B1-3D20-4FC7-A2B0-FB62736A8A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2958C7-694A-4003-AFD2-4BE7021D40A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D9360CF4-7092-4A55-94BD-8EFEC8E7125F}" type="datetimeFigureOut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BCA493F-8E40-4236-AA1D-3BA952C23E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8870AE6-1E96-4F51-8BA3-9CE65E73D0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7EAB3-5945-46C5-AE91-54F54338F4F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F0EE60-192F-466C-8D58-A0EBD705B3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panose="02020603050405020304" pitchFamily="18" charset="0"/>
              </a:defRPr>
            </a:lvl1pPr>
          </a:lstStyle>
          <a:p>
            <a:fld id="{1FC1E240-7CE7-4161-A832-5F133742E97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9771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08432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7821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19467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31038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37572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5473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sz="800" kern="1200">
              <a:solidFill>
                <a:schemeClr val="tx1"/>
              </a:solidFill>
              <a:latin typeface="+mn-lt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3572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sz="800" kern="1200">
              <a:solidFill>
                <a:schemeClr val="tx1"/>
              </a:solidFill>
              <a:latin typeface="+mn-lt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240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sz="800" kern="1200">
              <a:solidFill>
                <a:schemeClr val="tx1"/>
              </a:solidFill>
              <a:latin typeface="+mn-lt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5379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sz="800" kern="1200">
              <a:solidFill>
                <a:schemeClr val="tx1"/>
              </a:solidFill>
              <a:latin typeface="+mn-lt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1448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sz="800" kern="1200">
              <a:solidFill>
                <a:schemeClr val="tx1"/>
              </a:solidFill>
              <a:latin typeface="+mn-lt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0963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1052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164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6701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7E2FD2-7BE3-4245-AC89-EF8F6DFFF57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1"/>
            <a:ext cx="12192000" cy="4479925"/>
          </a:xfrm>
          <a:prstGeom prst="rect">
            <a:avLst/>
          </a:prstGeom>
          <a:solidFill>
            <a:srgbClr val="139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9" name="Line 1086">
            <a:extLst>
              <a:ext uri="{FF2B5EF4-FFF2-40B4-BE49-F238E27FC236}">
                <a16:creationId xmlns:a16="http://schemas.microsoft.com/office/drawing/2014/main" id="{807D1234-4BCC-4F92-9E7C-EE4904603CF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" name="Line 1087">
            <a:extLst>
              <a:ext uri="{FF2B5EF4-FFF2-40B4-BE49-F238E27FC236}">
                <a16:creationId xmlns:a16="http://schemas.microsoft.com/office/drawing/2014/main" id="{D4C83008-1494-4DCD-8164-FAC42EF74E2F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" name="Rectangle 1088">
            <a:extLst>
              <a:ext uri="{FF2B5EF4-FFF2-40B4-BE49-F238E27FC236}">
                <a16:creationId xmlns:a16="http://schemas.microsoft.com/office/drawing/2014/main" id="{D9C2A446-D611-4D92-A446-A4D0390FB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" name="Rectangle 1089">
            <a:extLst>
              <a:ext uri="{FF2B5EF4-FFF2-40B4-BE49-F238E27FC236}">
                <a16:creationId xmlns:a16="http://schemas.microsoft.com/office/drawing/2014/main" id="{639C4B41-FBBB-4443-A4AC-22F450FA1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3" name="Freeform 1098">
            <a:extLst>
              <a:ext uri="{FF2B5EF4-FFF2-40B4-BE49-F238E27FC236}">
                <a16:creationId xmlns:a16="http://schemas.microsoft.com/office/drawing/2014/main" id="{C42F626A-45C1-4443-9A7D-998422152A2D}"/>
              </a:ext>
            </a:extLst>
          </p:cNvPr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4" name="Freeform 1115">
            <a:extLst>
              <a:ext uri="{FF2B5EF4-FFF2-40B4-BE49-F238E27FC236}">
                <a16:creationId xmlns:a16="http://schemas.microsoft.com/office/drawing/2014/main" id="{710BB59B-0F70-41D1-90FF-D9B9F2DD2F07}"/>
              </a:ext>
            </a:extLst>
          </p:cNvPr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5" name="Freeform 1120">
            <a:extLst>
              <a:ext uri="{FF2B5EF4-FFF2-40B4-BE49-F238E27FC236}">
                <a16:creationId xmlns:a16="http://schemas.microsoft.com/office/drawing/2014/main" id="{CBE5CA1D-6DEC-4466-928A-87508BC02BD4}"/>
              </a:ext>
            </a:extLst>
          </p:cNvPr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6" name="Freeform 1134">
            <a:extLst>
              <a:ext uri="{FF2B5EF4-FFF2-40B4-BE49-F238E27FC236}">
                <a16:creationId xmlns:a16="http://schemas.microsoft.com/office/drawing/2014/main" id="{482E077E-959E-42C6-9EBF-C6C83542F850}"/>
              </a:ext>
            </a:extLst>
          </p:cNvPr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7" name="Freeform 1141">
            <a:extLst>
              <a:ext uri="{FF2B5EF4-FFF2-40B4-BE49-F238E27FC236}">
                <a16:creationId xmlns:a16="http://schemas.microsoft.com/office/drawing/2014/main" id="{47D01759-3353-4C82-B2D1-0F42C87FB09B}"/>
              </a:ext>
            </a:extLst>
          </p:cNvPr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8" name="Freeform 1148">
            <a:extLst>
              <a:ext uri="{FF2B5EF4-FFF2-40B4-BE49-F238E27FC236}">
                <a16:creationId xmlns:a16="http://schemas.microsoft.com/office/drawing/2014/main" id="{C23A9102-799B-418E-B38A-0702FEEF2F1A}"/>
              </a:ext>
            </a:extLst>
          </p:cNvPr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9" name="Freeform 1150">
            <a:extLst>
              <a:ext uri="{FF2B5EF4-FFF2-40B4-BE49-F238E27FC236}">
                <a16:creationId xmlns:a16="http://schemas.microsoft.com/office/drawing/2014/main" id="{FFCBFAF0-EE80-4B8A-9C58-BB16264CE5D2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0" name="Freeform 1152">
            <a:extLst>
              <a:ext uri="{FF2B5EF4-FFF2-40B4-BE49-F238E27FC236}">
                <a16:creationId xmlns:a16="http://schemas.microsoft.com/office/drawing/2014/main" id="{32044C53-6A20-40E0-BE6E-30E3DC08F13B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1" name="Freeform 1154">
            <a:extLst>
              <a:ext uri="{FF2B5EF4-FFF2-40B4-BE49-F238E27FC236}">
                <a16:creationId xmlns:a16="http://schemas.microsoft.com/office/drawing/2014/main" id="{8585CB33-17D1-473D-9A02-2D51DB1C8C73}"/>
              </a:ext>
            </a:extLst>
          </p:cNvPr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2" name="Freeform 1156">
            <a:extLst>
              <a:ext uri="{FF2B5EF4-FFF2-40B4-BE49-F238E27FC236}">
                <a16:creationId xmlns:a16="http://schemas.microsoft.com/office/drawing/2014/main" id="{38696F93-6E1B-4EC5-AC7E-7F8C78A716F1}"/>
              </a:ext>
            </a:extLst>
          </p:cNvPr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3" name="Freeform 1163">
            <a:extLst>
              <a:ext uri="{FF2B5EF4-FFF2-40B4-BE49-F238E27FC236}">
                <a16:creationId xmlns:a16="http://schemas.microsoft.com/office/drawing/2014/main" id="{0000EACE-8795-4B9A-B7C4-2209D2E7013A}"/>
              </a:ext>
            </a:extLst>
          </p:cNvPr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4" name="Freeform 1172">
            <a:extLst>
              <a:ext uri="{FF2B5EF4-FFF2-40B4-BE49-F238E27FC236}">
                <a16:creationId xmlns:a16="http://schemas.microsoft.com/office/drawing/2014/main" id="{17E1CED4-7225-4E36-9407-05606D9A73DF}"/>
              </a:ext>
            </a:extLst>
          </p:cNvPr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5" name="Freeform 1177">
            <a:extLst>
              <a:ext uri="{FF2B5EF4-FFF2-40B4-BE49-F238E27FC236}">
                <a16:creationId xmlns:a16="http://schemas.microsoft.com/office/drawing/2014/main" id="{81AF63D0-ECF7-4D87-AD0E-7ABA516C5838}"/>
              </a:ext>
            </a:extLst>
          </p:cNvPr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6" name="Freeform 1180">
            <a:extLst>
              <a:ext uri="{FF2B5EF4-FFF2-40B4-BE49-F238E27FC236}">
                <a16:creationId xmlns:a16="http://schemas.microsoft.com/office/drawing/2014/main" id="{5B412DED-731A-426B-B884-F4BFA380935D}"/>
              </a:ext>
            </a:extLst>
          </p:cNvPr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7" name="Line 1187">
            <a:extLst>
              <a:ext uri="{FF2B5EF4-FFF2-40B4-BE49-F238E27FC236}">
                <a16:creationId xmlns:a16="http://schemas.microsoft.com/office/drawing/2014/main" id="{9602B55D-C64D-47A5-9BCD-61C3CF14BC7F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8" name="Line 1188">
            <a:extLst>
              <a:ext uri="{FF2B5EF4-FFF2-40B4-BE49-F238E27FC236}">
                <a16:creationId xmlns:a16="http://schemas.microsoft.com/office/drawing/2014/main" id="{45BF69F5-9142-4AD6-995A-2E55DAF4EE5F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9" name="Freeform 1208">
            <a:extLst>
              <a:ext uri="{FF2B5EF4-FFF2-40B4-BE49-F238E27FC236}">
                <a16:creationId xmlns:a16="http://schemas.microsoft.com/office/drawing/2014/main" id="{F452C437-C7FD-449B-BE82-9516167D5E7E}"/>
              </a:ext>
            </a:extLst>
          </p:cNvPr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0" name="Freeform 1210">
            <a:extLst>
              <a:ext uri="{FF2B5EF4-FFF2-40B4-BE49-F238E27FC236}">
                <a16:creationId xmlns:a16="http://schemas.microsoft.com/office/drawing/2014/main" id="{8370F3C4-2B8C-46D4-BE02-04652C674AE4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1" name="Freeform 1214">
            <a:extLst>
              <a:ext uri="{FF2B5EF4-FFF2-40B4-BE49-F238E27FC236}">
                <a16:creationId xmlns:a16="http://schemas.microsoft.com/office/drawing/2014/main" id="{DE1C8947-C9F9-4F4D-B499-15FF5F43178E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2" name="Rectangle 1215">
            <a:extLst>
              <a:ext uri="{FF2B5EF4-FFF2-40B4-BE49-F238E27FC236}">
                <a16:creationId xmlns:a16="http://schemas.microsoft.com/office/drawing/2014/main" id="{D73246BE-74BB-4792-B332-B859E4B86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33" name="Freeform 1217">
            <a:extLst>
              <a:ext uri="{FF2B5EF4-FFF2-40B4-BE49-F238E27FC236}">
                <a16:creationId xmlns:a16="http://schemas.microsoft.com/office/drawing/2014/main" id="{2D07654E-D23B-458D-94C9-427BF3B3E183}"/>
              </a:ext>
            </a:extLst>
          </p:cNvPr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4" name="Freeform 1219">
            <a:extLst>
              <a:ext uri="{FF2B5EF4-FFF2-40B4-BE49-F238E27FC236}">
                <a16:creationId xmlns:a16="http://schemas.microsoft.com/office/drawing/2014/main" id="{D88341D0-2456-4701-BEAF-7C8C84E397CF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5" name="Freeform 1221">
            <a:extLst>
              <a:ext uri="{FF2B5EF4-FFF2-40B4-BE49-F238E27FC236}">
                <a16:creationId xmlns:a16="http://schemas.microsoft.com/office/drawing/2014/main" id="{0B24D1EF-7B6F-4081-A057-B8F332A9D290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6" name="Freeform 1234">
            <a:extLst>
              <a:ext uri="{FF2B5EF4-FFF2-40B4-BE49-F238E27FC236}">
                <a16:creationId xmlns:a16="http://schemas.microsoft.com/office/drawing/2014/main" id="{4776CAAF-8910-4700-B1C7-83201C90D1D9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7" name="Line 1237">
            <a:extLst>
              <a:ext uri="{FF2B5EF4-FFF2-40B4-BE49-F238E27FC236}">
                <a16:creationId xmlns:a16="http://schemas.microsoft.com/office/drawing/2014/main" id="{BCA1A5F7-F396-4641-B44C-719962891D0B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8" name="Line 1238">
            <a:extLst>
              <a:ext uri="{FF2B5EF4-FFF2-40B4-BE49-F238E27FC236}">
                <a16:creationId xmlns:a16="http://schemas.microsoft.com/office/drawing/2014/main" id="{38FE07B8-C7C1-46B2-AC36-E24E4372C67A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9" name="Freeform 1240">
            <a:extLst>
              <a:ext uri="{FF2B5EF4-FFF2-40B4-BE49-F238E27FC236}">
                <a16:creationId xmlns:a16="http://schemas.microsoft.com/office/drawing/2014/main" id="{C14EA179-3A20-4CEC-ACF3-5E584B036179}"/>
              </a:ext>
            </a:extLst>
          </p:cNvPr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0" name="Freeform 1243">
            <a:extLst>
              <a:ext uri="{FF2B5EF4-FFF2-40B4-BE49-F238E27FC236}">
                <a16:creationId xmlns:a16="http://schemas.microsoft.com/office/drawing/2014/main" id="{DEBAF21A-5998-4E1A-9A81-C558936A7F2A}"/>
              </a:ext>
            </a:extLst>
          </p:cNvPr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1" name="Freeform 1246">
            <a:extLst>
              <a:ext uri="{FF2B5EF4-FFF2-40B4-BE49-F238E27FC236}">
                <a16:creationId xmlns:a16="http://schemas.microsoft.com/office/drawing/2014/main" id="{470BF27D-0071-4AB6-8775-7D069472AD57}"/>
              </a:ext>
            </a:extLst>
          </p:cNvPr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2" name="Freeform 1250">
            <a:extLst>
              <a:ext uri="{FF2B5EF4-FFF2-40B4-BE49-F238E27FC236}">
                <a16:creationId xmlns:a16="http://schemas.microsoft.com/office/drawing/2014/main" id="{956F2274-C2E4-45E3-85FF-25358BAF1796}"/>
              </a:ext>
            </a:extLst>
          </p:cNvPr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3" name="Freeform 1252">
            <a:extLst>
              <a:ext uri="{FF2B5EF4-FFF2-40B4-BE49-F238E27FC236}">
                <a16:creationId xmlns:a16="http://schemas.microsoft.com/office/drawing/2014/main" id="{E7A40ACB-646B-4BA6-962A-5F59ED23A800}"/>
              </a:ext>
            </a:extLst>
          </p:cNvPr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4" name="Freeform 1255">
            <a:extLst>
              <a:ext uri="{FF2B5EF4-FFF2-40B4-BE49-F238E27FC236}">
                <a16:creationId xmlns:a16="http://schemas.microsoft.com/office/drawing/2014/main" id="{C7704426-A75A-45AC-98BB-E74D7B06775D}"/>
              </a:ext>
            </a:extLst>
          </p:cNvPr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5" name="Rectangle 1256">
            <a:extLst>
              <a:ext uri="{FF2B5EF4-FFF2-40B4-BE49-F238E27FC236}">
                <a16:creationId xmlns:a16="http://schemas.microsoft.com/office/drawing/2014/main" id="{980927CD-866C-4F78-B22B-7C92CDC1E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6" name="Freeform 1258">
            <a:extLst>
              <a:ext uri="{FF2B5EF4-FFF2-40B4-BE49-F238E27FC236}">
                <a16:creationId xmlns:a16="http://schemas.microsoft.com/office/drawing/2014/main" id="{7A11AF30-8D08-455F-B953-64CA83A33B3E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7" name="Freeform 1266">
            <a:extLst>
              <a:ext uri="{FF2B5EF4-FFF2-40B4-BE49-F238E27FC236}">
                <a16:creationId xmlns:a16="http://schemas.microsoft.com/office/drawing/2014/main" id="{DD14E879-33C7-4645-95D2-18CF27C57418}"/>
              </a:ext>
            </a:extLst>
          </p:cNvPr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8" name="Freeform 1269">
            <a:extLst>
              <a:ext uri="{FF2B5EF4-FFF2-40B4-BE49-F238E27FC236}">
                <a16:creationId xmlns:a16="http://schemas.microsoft.com/office/drawing/2014/main" id="{7CDF9AE7-6E49-4ADE-A014-0B41938980B3}"/>
              </a:ext>
            </a:extLst>
          </p:cNvPr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9" name="Line 1270">
            <a:extLst>
              <a:ext uri="{FF2B5EF4-FFF2-40B4-BE49-F238E27FC236}">
                <a16:creationId xmlns:a16="http://schemas.microsoft.com/office/drawing/2014/main" id="{0C411EC7-09B4-4FF0-961E-B5A820F19608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0" name="Line 1271">
            <a:extLst>
              <a:ext uri="{FF2B5EF4-FFF2-40B4-BE49-F238E27FC236}">
                <a16:creationId xmlns:a16="http://schemas.microsoft.com/office/drawing/2014/main" id="{F15DD4D6-D37D-453C-B1D3-7CE4CF9CD146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1" name="Rectangle 1272">
            <a:extLst>
              <a:ext uri="{FF2B5EF4-FFF2-40B4-BE49-F238E27FC236}">
                <a16:creationId xmlns:a16="http://schemas.microsoft.com/office/drawing/2014/main" id="{F242298D-545B-4231-B924-BF055DEE3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2" name="Rectangle 1273">
            <a:extLst>
              <a:ext uri="{FF2B5EF4-FFF2-40B4-BE49-F238E27FC236}">
                <a16:creationId xmlns:a16="http://schemas.microsoft.com/office/drawing/2014/main" id="{91EF5D77-5B60-48EE-B5D2-44885C15B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3" name="Line 1274">
            <a:extLst>
              <a:ext uri="{FF2B5EF4-FFF2-40B4-BE49-F238E27FC236}">
                <a16:creationId xmlns:a16="http://schemas.microsoft.com/office/drawing/2014/main" id="{8C6E9455-4983-4091-8290-69BBB58162E2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4" name="Line 1275">
            <a:extLst>
              <a:ext uri="{FF2B5EF4-FFF2-40B4-BE49-F238E27FC236}">
                <a16:creationId xmlns:a16="http://schemas.microsoft.com/office/drawing/2014/main" id="{7EDE3925-4271-4FCB-A036-370952C344A9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5" name="Freeform 1277">
            <a:extLst>
              <a:ext uri="{FF2B5EF4-FFF2-40B4-BE49-F238E27FC236}">
                <a16:creationId xmlns:a16="http://schemas.microsoft.com/office/drawing/2014/main" id="{0C056843-E3BB-46B3-A113-DA308F4FA150}"/>
              </a:ext>
            </a:extLst>
          </p:cNvPr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6" name="Freeform 1287">
            <a:extLst>
              <a:ext uri="{FF2B5EF4-FFF2-40B4-BE49-F238E27FC236}">
                <a16:creationId xmlns:a16="http://schemas.microsoft.com/office/drawing/2014/main" id="{AD2F3807-0F3E-488A-B129-5ABEB9E6BE6A}"/>
              </a:ext>
            </a:extLst>
          </p:cNvPr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7" name="Freeform 1290">
            <a:extLst>
              <a:ext uri="{FF2B5EF4-FFF2-40B4-BE49-F238E27FC236}">
                <a16:creationId xmlns:a16="http://schemas.microsoft.com/office/drawing/2014/main" id="{0A107EAE-FC2C-4308-871B-4517BFD9E10C}"/>
              </a:ext>
            </a:extLst>
          </p:cNvPr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8" name="Rectangle 1335">
            <a:extLst>
              <a:ext uri="{FF2B5EF4-FFF2-40B4-BE49-F238E27FC236}">
                <a16:creationId xmlns:a16="http://schemas.microsoft.com/office/drawing/2014/main" id="{2284EC47-B69B-408C-BCD4-C6D64C6EC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9" name="Rectangle 1336">
            <a:extLst>
              <a:ext uri="{FF2B5EF4-FFF2-40B4-BE49-F238E27FC236}">
                <a16:creationId xmlns:a16="http://schemas.microsoft.com/office/drawing/2014/main" id="{11D79CC3-352C-45BD-8B0B-0965C97B8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0" name="Rectangle 1337">
            <a:extLst>
              <a:ext uri="{FF2B5EF4-FFF2-40B4-BE49-F238E27FC236}">
                <a16:creationId xmlns:a16="http://schemas.microsoft.com/office/drawing/2014/main" id="{D00DC690-7496-42C0-B26F-062023810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1" name="Rectangle 1340">
            <a:extLst>
              <a:ext uri="{FF2B5EF4-FFF2-40B4-BE49-F238E27FC236}">
                <a16:creationId xmlns:a16="http://schemas.microsoft.com/office/drawing/2014/main" id="{5425B3DF-8DC8-4499-905F-6883D3695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2" name="Rectangle 1341">
            <a:extLst>
              <a:ext uri="{FF2B5EF4-FFF2-40B4-BE49-F238E27FC236}">
                <a16:creationId xmlns:a16="http://schemas.microsoft.com/office/drawing/2014/main" id="{C4464C39-2198-4605-8614-C0237E9D9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3" name="Rectangle 1342">
            <a:extLst>
              <a:ext uri="{FF2B5EF4-FFF2-40B4-BE49-F238E27FC236}">
                <a16:creationId xmlns:a16="http://schemas.microsoft.com/office/drawing/2014/main" id="{BBC9B798-EC4C-403A-867E-03136955F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4" name="Rectangle 1343">
            <a:extLst>
              <a:ext uri="{FF2B5EF4-FFF2-40B4-BE49-F238E27FC236}">
                <a16:creationId xmlns:a16="http://schemas.microsoft.com/office/drawing/2014/main" id="{BE84D998-7FB1-4697-AB9D-A7C3B73B0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5" name="Rectangle 1344">
            <a:extLst>
              <a:ext uri="{FF2B5EF4-FFF2-40B4-BE49-F238E27FC236}">
                <a16:creationId xmlns:a16="http://schemas.microsoft.com/office/drawing/2014/main" id="{4F12B2DE-AE82-4FA3-B38B-3E0E23221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DF28289-7081-477D-8C04-391361116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11651"/>
            <a:ext cx="12192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  <a:cs typeface="+mn-cs"/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2016831" y="1189790"/>
            <a:ext cx="9295741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2033564" y="3000005"/>
            <a:ext cx="9279009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7926433" y="4663925"/>
            <a:ext cx="3761560" cy="1428714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2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700586" y="4684291"/>
            <a:ext cx="2481460" cy="1695483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8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301204" y="4657243"/>
            <a:ext cx="2267837" cy="1749576"/>
          </a:xfrm>
          <a:solidFill>
            <a:srgbClr val="FFFFFF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7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5284397" y="4684291"/>
            <a:ext cx="2481460" cy="1695483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0" name="Rectangle 1028">
            <a:extLst>
              <a:ext uri="{FF2B5EF4-FFF2-40B4-BE49-F238E27FC236}">
                <a16:creationId xmlns:a16="http://schemas.microsoft.com/office/drawing/2014/main" id="{0C5C85E2-2962-4407-B964-F3DCDD21678D}"/>
              </a:ext>
            </a:extLst>
          </p:cNvPr>
          <p:cNvSpPr>
            <a:spLocks noGrp="1" noChangeArrowheads="1"/>
          </p:cNvSpPr>
          <p:nvPr>
            <p:ph type="dt" sz="half" idx="20"/>
          </p:nvPr>
        </p:nvSpPr>
        <p:spPr>
          <a:xfrm>
            <a:off x="7926917" y="6107114"/>
            <a:ext cx="3748616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26900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217" y="307475"/>
            <a:ext cx="11213472" cy="983693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12" y="1788583"/>
            <a:ext cx="5511031" cy="4399780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6209904" y="1788510"/>
            <a:ext cx="5510784" cy="4402163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3"/>
          </p:nvPr>
        </p:nvSpPr>
        <p:spPr>
          <a:xfrm>
            <a:off x="475912" y="1429561"/>
            <a:ext cx="5511031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4"/>
          </p:nvPr>
        </p:nvSpPr>
        <p:spPr>
          <a:xfrm>
            <a:off x="6209905" y="1421540"/>
            <a:ext cx="5510784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971B8C1-A5DF-468E-B531-1A03D9BB708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1D3AED99-9D85-4D8A-8ACF-945C9F4C7FD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19BD3C3-E5FF-4444-AC49-6CF96EC5E9B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287293614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46364"/>
            <a:ext cx="4194123" cy="5784272"/>
          </a:xfrm>
        </p:spPr>
        <p:txBody>
          <a:bodyPr anchor="ctr"/>
          <a:lstStyle>
            <a:lvl1pPr>
              <a:defRPr sz="3200" b="0" i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0666" y="346365"/>
            <a:ext cx="6889193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313D565-4925-460D-A0F4-D9E2935203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4585B8-B69C-47C4-A612-DBADD8B93D5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FAA80B6-2202-495A-BFDC-C5D5B5CB4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103177778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46365"/>
            <a:ext cx="4194123" cy="2795917"/>
          </a:xfrm>
        </p:spPr>
        <p:txBody>
          <a:bodyPr/>
          <a:lstStyle>
            <a:lvl1pPr>
              <a:defRPr sz="3200" b="0" i="0" cap="all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0666" y="346365"/>
            <a:ext cx="6889193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16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2"/>
          </p:nvPr>
        </p:nvSpPr>
        <p:spPr>
          <a:xfrm>
            <a:off x="480485" y="3284615"/>
            <a:ext cx="4189551" cy="2846021"/>
          </a:xfr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C1245BE-AA43-4A20-A75E-AC06CAB3AA5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F689FB9E-16FC-42B7-86B1-D121A472AC1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617BAB8-090A-4261-9771-BDD448EE385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11857333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136106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13973" y="3200402"/>
            <a:ext cx="4836160" cy="761999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800851" y="3982721"/>
            <a:ext cx="4862829" cy="1767839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F9198DB-50EA-4C16-B555-950B080DB94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43A2C067-EC1E-40E8-9995-CF4F9C17971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A965C84-3B6E-4E71-95D1-4816BF294F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387838132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12968E74-B786-4CA4-AC36-2E2ACFFFA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8685" y="5302250"/>
            <a:ext cx="7063316" cy="155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13973" y="3200402"/>
            <a:ext cx="4836160" cy="761999"/>
          </a:xfrm>
        </p:spPr>
        <p:txBody>
          <a:bodyPr/>
          <a:lstStyle>
            <a:lvl1pPr>
              <a:defRPr b="1">
                <a:solidFill>
                  <a:srgbClr val="7F7F7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800851" y="3982721"/>
            <a:ext cx="4862829" cy="1767839"/>
          </a:xfrm>
        </p:spPr>
        <p:txBody>
          <a:bodyPr/>
          <a:lstStyle>
            <a:lvl1pPr>
              <a:defRPr b="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395068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 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1683">
            <a:extLst>
              <a:ext uri="{FF2B5EF4-FFF2-40B4-BE49-F238E27FC236}">
                <a16:creationId xmlns:a16="http://schemas.microsoft.com/office/drawing/2014/main" id="{8218E396-E6C7-4363-AAD2-CF125D542849}"/>
              </a:ext>
            </a:extLst>
          </p:cNvPr>
          <p:cNvSpPr>
            <a:spLocks/>
          </p:cNvSpPr>
          <p:nvPr/>
        </p:nvSpPr>
        <p:spPr bwMode="auto">
          <a:xfrm flipH="1">
            <a:off x="9880600" y="3175"/>
            <a:ext cx="950384" cy="5842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74" name="Line 1086">
            <a:extLst>
              <a:ext uri="{FF2B5EF4-FFF2-40B4-BE49-F238E27FC236}">
                <a16:creationId xmlns:a16="http://schemas.microsoft.com/office/drawing/2014/main" id="{DC0134B1-C37B-45FF-BBCA-928DC2CFCA2D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75" name="Line 1087">
            <a:extLst>
              <a:ext uri="{FF2B5EF4-FFF2-40B4-BE49-F238E27FC236}">
                <a16:creationId xmlns:a16="http://schemas.microsoft.com/office/drawing/2014/main" id="{57EFA469-A132-4202-B636-3526615E89C3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76" name="Rectangle 1088">
            <a:extLst>
              <a:ext uri="{FF2B5EF4-FFF2-40B4-BE49-F238E27FC236}">
                <a16:creationId xmlns:a16="http://schemas.microsoft.com/office/drawing/2014/main" id="{96FABDA2-8E8D-45C3-A5BA-C28A46B79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77" name="Rectangle 1089">
            <a:extLst>
              <a:ext uri="{FF2B5EF4-FFF2-40B4-BE49-F238E27FC236}">
                <a16:creationId xmlns:a16="http://schemas.microsoft.com/office/drawing/2014/main" id="{45484631-693B-4226-9414-678BF593E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78" name="Freeform 1098">
            <a:extLst>
              <a:ext uri="{FF2B5EF4-FFF2-40B4-BE49-F238E27FC236}">
                <a16:creationId xmlns:a16="http://schemas.microsoft.com/office/drawing/2014/main" id="{E02F35CE-EB58-460E-879F-E41D5EDD43A7}"/>
              </a:ext>
            </a:extLst>
          </p:cNvPr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79" name="Freeform 1115">
            <a:extLst>
              <a:ext uri="{FF2B5EF4-FFF2-40B4-BE49-F238E27FC236}">
                <a16:creationId xmlns:a16="http://schemas.microsoft.com/office/drawing/2014/main" id="{C546E9CE-B9C0-4DFC-991F-7FFFCFE4B7CB}"/>
              </a:ext>
            </a:extLst>
          </p:cNvPr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0" name="Freeform 1120">
            <a:extLst>
              <a:ext uri="{FF2B5EF4-FFF2-40B4-BE49-F238E27FC236}">
                <a16:creationId xmlns:a16="http://schemas.microsoft.com/office/drawing/2014/main" id="{455DE84E-E2A5-4D3A-BBCD-CEE6985CA420}"/>
              </a:ext>
            </a:extLst>
          </p:cNvPr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1" name="Freeform 1134">
            <a:extLst>
              <a:ext uri="{FF2B5EF4-FFF2-40B4-BE49-F238E27FC236}">
                <a16:creationId xmlns:a16="http://schemas.microsoft.com/office/drawing/2014/main" id="{93EEDF73-6424-48F3-85E6-69B9B85AA5B7}"/>
              </a:ext>
            </a:extLst>
          </p:cNvPr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2" name="Freeform 1141">
            <a:extLst>
              <a:ext uri="{FF2B5EF4-FFF2-40B4-BE49-F238E27FC236}">
                <a16:creationId xmlns:a16="http://schemas.microsoft.com/office/drawing/2014/main" id="{BDFD745D-DB55-4CF0-91C6-9C47CA671495}"/>
              </a:ext>
            </a:extLst>
          </p:cNvPr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3" name="Freeform 1148">
            <a:extLst>
              <a:ext uri="{FF2B5EF4-FFF2-40B4-BE49-F238E27FC236}">
                <a16:creationId xmlns:a16="http://schemas.microsoft.com/office/drawing/2014/main" id="{83AEAA71-2320-43BA-8460-F10185FC0EC9}"/>
              </a:ext>
            </a:extLst>
          </p:cNvPr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4" name="Freeform 1150">
            <a:extLst>
              <a:ext uri="{FF2B5EF4-FFF2-40B4-BE49-F238E27FC236}">
                <a16:creationId xmlns:a16="http://schemas.microsoft.com/office/drawing/2014/main" id="{0E6E5E6D-DC1C-4B99-B4ED-46BB24328640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5" name="Freeform 1152">
            <a:extLst>
              <a:ext uri="{FF2B5EF4-FFF2-40B4-BE49-F238E27FC236}">
                <a16:creationId xmlns:a16="http://schemas.microsoft.com/office/drawing/2014/main" id="{6F1C4D3F-C262-43EA-BF84-8F00A06377F4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6" name="Freeform 1154">
            <a:extLst>
              <a:ext uri="{FF2B5EF4-FFF2-40B4-BE49-F238E27FC236}">
                <a16:creationId xmlns:a16="http://schemas.microsoft.com/office/drawing/2014/main" id="{B0761A15-4FD0-48F4-9BC8-5794B009D69E}"/>
              </a:ext>
            </a:extLst>
          </p:cNvPr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7" name="Freeform 1156">
            <a:extLst>
              <a:ext uri="{FF2B5EF4-FFF2-40B4-BE49-F238E27FC236}">
                <a16:creationId xmlns:a16="http://schemas.microsoft.com/office/drawing/2014/main" id="{0FCB0D49-17E2-4E8F-9697-8BACC82CF3DD}"/>
              </a:ext>
            </a:extLst>
          </p:cNvPr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8" name="Freeform 1163">
            <a:extLst>
              <a:ext uri="{FF2B5EF4-FFF2-40B4-BE49-F238E27FC236}">
                <a16:creationId xmlns:a16="http://schemas.microsoft.com/office/drawing/2014/main" id="{A8AF7D71-D462-4D2C-BAB2-6AFE4D21B081}"/>
              </a:ext>
            </a:extLst>
          </p:cNvPr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9" name="Freeform 1172">
            <a:extLst>
              <a:ext uri="{FF2B5EF4-FFF2-40B4-BE49-F238E27FC236}">
                <a16:creationId xmlns:a16="http://schemas.microsoft.com/office/drawing/2014/main" id="{0801F350-A238-4A94-8273-E7914E724F43}"/>
              </a:ext>
            </a:extLst>
          </p:cNvPr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0" name="Freeform 1177">
            <a:extLst>
              <a:ext uri="{FF2B5EF4-FFF2-40B4-BE49-F238E27FC236}">
                <a16:creationId xmlns:a16="http://schemas.microsoft.com/office/drawing/2014/main" id="{1A5FB770-7024-4F38-8265-D73BE4EE616D}"/>
              </a:ext>
            </a:extLst>
          </p:cNvPr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1" name="Freeform 1180">
            <a:extLst>
              <a:ext uri="{FF2B5EF4-FFF2-40B4-BE49-F238E27FC236}">
                <a16:creationId xmlns:a16="http://schemas.microsoft.com/office/drawing/2014/main" id="{147E8471-0F04-4874-A6D0-F1A106B25821}"/>
              </a:ext>
            </a:extLst>
          </p:cNvPr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2" name="Line 1187">
            <a:extLst>
              <a:ext uri="{FF2B5EF4-FFF2-40B4-BE49-F238E27FC236}">
                <a16:creationId xmlns:a16="http://schemas.microsoft.com/office/drawing/2014/main" id="{53A34080-CA23-4910-ACF4-D01D38848FED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3" name="Line 1188">
            <a:extLst>
              <a:ext uri="{FF2B5EF4-FFF2-40B4-BE49-F238E27FC236}">
                <a16:creationId xmlns:a16="http://schemas.microsoft.com/office/drawing/2014/main" id="{BFF07119-F34F-4454-B4B1-C188B619C459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4" name="Freeform 1208">
            <a:extLst>
              <a:ext uri="{FF2B5EF4-FFF2-40B4-BE49-F238E27FC236}">
                <a16:creationId xmlns:a16="http://schemas.microsoft.com/office/drawing/2014/main" id="{0BFF5BC2-2ECD-4937-8717-0E83431B9F5C}"/>
              </a:ext>
            </a:extLst>
          </p:cNvPr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5" name="Freeform 1210">
            <a:extLst>
              <a:ext uri="{FF2B5EF4-FFF2-40B4-BE49-F238E27FC236}">
                <a16:creationId xmlns:a16="http://schemas.microsoft.com/office/drawing/2014/main" id="{C6C0B46E-7D3A-4ABF-BB87-67C5337EDB0C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6" name="Freeform 1214">
            <a:extLst>
              <a:ext uri="{FF2B5EF4-FFF2-40B4-BE49-F238E27FC236}">
                <a16:creationId xmlns:a16="http://schemas.microsoft.com/office/drawing/2014/main" id="{2E830A19-C39A-404A-9BFB-97D2290987C0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7" name="Rectangle 1215">
            <a:extLst>
              <a:ext uri="{FF2B5EF4-FFF2-40B4-BE49-F238E27FC236}">
                <a16:creationId xmlns:a16="http://schemas.microsoft.com/office/drawing/2014/main" id="{3B2C14DE-209B-4FAD-9A91-221955C68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98" name="Freeform 1217">
            <a:extLst>
              <a:ext uri="{FF2B5EF4-FFF2-40B4-BE49-F238E27FC236}">
                <a16:creationId xmlns:a16="http://schemas.microsoft.com/office/drawing/2014/main" id="{2E330DEA-88AA-4E8A-8981-7003F6868265}"/>
              </a:ext>
            </a:extLst>
          </p:cNvPr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9" name="Freeform 1219">
            <a:extLst>
              <a:ext uri="{FF2B5EF4-FFF2-40B4-BE49-F238E27FC236}">
                <a16:creationId xmlns:a16="http://schemas.microsoft.com/office/drawing/2014/main" id="{34AF7F6C-85D4-4138-ACF5-4C3817C10FFA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0" name="Freeform 1221">
            <a:extLst>
              <a:ext uri="{FF2B5EF4-FFF2-40B4-BE49-F238E27FC236}">
                <a16:creationId xmlns:a16="http://schemas.microsoft.com/office/drawing/2014/main" id="{B34241CA-86C1-424A-8702-005DE60AB9A8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1" name="Freeform 1234">
            <a:extLst>
              <a:ext uri="{FF2B5EF4-FFF2-40B4-BE49-F238E27FC236}">
                <a16:creationId xmlns:a16="http://schemas.microsoft.com/office/drawing/2014/main" id="{CF8F5EFB-C87E-4F26-84CF-A22311E9E993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2" name="Line 1237">
            <a:extLst>
              <a:ext uri="{FF2B5EF4-FFF2-40B4-BE49-F238E27FC236}">
                <a16:creationId xmlns:a16="http://schemas.microsoft.com/office/drawing/2014/main" id="{435D9E4F-E3DB-46E4-9143-7734A8D0A000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3" name="Line 1238">
            <a:extLst>
              <a:ext uri="{FF2B5EF4-FFF2-40B4-BE49-F238E27FC236}">
                <a16:creationId xmlns:a16="http://schemas.microsoft.com/office/drawing/2014/main" id="{302C9925-9353-4A9D-9E4F-B79BE5920346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4" name="Freeform 1240">
            <a:extLst>
              <a:ext uri="{FF2B5EF4-FFF2-40B4-BE49-F238E27FC236}">
                <a16:creationId xmlns:a16="http://schemas.microsoft.com/office/drawing/2014/main" id="{D402D74D-DC1C-4360-A348-1CA082D7069D}"/>
              </a:ext>
            </a:extLst>
          </p:cNvPr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5" name="Freeform 1243">
            <a:extLst>
              <a:ext uri="{FF2B5EF4-FFF2-40B4-BE49-F238E27FC236}">
                <a16:creationId xmlns:a16="http://schemas.microsoft.com/office/drawing/2014/main" id="{75554491-8D94-4A1C-AE1B-55968859338E}"/>
              </a:ext>
            </a:extLst>
          </p:cNvPr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6" name="Freeform 1246">
            <a:extLst>
              <a:ext uri="{FF2B5EF4-FFF2-40B4-BE49-F238E27FC236}">
                <a16:creationId xmlns:a16="http://schemas.microsoft.com/office/drawing/2014/main" id="{570BA7CE-9F66-494D-8126-25EA6137D95C}"/>
              </a:ext>
            </a:extLst>
          </p:cNvPr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7" name="Freeform 1250">
            <a:extLst>
              <a:ext uri="{FF2B5EF4-FFF2-40B4-BE49-F238E27FC236}">
                <a16:creationId xmlns:a16="http://schemas.microsoft.com/office/drawing/2014/main" id="{71DA7755-6071-4F38-A687-D94AA12C8975}"/>
              </a:ext>
            </a:extLst>
          </p:cNvPr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8" name="Freeform 1252">
            <a:extLst>
              <a:ext uri="{FF2B5EF4-FFF2-40B4-BE49-F238E27FC236}">
                <a16:creationId xmlns:a16="http://schemas.microsoft.com/office/drawing/2014/main" id="{672B68C5-1DAB-41F5-86D4-66AAAEDCFD8D}"/>
              </a:ext>
            </a:extLst>
          </p:cNvPr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9" name="Freeform 1255">
            <a:extLst>
              <a:ext uri="{FF2B5EF4-FFF2-40B4-BE49-F238E27FC236}">
                <a16:creationId xmlns:a16="http://schemas.microsoft.com/office/drawing/2014/main" id="{93722A43-D65C-40CB-8DDB-073A2CDEF613}"/>
              </a:ext>
            </a:extLst>
          </p:cNvPr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0" name="Rectangle 1256">
            <a:extLst>
              <a:ext uri="{FF2B5EF4-FFF2-40B4-BE49-F238E27FC236}">
                <a16:creationId xmlns:a16="http://schemas.microsoft.com/office/drawing/2014/main" id="{979A9918-610C-4778-B8D0-966FE03D8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11" name="Freeform 1258">
            <a:extLst>
              <a:ext uri="{FF2B5EF4-FFF2-40B4-BE49-F238E27FC236}">
                <a16:creationId xmlns:a16="http://schemas.microsoft.com/office/drawing/2014/main" id="{5006D676-E842-4B83-9A1E-2144AF969FDC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2" name="Freeform 1266">
            <a:extLst>
              <a:ext uri="{FF2B5EF4-FFF2-40B4-BE49-F238E27FC236}">
                <a16:creationId xmlns:a16="http://schemas.microsoft.com/office/drawing/2014/main" id="{F27B85CC-9E94-4652-9078-CFA1C0957FDB}"/>
              </a:ext>
            </a:extLst>
          </p:cNvPr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3" name="Freeform 1269">
            <a:extLst>
              <a:ext uri="{FF2B5EF4-FFF2-40B4-BE49-F238E27FC236}">
                <a16:creationId xmlns:a16="http://schemas.microsoft.com/office/drawing/2014/main" id="{CCB35844-CD51-4D37-8398-D9F45D4922D5}"/>
              </a:ext>
            </a:extLst>
          </p:cNvPr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4" name="Line 1270">
            <a:extLst>
              <a:ext uri="{FF2B5EF4-FFF2-40B4-BE49-F238E27FC236}">
                <a16:creationId xmlns:a16="http://schemas.microsoft.com/office/drawing/2014/main" id="{202247A6-3D5E-4452-BBD7-2A4BE402A8A2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5" name="Line 1271">
            <a:extLst>
              <a:ext uri="{FF2B5EF4-FFF2-40B4-BE49-F238E27FC236}">
                <a16:creationId xmlns:a16="http://schemas.microsoft.com/office/drawing/2014/main" id="{A4C139B4-D4DE-46BA-A4C5-66986F244B73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6" name="Rectangle 1272">
            <a:extLst>
              <a:ext uri="{FF2B5EF4-FFF2-40B4-BE49-F238E27FC236}">
                <a16:creationId xmlns:a16="http://schemas.microsoft.com/office/drawing/2014/main" id="{EFE706D0-C0AD-4002-B1F2-D479A93F5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17" name="Rectangle 1273">
            <a:extLst>
              <a:ext uri="{FF2B5EF4-FFF2-40B4-BE49-F238E27FC236}">
                <a16:creationId xmlns:a16="http://schemas.microsoft.com/office/drawing/2014/main" id="{BF39F3EB-03A2-4E6E-80FD-FE09A24B5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18" name="Line 1274">
            <a:extLst>
              <a:ext uri="{FF2B5EF4-FFF2-40B4-BE49-F238E27FC236}">
                <a16:creationId xmlns:a16="http://schemas.microsoft.com/office/drawing/2014/main" id="{6CF33D18-9B61-4A96-B33F-C35D358EC5CA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9" name="Line 1275">
            <a:extLst>
              <a:ext uri="{FF2B5EF4-FFF2-40B4-BE49-F238E27FC236}">
                <a16:creationId xmlns:a16="http://schemas.microsoft.com/office/drawing/2014/main" id="{2931E6FC-BD7E-4C92-A11C-8640578FD9EA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0" name="Freeform 1277">
            <a:extLst>
              <a:ext uri="{FF2B5EF4-FFF2-40B4-BE49-F238E27FC236}">
                <a16:creationId xmlns:a16="http://schemas.microsoft.com/office/drawing/2014/main" id="{9F1EC7ED-1894-4CCB-990A-00AE560DD6C9}"/>
              </a:ext>
            </a:extLst>
          </p:cNvPr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1" name="Freeform 1287">
            <a:extLst>
              <a:ext uri="{FF2B5EF4-FFF2-40B4-BE49-F238E27FC236}">
                <a16:creationId xmlns:a16="http://schemas.microsoft.com/office/drawing/2014/main" id="{A6628D78-16A3-4E6C-B4D6-C63A9B2DB940}"/>
              </a:ext>
            </a:extLst>
          </p:cNvPr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2" name="Freeform 1290">
            <a:extLst>
              <a:ext uri="{FF2B5EF4-FFF2-40B4-BE49-F238E27FC236}">
                <a16:creationId xmlns:a16="http://schemas.microsoft.com/office/drawing/2014/main" id="{949557C1-021F-4286-BF67-2AFC3B346378}"/>
              </a:ext>
            </a:extLst>
          </p:cNvPr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3" name="Rectangle 1335">
            <a:extLst>
              <a:ext uri="{FF2B5EF4-FFF2-40B4-BE49-F238E27FC236}">
                <a16:creationId xmlns:a16="http://schemas.microsoft.com/office/drawing/2014/main" id="{05E9A0B5-AF98-4F80-9F6A-EBFA2C258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4" name="Rectangle 1336">
            <a:extLst>
              <a:ext uri="{FF2B5EF4-FFF2-40B4-BE49-F238E27FC236}">
                <a16:creationId xmlns:a16="http://schemas.microsoft.com/office/drawing/2014/main" id="{84FCD8A3-09B6-4D57-9A6C-8FCBC7B07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5" name="Rectangle 1337">
            <a:extLst>
              <a:ext uri="{FF2B5EF4-FFF2-40B4-BE49-F238E27FC236}">
                <a16:creationId xmlns:a16="http://schemas.microsoft.com/office/drawing/2014/main" id="{62C97835-D163-4801-8758-C52B38FBB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6" name="Rectangle 1340">
            <a:extLst>
              <a:ext uri="{FF2B5EF4-FFF2-40B4-BE49-F238E27FC236}">
                <a16:creationId xmlns:a16="http://schemas.microsoft.com/office/drawing/2014/main" id="{E37B8CA6-F328-4529-83D4-37A10C939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7" name="Rectangle 1341">
            <a:extLst>
              <a:ext uri="{FF2B5EF4-FFF2-40B4-BE49-F238E27FC236}">
                <a16:creationId xmlns:a16="http://schemas.microsoft.com/office/drawing/2014/main" id="{D8E7618A-64D1-4ACB-AE2D-710BC9EA0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8" name="Rectangle 1342">
            <a:extLst>
              <a:ext uri="{FF2B5EF4-FFF2-40B4-BE49-F238E27FC236}">
                <a16:creationId xmlns:a16="http://schemas.microsoft.com/office/drawing/2014/main" id="{A1F083B5-35EE-4597-9F77-03EA2FDD6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9" name="Rectangle 1343">
            <a:extLst>
              <a:ext uri="{FF2B5EF4-FFF2-40B4-BE49-F238E27FC236}">
                <a16:creationId xmlns:a16="http://schemas.microsoft.com/office/drawing/2014/main" id="{B04ED1AC-2E3E-4A08-A27C-1135CA1B1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30" name="Rectangle 1344">
            <a:extLst>
              <a:ext uri="{FF2B5EF4-FFF2-40B4-BE49-F238E27FC236}">
                <a16:creationId xmlns:a16="http://schemas.microsoft.com/office/drawing/2014/main" id="{4F0E5065-DA91-4720-9A19-DDCDADEF0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70" name="ClipArt Placeholder 9"/>
          <p:cNvSpPr>
            <a:spLocks noGrp="1"/>
          </p:cNvSpPr>
          <p:nvPr>
            <p:ph type="clipArt" sz="quarter" idx="49"/>
          </p:nvPr>
        </p:nvSpPr>
        <p:spPr>
          <a:xfrm>
            <a:off x="455779" y="3721342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177" name="ClipArt Placeholder 9"/>
          <p:cNvSpPr>
            <a:spLocks noGrp="1"/>
          </p:cNvSpPr>
          <p:nvPr>
            <p:ph type="clipArt" sz="quarter" idx="56"/>
          </p:nvPr>
        </p:nvSpPr>
        <p:spPr>
          <a:xfrm>
            <a:off x="2790729" y="3721342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184" name="ClipArt Placeholder 9"/>
          <p:cNvSpPr>
            <a:spLocks noGrp="1"/>
          </p:cNvSpPr>
          <p:nvPr>
            <p:ph type="clipArt" sz="quarter" idx="63"/>
          </p:nvPr>
        </p:nvSpPr>
        <p:spPr>
          <a:xfrm>
            <a:off x="5125679" y="3721342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191" name="ClipArt Placeholder 9"/>
          <p:cNvSpPr>
            <a:spLocks noGrp="1"/>
          </p:cNvSpPr>
          <p:nvPr>
            <p:ph type="clipArt" sz="quarter" idx="70"/>
          </p:nvPr>
        </p:nvSpPr>
        <p:spPr>
          <a:xfrm>
            <a:off x="7460628" y="3721342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198" name="ClipArt Placeholder 9"/>
          <p:cNvSpPr>
            <a:spLocks noGrp="1"/>
          </p:cNvSpPr>
          <p:nvPr>
            <p:ph type="clipArt" sz="quarter" idx="77"/>
          </p:nvPr>
        </p:nvSpPr>
        <p:spPr>
          <a:xfrm>
            <a:off x="9795579" y="3721342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457868" y="301626"/>
            <a:ext cx="11252869" cy="668193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1" name="Text Placeholder 2"/>
          <p:cNvSpPr>
            <a:spLocks noGrp="1"/>
          </p:cNvSpPr>
          <p:nvPr>
            <p:ph type="body" sz="quarter" idx="50"/>
          </p:nvPr>
        </p:nvSpPr>
        <p:spPr>
          <a:xfrm>
            <a:off x="804655" y="3775118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2" name="Picture Placeholder 4"/>
          <p:cNvSpPr>
            <a:spLocks noGrp="1"/>
          </p:cNvSpPr>
          <p:nvPr>
            <p:ph type="pic" sz="quarter" idx="51"/>
          </p:nvPr>
        </p:nvSpPr>
        <p:spPr>
          <a:xfrm>
            <a:off x="635321" y="4049121"/>
            <a:ext cx="1583267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73" name="Text Placeholder 2"/>
          <p:cNvSpPr>
            <a:spLocks noGrp="1"/>
          </p:cNvSpPr>
          <p:nvPr>
            <p:ph type="body" sz="quarter" idx="52"/>
          </p:nvPr>
        </p:nvSpPr>
        <p:spPr>
          <a:xfrm>
            <a:off x="620133" y="459973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4" name="Text Placeholder 2"/>
          <p:cNvSpPr>
            <a:spLocks noGrp="1"/>
          </p:cNvSpPr>
          <p:nvPr>
            <p:ph type="body" sz="quarter" idx="53"/>
          </p:nvPr>
        </p:nvSpPr>
        <p:spPr>
          <a:xfrm>
            <a:off x="620133" y="487373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5" name="Text Placeholder 2"/>
          <p:cNvSpPr>
            <a:spLocks noGrp="1"/>
          </p:cNvSpPr>
          <p:nvPr>
            <p:ph type="body" sz="quarter" idx="54"/>
          </p:nvPr>
        </p:nvSpPr>
        <p:spPr>
          <a:xfrm>
            <a:off x="620133" y="5147738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6" name="Text Placeholder 2"/>
          <p:cNvSpPr>
            <a:spLocks noGrp="1"/>
          </p:cNvSpPr>
          <p:nvPr>
            <p:ph type="body" sz="quarter" idx="55"/>
          </p:nvPr>
        </p:nvSpPr>
        <p:spPr>
          <a:xfrm>
            <a:off x="620133" y="541267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8" name="Text Placeholder 2"/>
          <p:cNvSpPr>
            <a:spLocks noGrp="1"/>
          </p:cNvSpPr>
          <p:nvPr>
            <p:ph type="body" sz="quarter" idx="57"/>
          </p:nvPr>
        </p:nvSpPr>
        <p:spPr>
          <a:xfrm>
            <a:off x="3095344" y="3775118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9" name="Picture Placeholder 4"/>
          <p:cNvSpPr>
            <a:spLocks noGrp="1"/>
          </p:cNvSpPr>
          <p:nvPr>
            <p:ph type="pic" sz="quarter" idx="58"/>
          </p:nvPr>
        </p:nvSpPr>
        <p:spPr>
          <a:xfrm>
            <a:off x="2926010" y="4049121"/>
            <a:ext cx="1583267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80" name="Text Placeholder 2"/>
          <p:cNvSpPr>
            <a:spLocks noGrp="1"/>
          </p:cNvSpPr>
          <p:nvPr>
            <p:ph type="body" sz="quarter" idx="59"/>
          </p:nvPr>
        </p:nvSpPr>
        <p:spPr>
          <a:xfrm>
            <a:off x="2910822" y="459973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1" name="Text Placeholder 2"/>
          <p:cNvSpPr>
            <a:spLocks noGrp="1"/>
          </p:cNvSpPr>
          <p:nvPr>
            <p:ph type="body" sz="quarter" idx="60"/>
          </p:nvPr>
        </p:nvSpPr>
        <p:spPr>
          <a:xfrm>
            <a:off x="2910822" y="487373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2" name="Text Placeholder 2"/>
          <p:cNvSpPr>
            <a:spLocks noGrp="1"/>
          </p:cNvSpPr>
          <p:nvPr>
            <p:ph type="body" sz="quarter" idx="61"/>
          </p:nvPr>
        </p:nvSpPr>
        <p:spPr>
          <a:xfrm>
            <a:off x="2910822" y="5147738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3" name="Text Placeholder 2"/>
          <p:cNvSpPr>
            <a:spLocks noGrp="1"/>
          </p:cNvSpPr>
          <p:nvPr>
            <p:ph type="body" sz="quarter" idx="62"/>
          </p:nvPr>
        </p:nvSpPr>
        <p:spPr>
          <a:xfrm>
            <a:off x="2910822" y="541267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2"/>
          <p:cNvSpPr>
            <a:spLocks noGrp="1"/>
          </p:cNvSpPr>
          <p:nvPr>
            <p:ph type="body" sz="quarter" idx="64"/>
          </p:nvPr>
        </p:nvSpPr>
        <p:spPr>
          <a:xfrm>
            <a:off x="5468585" y="3775118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6" name="Picture Placeholder 4"/>
          <p:cNvSpPr>
            <a:spLocks noGrp="1"/>
          </p:cNvSpPr>
          <p:nvPr>
            <p:ph type="pic" sz="quarter" idx="65"/>
          </p:nvPr>
        </p:nvSpPr>
        <p:spPr>
          <a:xfrm>
            <a:off x="5299252" y="4049121"/>
            <a:ext cx="1583267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87" name="Text Placeholder 2"/>
          <p:cNvSpPr>
            <a:spLocks noGrp="1"/>
          </p:cNvSpPr>
          <p:nvPr>
            <p:ph type="body" sz="quarter" idx="66"/>
          </p:nvPr>
        </p:nvSpPr>
        <p:spPr>
          <a:xfrm>
            <a:off x="5284063" y="459973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2"/>
          <p:cNvSpPr>
            <a:spLocks noGrp="1"/>
          </p:cNvSpPr>
          <p:nvPr>
            <p:ph type="body" sz="quarter" idx="67"/>
          </p:nvPr>
        </p:nvSpPr>
        <p:spPr>
          <a:xfrm>
            <a:off x="5284063" y="487373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9" name="Text Placeholder 2"/>
          <p:cNvSpPr>
            <a:spLocks noGrp="1"/>
          </p:cNvSpPr>
          <p:nvPr>
            <p:ph type="body" sz="quarter" idx="68"/>
          </p:nvPr>
        </p:nvSpPr>
        <p:spPr>
          <a:xfrm>
            <a:off x="5284063" y="5147738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0" name="Text Placeholder 2"/>
          <p:cNvSpPr>
            <a:spLocks noGrp="1"/>
          </p:cNvSpPr>
          <p:nvPr>
            <p:ph type="body" sz="quarter" idx="69"/>
          </p:nvPr>
        </p:nvSpPr>
        <p:spPr>
          <a:xfrm>
            <a:off x="5284063" y="541267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2" name="Text Placeholder 2"/>
          <p:cNvSpPr>
            <a:spLocks noGrp="1"/>
          </p:cNvSpPr>
          <p:nvPr>
            <p:ph type="body" sz="quarter" idx="71"/>
          </p:nvPr>
        </p:nvSpPr>
        <p:spPr>
          <a:xfrm>
            <a:off x="7817477" y="3775118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3" name="Picture Placeholder 4"/>
          <p:cNvSpPr>
            <a:spLocks noGrp="1"/>
          </p:cNvSpPr>
          <p:nvPr>
            <p:ph type="pic" sz="quarter" idx="72"/>
          </p:nvPr>
        </p:nvSpPr>
        <p:spPr>
          <a:xfrm>
            <a:off x="7648144" y="4049121"/>
            <a:ext cx="1583267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94" name="Text Placeholder 2"/>
          <p:cNvSpPr>
            <a:spLocks noGrp="1"/>
          </p:cNvSpPr>
          <p:nvPr>
            <p:ph type="body" sz="quarter" idx="73"/>
          </p:nvPr>
        </p:nvSpPr>
        <p:spPr>
          <a:xfrm>
            <a:off x="7632955" y="459973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5" name="Text Placeholder 2"/>
          <p:cNvSpPr>
            <a:spLocks noGrp="1"/>
          </p:cNvSpPr>
          <p:nvPr>
            <p:ph type="body" sz="quarter" idx="74"/>
          </p:nvPr>
        </p:nvSpPr>
        <p:spPr>
          <a:xfrm>
            <a:off x="7632955" y="487373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6" name="Text Placeholder 2"/>
          <p:cNvSpPr>
            <a:spLocks noGrp="1"/>
          </p:cNvSpPr>
          <p:nvPr>
            <p:ph type="body" sz="quarter" idx="75"/>
          </p:nvPr>
        </p:nvSpPr>
        <p:spPr>
          <a:xfrm>
            <a:off x="7632955" y="5147738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2"/>
          <p:cNvSpPr>
            <a:spLocks noGrp="1"/>
          </p:cNvSpPr>
          <p:nvPr>
            <p:ph type="body" sz="quarter" idx="76"/>
          </p:nvPr>
        </p:nvSpPr>
        <p:spPr>
          <a:xfrm>
            <a:off x="7632955" y="541267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9" name="Text Placeholder 2"/>
          <p:cNvSpPr>
            <a:spLocks noGrp="1"/>
          </p:cNvSpPr>
          <p:nvPr>
            <p:ph type="body" sz="quarter" idx="78"/>
          </p:nvPr>
        </p:nvSpPr>
        <p:spPr>
          <a:xfrm>
            <a:off x="10181948" y="3775118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0" name="Picture Placeholder 4"/>
          <p:cNvSpPr>
            <a:spLocks noGrp="1"/>
          </p:cNvSpPr>
          <p:nvPr>
            <p:ph type="pic" sz="quarter" idx="79"/>
          </p:nvPr>
        </p:nvSpPr>
        <p:spPr>
          <a:xfrm>
            <a:off x="10012615" y="4049121"/>
            <a:ext cx="1583267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01" name="Text Placeholder 2"/>
          <p:cNvSpPr>
            <a:spLocks noGrp="1"/>
          </p:cNvSpPr>
          <p:nvPr>
            <p:ph type="body" sz="quarter" idx="80"/>
          </p:nvPr>
        </p:nvSpPr>
        <p:spPr>
          <a:xfrm>
            <a:off x="9997426" y="459973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2" name="Text Placeholder 2"/>
          <p:cNvSpPr>
            <a:spLocks noGrp="1"/>
          </p:cNvSpPr>
          <p:nvPr>
            <p:ph type="body" sz="quarter" idx="81"/>
          </p:nvPr>
        </p:nvSpPr>
        <p:spPr>
          <a:xfrm>
            <a:off x="9997426" y="487373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3" name="Text Placeholder 2"/>
          <p:cNvSpPr>
            <a:spLocks noGrp="1"/>
          </p:cNvSpPr>
          <p:nvPr>
            <p:ph type="body" sz="quarter" idx="82"/>
          </p:nvPr>
        </p:nvSpPr>
        <p:spPr>
          <a:xfrm>
            <a:off x="9997426" y="5147738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4" name="Text Placeholder 2"/>
          <p:cNvSpPr>
            <a:spLocks noGrp="1"/>
          </p:cNvSpPr>
          <p:nvPr>
            <p:ph type="body" sz="quarter" idx="83"/>
          </p:nvPr>
        </p:nvSpPr>
        <p:spPr>
          <a:xfrm>
            <a:off x="9997426" y="541267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5" name="ClipArt Placeholder 9"/>
          <p:cNvSpPr>
            <a:spLocks noGrp="1"/>
          </p:cNvSpPr>
          <p:nvPr>
            <p:ph type="clipArt" sz="quarter" idx="84"/>
          </p:nvPr>
        </p:nvSpPr>
        <p:spPr>
          <a:xfrm>
            <a:off x="465455" y="1370028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206" name="ClipArt Placeholder 9"/>
          <p:cNvSpPr>
            <a:spLocks noGrp="1"/>
          </p:cNvSpPr>
          <p:nvPr>
            <p:ph type="clipArt" sz="quarter" idx="85"/>
          </p:nvPr>
        </p:nvSpPr>
        <p:spPr>
          <a:xfrm>
            <a:off x="2800405" y="1370028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207" name="ClipArt Placeholder 9"/>
          <p:cNvSpPr>
            <a:spLocks noGrp="1"/>
          </p:cNvSpPr>
          <p:nvPr>
            <p:ph type="clipArt" sz="quarter" idx="86"/>
          </p:nvPr>
        </p:nvSpPr>
        <p:spPr>
          <a:xfrm>
            <a:off x="5135355" y="1370028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208" name="ClipArt Placeholder 9"/>
          <p:cNvSpPr>
            <a:spLocks noGrp="1"/>
          </p:cNvSpPr>
          <p:nvPr>
            <p:ph type="clipArt" sz="quarter" idx="87"/>
          </p:nvPr>
        </p:nvSpPr>
        <p:spPr>
          <a:xfrm>
            <a:off x="7470304" y="1370028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209" name="ClipArt Placeholder 9"/>
          <p:cNvSpPr>
            <a:spLocks noGrp="1"/>
          </p:cNvSpPr>
          <p:nvPr>
            <p:ph type="clipArt" sz="quarter" idx="88"/>
          </p:nvPr>
        </p:nvSpPr>
        <p:spPr>
          <a:xfrm>
            <a:off x="9805255" y="1370028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210" name="Text Placeholder 2"/>
          <p:cNvSpPr>
            <a:spLocks noGrp="1"/>
          </p:cNvSpPr>
          <p:nvPr>
            <p:ph type="body" sz="quarter" idx="89"/>
          </p:nvPr>
        </p:nvSpPr>
        <p:spPr>
          <a:xfrm>
            <a:off x="814331" y="1423804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1" name="Picture Placeholder 4"/>
          <p:cNvSpPr>
            <a:spLocks noGrp="1"/>
          </p:cNvSpPr>
          <p:nvPr>
            <p:ph type="pic" sz="quarter" idx="90"/>
          </p:nvPr>
        </p:nvSpPr>
        <p:spPr>
          <a:xfrm>
            <a:off x="644997" y="1697806"/>
            <a:ext cx="1583267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12" name="Text Placeholder 2"/>
          <p:cNvSpPr>
            <a:spLocks noGrp="1"/>
          </p:cNvSpPr>
          <p:nvPr>
            <p:ph type="body" sz="quarter" idx="91"/>
          </p:nvPr>
        </p:nvSpPr>
        <p:spPr>
          <a:xfrm>
            <a:off x="629809" y="224842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3" name="Text Placeholder 2"/>
          <p:cNvSpPr>
            <a:spLocks noGrp="1"/>
          </p:cNvSpPr>
          <p:nvPr>
            <p:ph type="body" sz="quarter" idx="92"/>
          </p:nvPr>
        </p:nvSpPr>
        <p:spPr>
          <a:xfrm>
            <a:off x="629809" y="2522422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4" name="Text Placeholder 2"/>
          <p:cNvSpPr>
            <a:spLocks noGrp="1"/>
          </p:cNvSpPr>
          <p:nvPr>
            <p:ph type="body" sz="quarter" idx="93"/>
          </p:nvPr>
        </p:nvSpPr>
        <p:spPr>
          <a:xfrm>
            <a:off x="629809" y="279642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5" name="Text Placeholder 2"/>
          <p:cNvSpPr>
            <a:spLocks noGrp="1"/>
          </p:cNvSpPr>
          <p:nvPr>
            <p:ph type="body" sz="quarter" idx="94"/>
          </p:nvPr>
        </p:nvSpPr>
        <p:spPr>
          <a:xfrm>
            <a:off x="629809" y="306135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6" name="Text Placeholder 2"/>
          <p:cNvSpPr>
            <a:spLocks noGrp="1"/>
          </p:cNvSpPr>
          <p:nvPr>
            <p:ph type="body" sz="quarter" idx="95"/>
          </p:nvPr>
        </p:nvSpPr>
        <p:spPr>
          <a:xfrm>
            <a:off x="3105020" y="1423804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7" name="Picture Placeholder 4"/>
          <p:cNvSpPr>
            <a:spLocks noGrp="1"/>
          </p:cNvSpPr>
          <p:nvPr>
            <p:ph type="pic" sz="quarter" idx="96"/>
          </p:nvPr>
        </p:nvSpPr>
        <p:spPr>
          <a:xfrm>
            <a:off x="2935687" y="1697806"/>
            <a:ext cx="1583267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18" name="Text Placeholder 2"/>
          <p:cNvSpPr>
            <a:spLocks noGrp="1"/>
          </p:cNvSpPr>
          <p:nvPr>
            <p:ph type="body" sz="quarter" idx="97"/>
          </p:nvPr>
        </p:nvSpPr>
        <p:spPr>
          <a:xfrm>
            <a:off x="2920498" y="224842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9" name="Text Placeholder 2"/>
          <p:cNvSpPr>
            <a:spLocks noGrp="1"/>
          </p:cNvSpPr>
          <p:nvPr>
            <p:ph type="body" sz="quarter" idx="98"/>
          </p:nvPr>
        </p:nvSpPr>
        <p:spPr>
          <a:xfrm>
            <a:off x="2920498" y="2522422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0" name="Text Placeholder 2"/>
          <p:cNvSpPr>
            <a:spLocks noGrp="1"/>
          </p:cNvSpPr>
          <p:nvPr>
            <p:ph type="body" sz="quarter" idx="99"/>
          </p:nvPr>
        </p:nvSpPr>
        <p:spPr>
          <a:xfrm>
            <a:off x="2920498" y="279642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1" name="Text Placeholder 2"/>
          <p:cNvSpPr>
            <a:spLocks noGrp="1"/>
          </p:cNvSpPr>
          <p:nvPr>
            <p:ph type="body" sz="quarter" idx="100"/>
          </p:nvPr>
        </p:nvSpPr>
        <p:spPr>
          <a:xfrm>
            <a:off x="2920498" y="306135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2" name="Text Placeholder 2"/>
          <p:cNvSpPr>
            <a:spLocks noGrp="1"/>
          </p:cNvSpPr>
          <p:nvPr>
            <p:ph type="body" sz="quarter" idx="101"/>
          </p:nvPr>
        </p:nvSpPr>
        <p:spPr>
          <a:xfrm>
            <a:off x="5478261" y="1423804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3" name="Picture Placeholder 4"/>
          <p:cNvSpPr>
            <a:spLocks noGrp="1"/>
          </p:cNvSpPr>
          <p:nvPr>
            <p:ph type="pic" sz="quarter" idx="102"/>
          </p:nvPr>
        </p:nvSpPr>
        <p:spPr>
          <a:xfrm>
            <a:off x="5308928" y="1697806"/>
            <a:ext cx="1583267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24" name="Text Placeholder 2"/>
          <p:cNvSpPr>
            <a:spLocks noGrp="1"/>
          </p:cNvSpPr>
          <p:nvPr>
            <p:ph type="body" sz="quarter" idx="103"/>
          </p:nvPr>
        </p:nvSpPr>
        <p:spPr>
          <a:xfrm>
            <a:off x="5293739" y="224842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5" name="Text Placeholder 2"/>
          <p:cNvSpPr>
            <a:spLocks noGrp="1"/>
          </p:cNvSpPr>
          <p:nvPr>
            <p:ph type="body" sz="quarter" idx="104"/>
          </p:nvPr>
        </p:nvSpPr>
        <p:spPr>
          <a:xfrm>
            <a:off x="5293739" y="2522422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6" name="Text Placeholder 2"/>
          <p:cNvSpPr>
            <a:spLocks noGrp="1"/>
          </p:cNvSpPr>
          <p:nvPr>
            <p:ph type="body" sz="quarter" idx="105"/>
          </p:nvPr>
        </p:nvSpPr>
        <p:spPr>
          <a:xfrm>
            <a:off x="5293739" y="279642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7" name="Text Placeholder 2"/>
          <p:cNvSpPr>
            <a:spLocks noGrp="1"/>
          </p:cNvSpPr>
          <p:nvPr>
            <p:ph type="body" sz="quarter" idx="106"/>
          </p:nvPr>
        </p:nvSpPr>
        <p:spPr>
          <a:xfrm>
            <a:off x="5293739" y="306135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8" name="Text Placeholder 2"/>
          <p:cNvSpPr>
            <a:spLocks noGrp="1"/>
          </p:cNvSpPr>
          <p:nvPr>
            <p:ph type="body" sz="quarter" idx="107"/>
          </p:nvPr>
        </p:nvSpPr>
        <p:spPr>
          <a:xfrm>
            <a:off x="7827153" y="1423804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9" name="Picture Placeholder 4"/>
          <p:cNvSpPr>
            <a:spLocks noGrp="1"/>
          </p:cNvSpPr>
          <p:nvPr>
            <p:ph type="pic" sz="quarter" idx="108"/>
          </p:nvPr>
        </p:nvSpPr>
        <p:spPr>
          <a:xfrm>
            <a:off x="7657820" y="1697806"/>
            <a:ext cx="1583267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30" name="Text Placeholder 2"/>
          <p:cNvSpPr>
            <a:spLocks noGrp="1"/>
          </p:cNvSpPr>
          <p:nvPr>
            <p:ph type="body" sz="quarter" idx="109"/>
          </p:nvPr>
        </p:nvSpPr>
        <p:spPr>
          <a:xfrm>
            <a:off x="7642631" y="224842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1" name="Text Placeholder 2"/>
          <p:cNvSpPr>
            <a:spLocks noGrp="1"/>
          </p:cNvSpPr>
          <p:nvPr>
            <p:ph type="body" sz="quarter" idx="110"/>
          </p:nvPr>
        </p:nvSpPr>
        <p:spPr>
          <a:xfrm>
            <a:off x="7642631" y="2522422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2" name="Text Placeholder 2"/>
          <p:cNvSpPr>
            <a:spLocks noGrp="1"/>
          </p:cNvSpPr>
          <p:nvPr>
            <p:ph type="body" sz="quarter" idx="111"/>
          </p:nvPr>
        </p:nvSpPr>
        <p:spPr>
          <a:xfrm>
            <a:off x="7642631" y="279642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3" name="Text Placeholder 2"/>
          <p:cNvSpPr>
            <a:spLocks noGrp="1"/>
          </p:cNvSpPr>
          <p:nvPr>
            <p:ph type="body" sz="quarter" idx="112"/>
          </p:nvPr>
        </p:nvSpPr>
        <p:spPr>
          <a:xfrm>
            <a:off x="7642631" y="306135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4" name="Text Placeholder 2"/>
          <p:cNvSpPr>
            <a:spLocks noGrp="1"/>
          </p:cNvSpPr>
          <p:nvPr>
            <p:ph type="body" sz="quarter" idx="113"/>
          </p:nvPr>
        </p:nvSpPr>
        <p:spPr>
          <a:xfrm>
            <a:off x="10191624" y="1423804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5" name="Picture Placeholder 4"/>
          <p:cNvSpPr>
            <a:spLocks noGrp="1"/>
          </p:cNvSpPr>
          <p:nvPr>
            <p:ph type="pic" sz="quarter" idx="114"/>
          </p:nvPr>
        </p:nvSpPr>
        <p:spPr>
          <a:xfrm>
            <a:off x="10022291" y="1697806"/>
            <a:ext cx="1583267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36" name="Text Placeholder 2"/>
          <p:cNvSpPr>
            <a:spLocks noGrp="1"/>
          </p:cNvSpPr>
          <p:nvPr>
            <p:ph type="body" sz="quarter" idx="115"/>
          </p:nvPr>
        </p:nvSpPr>
        <p:spPr>
          <a:xfrm>
            <a:off x="10007102" y="224842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7" name="Text Placeholder 2"/>
          <p:cNvSpPr>
            <a:spLocks noGrp="1"/>
          </p:cNvSpPr>
          <p:nvPr>
            <p:ph type="body" sz="quarter" idx="116"/>
          </p:nvPr>
        </p:nvSpPr>
        <p:spPr>
          <a:xfrm>
            <a:off x="10007102" y="2522422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8" name="Text Placeholder 2"/>
          <p:cNvSpPr>
            <a:spLocks noGrp="1"/>
          </p:cNvSpPr>
          <p:nvPr>
            <p:ph type="body" sz="quarter" idx="117"/>
          </p:nvPr>
        </p:nvSpPr>
        <p:spPr>
          <a:xfrm>
            <a:off x="10007102" y="279642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9" name="Text Placeholder 2"/>
          <p:cNvSpPr>
            <a:spLocks noGrp="1"/>
          </p:cNvSpPr>
          <p:nvPr>
            <p:ph type="body" sz="quarter" idx="118"/>
          </p:nvPr>
        </p:nvSpPr>
        <p:spPr>
          <a:xfrm>
            <a:off x="10007102" y="306135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1" name="Footer Placeholder 1">
            <a:extLst>
              <a:ext uri="{FF2B5EF4-FFF2-40B4-BE49-F238E27FC236}">
                <a16:creationId xmlns:a16="http://schemas.microsoft.com/office/drawing/2014/main" id="{05C23862-3F00-48CA-9036-A453C8BE6ECE}"/>
              </a:ext>
            </a:extLst>
          </p:cNvPr>
          <p:cNvSpPr>
            <a:spLocks noGrp="1"/>
          </p:cNvSpPr>
          <p:nvPr>
            <p:ph type="ftr" sz="quarter" idx="1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  <p:sp>
        <p:nvSpPr>
          <p:cNvPr id="132" name="Slide Number Placeholder 2">
            <a:extLst>
              <a:ext uri="{FF2B5EF4-FFF2-40B4-BE49-F238E27FC236}">
                <a16:creationId xmlns:a16="http://schemas.microsoft.com/office/drawing/2014/main" id="{6A4D2A8D-ECDD-4E4E-A0E0-94313E7D80A4}"/>
              </a:ext>
            </a:extLst>
          </p:cNvPr>
          <p:cNvSpPr>
            <a:spLocks noGrp="1"/>
          </p:cNvSpPr>
          <p:nvPr>
            <p:ph type="sldNum" sz="quarter" idx="120"/>
          </p:nvPr>
        </p:nvSpPr>
        <p:spPr/>
        <p:txBody>
          <a:bodyPr/>
          <a:lstStyle>
            <a:lvl1pPr>
              <a:defRPr/>
            </a:lvl1pPr>
          </a:lstStyle>
          <a:p>
            <a:fld id="{13B8C391-CC16-4AD5-AAA2-620257FFB0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509058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465667" y="1132417"/>
            <a:ext cx="11260667" cy="5069416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07475"/>
            <a:ext cx="11213472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454920-E3BB-45B1-B38C-C75CC0A003F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78AFCF5B-C11F-4F91-83DB-64EEB76D886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56C8B5F-8F0A-4D90-8192-57BC77F1803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32956830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465668" y="1147233"/>
            <a:ext cx="5545665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07475"/>
            <a:ext cx="11213472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6143978" y="1147233"/>
            <a:ext cx="5545665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1CD7FD82-9AFC-4FFE-9919-E3D6F843FAE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D1C388CA-638C-4B0F-A6C9-25080083C31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3419CD9-6368-4FEC-A470-80B7F4B6967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696462357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465668" y="1147233"/>
            <a:ext cx="5545665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07475"/>
            <a:ext cx="11213472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6143978" y="1147233"/>
            <a:ext cx="5545665" cy="2461684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6149622" y="3723217"/>
            <a:ext cx="5545665" cy="2461684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05C02DBE-E5F0-46B0-B9F3-0E1B2E3D0FA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6EB15EC0-FB73-496B-91DB-D2CFD37602F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8D9CA8B-5CDE-467B-8A57-B040B1CC8869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453396692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07475"/>
            <a:ext cx="11213472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6143978" y="1147233"/>
            <a:ext cx="5545665" cy="2461684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6149622" y="3723217"/>
            <a:ext cx="5545665" cy="2461684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21"/>
          </p:nvPr>
        </p:nvSpPr>
        <p:spPr>
          <a:xfrm>
            <a:off x="462845" y="1140883"/>
            <a:ext cx="5545665" cy="2461684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14" name="Chart Placeholder 4"/>
          <p:cNvSpPr>
            <a:spLocks noGrp="1"/>
          </p:cNvSpPr>
          <p:nvPr>
            <p:ph type="chart" sz="quarter" idx="22"/>
          </p:nvPr>
        </p:nvSpPr>
        <p:spPr>
          <a:xfrm>
            <a:off x="468489" y="3716867"/>
            <a:ext cx="5545665" cy="2461684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2042FF6-1983-4DB9-B668-F46C55E76F90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7F42187B-16D1-4232-9140-E375D25CBC6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5E4D2C6-5261-4A7B-AD65-513A8069190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204788619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086">
            <a:extLst>
              <a:ext uri="{FF2B5EF4-FFF2-40B4-BE49-F238E27FC236}">
                <a16:creationId xmlns:a16="http://schemas.microsoft.com/office/drawing/2014/main" id="{AAE2E734-EDB8-4AE4-BED1-38DCC4839C7B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" name="Line 1087">
            <a:extLst>
              <a:ext uri="{FF2B5EF4-FFF2-40B4-BE49-F238E27FC236}">
                <a16:creationId xmlns:a16="http://schemas.microsoft.com/office/drawing/2014/main" id="{D0BE8E92-7151-4F78-BE4F-17CAF0DA5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" name="Rectangle 1088">
            <a:extLst>
              <a:ext uri="{FF2B5EF4-FFF2-40B4-BE49-F238E27FC236}">
                <a16:creationId xmlns:a16="http://schemas.microsoft.com/office/drawing/2014/main" id="{F942F3E6-7190-4E9E-BC7B-4EDAD1FBC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1" name="Rectangle 1089">
            <a:extLst>
              <a:ext uri="{FF2B5EF4-FFF2-40B4-BE49-F238E27FC236}">
                <a16:creationId xmlns:a16="http://schemas.microsoft.com/office/drawing/2014/main" id="{F802521F-5ED4-4E05-928F-F742E8147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" name="Freeform 1098">
            <a:extLst>
              <a:ext uri="{FF2B5EF4-FFF2-40B4-BE49-F238E27FC236}">
                <a16:creationId xmlns:a16="http://schemas.microsoft.com/office/drawing/2014/main" id="{7DE120DE-4AD5-4891-98B6-3FDC485B9719}"/>
              </a:ext>
            </a:extLst>
          </p:cNvPr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3" name="Freeform 1115">
            <a:extLst>
              <a:ext uri="{FF2B5EF4-FFF2-40B4-BE49-F238E27FC236}">
                <a16:creationId xmlns:a16="http://schemas.microsoft.com/office/drawing/2014/main" id="{C2BFAF11-FCD3-4505-8087-D77FEBE39BD7}"/>
              </a:ext>
            </a:extLst>
          </p:cNvPr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4" name="Freeform 1120">
            <a:extLst>
              <a:ext uri="{FF2B5EF4-FFF2-40B4-BE49-F238E27FC236}">
                <a16:creationId xmlns:a16="http://schemas.microsoft.com/office/drawing/2014/main" id="{348C4580-83E0-4B25-90F0-016A308B1E8F}"/>
              </a:ext>
            </a:extLst>
          </p:cNvPr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5" name="Freeform 1134">
            <a:extLst>
              <a:ext uri="{FF2B5EF4-FFF2-40B4-BE49-F238E27FC236}">
                <a16:creationId xmlns:a16="http://schemas.microsoft.com/office/drawing/2014/main" id="{6648863A-ECF0-4468-B143-0468BFB0C0D6}"/>
              </a:ext>
            </a:extLst>
          </p:cNvPr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6" name="Freeform 1141">
            <a:extLst>
              <a:ext uri="{FF2B5EF4-FFF2-40B4-BE49-F238E27FC236}">
                <a16:creationId xmlns:a16="http://schemas.microsoft.com/office/drawing/2014/main" id="{D9F8A1B5-72B5-4FA2-8A03-2EA3B47CC4A5}"/>
              </a:ext>
            </a:extLst>
          </p:cNvPr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7" name="Freeform 1148">
            <a:extLst>
              <a:ext uri="{FF2B5EF4-FFF2-40B4-BE49-F238E27FC236}">
                <a16:creationId xmlns:a16="http://schemas.microsoft.com/office/drawing/2014/main" id="{08A57F82-043B-41AD-A0A7-CCD6DA420B66}"/>
              </a:ext>
            </a:extLst>
          </p:cNvPr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8" name="Freeform 1150">
            <a:extLst>
              <a:ext uri="{FF2B5EF4-FFF2-40B4-BE49-F238E27FC236}">
                <a16:creationId xmlns:a16="http://schemas.microsoft.com/office/drawing/2014/main" id="{4B1D7FD9-717A-465A-911D-4558E0476B7B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9" name="Freeform 1152">
            <a:extLst>
              <a:ext uri="{FF2B5EF4-FFF2-40B4-BE49-F238E27FC236}">
                <a16:creationId xmlns:a16="http://schemas.microsoft.com/office/drawing/2014/main" id="{42CFD577-F04F-42A7-B085-2FBF3219A554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0" name="Freeform 1154">
            <a:extLst>
              <a:ext uri="{FF2B5EF4-FFF2-40B4-BE49-F238E27FC236}">
                <a16:creationId xmlns:a16="http://schemas.microsoft.com/office/drawing/2014/main" id="{D3B83CFE-AFE7-4B79-B959-FF2836E4C9B1}"/>
              </a:ext>
            </a:extLst>
          </p:cNvPr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1" name="Freeform 1156">
            <a:extLst>
              <a:ext uri="{FF2B5EF4-FFF2-40B4-BE49-F238E27FC236}">
                <a16:creationId xmlns:a16="http://schemas.microsoft.com/office/drawing/2014/main" id="{DC51F24C-A276-48CF-A064-216DDA9FA93C}"/>
              </a:ext>
            </a:extLst>
          </p:cNvPr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2" name="Freeform 1163">
            <a:extLst>
              <a:ext uri="{FF2B5EF4-FFF2-40B4-BE49-F238E27FC236}">
                <a16:creationId xmlns:a16="http://schemas.microsoft.com/office/drawing/2014/main" id="{79627045-A5DC-403B-AA3E-4C51641D1D3D}"/>
              </a:ext>
            </a:extLst>
          </p:cNvPr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3" name="Freeform 1172">
            <a:extLst>
              <a:ext uri="{FF2B5EF4-FFF2-40B4-BE49-F238E27FC236}">
                <a16:creationId xmlns:a16="http://schemas.microsoft.com/office/drawing/2014/main" id="{DAD9C5A0-D845-45DC-A7D8-52ABDF34054E}"/>
              </a:ext>
            </a:extLst>
          </p:cNvPr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4" name="Freeform 1177">
            <a:extLst>
              <a:ext uri="{FF2B5EF4-FFF2-40B4-BE49-F238E27FC236}">
                <a16:creationId xmlns:a16="http://schemas.microsoft.com/office/drawing/2014/main" id="{90D6F397-F8F7-4DD3-B34A-65C816E61716}"/>
              </a:ext>
            </a:extLst>
          </p:cNvPr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5" name="Freeform 1180">
            <a:extLst>
              <a:ext uri="{FF2B5EF4-FFF2-40B4-BE49-F238E27FC236}">
                <a16:creationId xmlns:a16="http://schemas.microsoft.com/office/drawing/2014/main" id="{5B861286-0AC8-4D0E-8761-CA372981279C}"/>
              </a:ext>
            </a:extLst>
          </p:cNvPr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6" name="Line 1187">
            <a:extLst>
              <a:ext uri="{FF2B5EF4-FFF2-40B4-BE49-F238E27FC236}">
                <a16:creationId xmlns:a16="http://schemas.microsoft.com/office/drawing/2014/main" id="{EE72924E-9FA4-4C8E-B0ED-00C297906271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7" name="Line 1188">
            <a:extLst>
              <a:ext uri="{FF2B5EF4-FFF2-40B4-BE49-F238E27FC236}">
                <a16:creationId xmlns:a16="http://schemas.microsoft.com/office/drawing/2014/main" id="{67DFA840-990A-488F-906B-AFF8D3A1F740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8" name="Freeform 1208">
            <a:extLst>
              <a:ext uri="{FF2B5EF4-FFF2-40B4-BE49-F238E27FC236}">
                <a16:creationId xmlns:a16="http://schemas.microsoft.com/office/drawing/2014/main" id="{BA5CEB56-BD73-4E96-815D-6FA28F418B35}"/>
              </a:ext>
            </a:extLst>
          </p:cNvPr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9" name="Freeform 1210">
            <a:extLst>
              <a:ext uri="{FF2B5EF4-FFF2-40B4-BE49-F238E27FC236}">
                <a16:creationId xmlns:a16="http://schemas.microsoft.com/office/drawing/2014/main" id="{2766DCDF-9C1A-46B7-8975-792DC281AD33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0" name="Freeform 1214">
            <a:extLst>
              <a:ext uri="{FF2B5EF4-FFF2-40B4-BE49-F238E27FC236}">
                <a16:creationId xmlns:a16="http://schemas.microsoft.com/office/drawing/2014/main" id="{D620639F-6B3F-4195-8999-35535394ED77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1" name="Rectangle 1215">
            <a:extLst>
              <a:ext uri="{FF2B5EF4-FFF2-40B4-BE49-F238E27FC236}">
                <a16:creationId xmlns:a16="http://schemas.microsoft.com/office/drawing/2014/main" id="{EAF75179-A6AE-4A09-8C17-5E96439E6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32" name="Freeform 1217">
            <a:extLst>
              <a:ext uri="{FF2B5EF4-FFF2-40B4-BE49-F238E27FC236}">
                <a16:creationId xmlns:a16="http://schemas.microsoft.com/office/drawing/2014/main" id="{B310C4C9-5C2E-4967-A07E-BC96242AC933}"/>
              </a:ext>
            </a:extLst>
          </p:cNvPr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3" name="Freeform 1219">
            <a:extLst>
              <a:ext uri="{FF2B5EF4-FFF2-40B4-BE49-F238E27FC236}">
                <a16:creationId xmlns:a16="http://schemas.microsoft.com/office/drawing/2014/main" id="{6985A83C-8EF2-46EE-BBF8-77DA56FBE164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4" name="Freeform 1221">
            <a:extLst>
              <a:ext uri="{FF2B5EF4-FFF2-40B4-BE49-F238E27FC236}">
                <a16:creationId xmlns:a16="http://schemas.microsoft.com/office/drawing/2014/main" id="{2DFD24A4-6184-4CAF-B400-0C6C9ED9FDD4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5" name="Freeform 1234">
            <a:extLst>
              <a:ext uri="{FF2B5EF4-FFF2-40B4-BE49-F238E27FC236}">
                <a16:creationId xmlns:a16="http://schemas.microsoft.com/office/drawing/2014/main" id="{3E9BFC20-E609-452F-9774-29C2820F8220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6" name="Line 1237">
            <a:extLst>
              <a:ext uri="{FF2B5EF4-FFF2-40B4-BE49-F238E27FC236}">
                <a16:creationId xmlns:a16="http://schemas.microsoft.com/office/drawing/2014/main" id="{4EA7850B-31D8-4A1C-8026-A7BBD817310B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7" name="Line 1238">
            <a:extLst>
              <a:ext uri="{FF2B5EF4-FFF2-40B4-BE49-F238E27FC236}">
                <a16:creationId xmlns:a16="http://schemas.microsoft.com/office/drawing/2014/main" id="{8BEB355B-238F-4519-9ABC-387C56ECC0F3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8" name="Freeform 1240">
            <a:extLst>
              <a:ext uri="{FF2B5EF4-FFF2-40B4-BE49-F238E27FC236}">
                <a16:creationId xmlns:a16="http://schemas.microsoft.com/office/drawing/2014/main" id="{5E20AFE3-6A73-46DD-834F-FEEE2F9CDF41}"/>
              </a:ext>
            </a:extLst>
          </p:cNvPr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9" name="Freeform 1243">
            <a:extLst>
              <a:ext uri="{FF2B5EF4-FFF2-40B4-BE49-F238E27FC236}">
                <a16:creationId xmlns:a16="http://schemas.microsoft.com/office/drawing/2014/main" id="{FD5D7725-CC1D-4D8A-9F7E-77A2BC4FFBAC}"/>
              </a:ext>
            </a:extLst>
          </p:cNvPr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0" name="Freeform 1246">
            <a:extLst>
              <a:ext uri="{FF2B5EF4-FFF2-40B4-BE49-F238E27FC236}">
                <a16:creationId xmlns:a16="http://schemas.microsoft.com/office/drawing/2014/main" id="{8EB22B53-6D73-4C9B-AEEC-A8EF0C911876}"/>
              </a:ext>
            </a:extLst>
          </p:cNvPr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1" name="Freeform 1250">
            <a:extLst>
              <a:ext uri="{FF2B5EF4-FFF2-40B4-BE49-F238E27FC236}">
                <a16:creationId xmlns:a16="http://schemas.microsoft.com/office/drawing/2014/main" id="{7CA7203F-A6F0-4614-AC9F-423BA312CDB2}"/>
              </a:ext>
            </a:extLst>
          </p:cNvPr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2" name="Freeform 1252">
            <a:extLst>
              <a:ext uri="{FF2B5EF4-FFF2-40B4-BE49-F238E27FC236}">
                <a16:creationId xmlns:a16="http://schemas.microsoft.com/office/drawing/2014/main" id="{BED01743-E3E8-42BE-8FB4-A2218DEA0637}"/>
              </a:ext>
            </a:extLst>
          </p:cNvPr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3" name="Freeform 1255">
            <a:extLst>
              <a:ext uri="{FF2B5EF4-FFF2-40B4-BE49-F238E27FC236}">
                <a16:creationId xmlns:a16="http://schemas.microsoft.com/office/drawing/2014/main" id="{88F3D66B-818B-47CD-904E-B84FD4053FBB}"/>
              </a:ext>
            </a:extLst>
          </p:cNvPr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4" name="Rectangle 1256">
            <a:extLst>
              <a:ext uri="{FF2B5EF4-FFF2-40B4-BE49-F238E27FC236}">
                <a16:creationId xmlns:a16="http://schemas.microsoft.com/office/drawing/2014/main" id="{735E167E-2CA4-4A3F-B0FD-4F6BFE8EB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5" name="Freeform 1258">
            <a:extLst>
              <a:ext uri="{FF2B5EF4-FFF2-40B4-BE49-F238E27FC236}">
                <a16:creationId xmlns:a16="http://schemas.microsoft.com/office/drawing/2014/main" id="{2BC4C95D-5030-44B1-8949-A8DD83B61D39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6" name="Freeform 1266">
            <a:extLst>
              <a:ext uri="{FF2B5EF4-FFF2-40B4-BE49-F238E27FC236}">
                <a16:creationId xmlns:a16="http://schemas.microsoft.com/office/drawing/2014/main" id="{72AEF3BB-3343-480C-A42A-1E21906078BF}"/>
              </a:ext>
            </a:extLst>
          </p:cNvPr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7" name="Freeform 1269">
            <a:extLst>
              <a:ext uri="{FF2B5EF4-FFF2-40B4-BE49-F238E27FC236}">
                <a16:creationId xmlns:a16="http://schemas.microsoft.com/office/drawing/2014/main" id="{EF10460F-4220-4F98-A1E1-9CB876BC506D}"/>
              </a:ext>
            </a:extLst>
          </p:cNvPr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8" name="Line 1270">
            <a:extLst>
              <a:ext uri="{FF2B5EF4-FFF2-40B4-BE49-F238E27FC236}">
                <a16:creationId xmlns:a16="http://schemas.microsoft.com/office/drawing/2014/main" id="{72E1059C-12B9-4C2F-8CA2-0996FA63A977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9" name="Line 1271">
            <a:extLst>
              <a:ext uri="{FF2B5EF4-FFF2-40B4-BE49-F238E27FC236}">
                <a16:creationId xmlns:a16="http://schemas.microsoft.com/office/drawing/2014/main" id="{0B325156-387C-4609-A2FC-D42AFF8C9AA5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0" name="Rectangle 1272">
            <a:extLst>
              <a:ext uri="{FF2B5EF4-FFF2-40B4-BE49-F238E27FC236}">
                <a16:creationId xmlns:a16="http://schemas.microsoft.com/office/drawing/2014/main" id="{82DBF07C-B398-41E2-9BA0-9013F2411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1" name="Rectangle 1273">
            <a:extLst>
              <a:ext uri="{FF2B5EF4-FFF2-40B4-BE49-F238E27FC236}">
                <a16:creationId xmlns:a16="http://schemas.microsoft.com/office/drawing/2014/main" id="{58A0181A-2BD1-4BF1-92CE-D4ABB3D52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2" name="Line 1274">
            <a:extLst>
              <a:ext uri="{FF2B5EF4-FFF2-40B4-BE49-F238E27FC236}">
                <a16:creationId xmlns:a16="http://schemas.microsoft.com/office/drawing/2014/main" id="{7A54A480-4301-49D6-885D-CAE4D72494CE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3" name="Line 1275">
            <a:extLst>
              <a:ext uri="{FF2B5EF4-FFF2-40B4-BE49-F238E27FC236}">
                <a16:creationId xmlns:a16="http://schemas.microsoft.com/office/drawing/2014/main" id="{8B78F299-036A-4CC6-8436-6184CC58FE4B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4" name="Freeform 1277">
            <a:extLst>
              <a:ext uri="{FF2B5EF4-FFF2-40B4-BE49-F238E27FC236}">
                <a16:creationId xmlns:a16="http://schemas.microsoft.com/office/drawing/2014/main" id="{24CEA5C6-1389-40C4-9A4C-B5554C0BCEC1}"/>
              </a:ext>
            </a:extLst>
          </p:cNvPr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5" name="Freeform 1287">
            <a:extLst>
              <a:ext uri="{FF2B5EF4-FFF2-40B4-BE49-F238E27FC236}">
                <a16:creationId xmlns:a16="http://schemas.microsoft.com/office/drawing/2014/main" id="{192633D3-F0DA-4981-B46D-586601516114}"/>
              </a:ext>
            </a:extLst>
          </p:cNvPr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6" name="Freeform 1290">
            <a:extLst>
              <a:ext uri="{FF2B5EF4-FFF2-40B4-BE49-F238E27FC236}">
                <a16:creationId xmlns:a16="http://schemas.microsoft.com/office/drawing/2014/main" id="{F6796F0F-EE5E-4EB8-A4F7-736EAB0190AC}"/>
              </a:ext>
            </a:extLst>
          </p:cNvPr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7" name="Rectangle 1335">
            <a:extLst>
              <a:ext uri="{FF2B5EF4-FFF2-40B4-BE49-F238E27FC236}">
                <a16:creationId xmlns:a16="http://schemas.microsoft.com/office/drawing/2014/main" id="{50925C4B-D505-49F4-AB37-37134BE8B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8" name="Rectangle 1336">
            <a:extLst>
              <a:ext uri="{FF2B5EF4-FFF2-40B4-BE49-F238E27FC236}">
                <a16:creationId xmlns:a16="http://schemas.microsoft.com/office/drawing/2014/main" id="{744F75F8-4C3A-4A01-A283-B8A8C8551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9" name="Rectangle 1337">
            <a:extLst>
              <a:ext uri="{FF2B5EF4-FFF2-40B4-BE49-F238E27FC236}">
                <a16:creationId xmlns:a16="http://schemas.microsoft.com/office/drawing/2014/main" id="{4D23B560-47AC-441E-8842-1E3B4B8A1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0" name="Rectangle 1340">
            <a:extLst>
              <a:ext uri="{FF2B5EF4-FFF2-40B4-BE49-F238E27FC236}">
                <a16:creationId xmlns:a16="http://schemas.microsoft.com/office/drawing/2014/main" id="{E8C8CBA5-13AB-4330-8B17-0CA3D13FF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1" name="Rectangle 1341">
            <a:extLst>
              <a:ext uri="{FF2B5EF4-FFF2-40B4-BE49-F238E27FC236}">
                <a16:creationId xmlns:a16="http://schemas.microsoft.com/office/drawing/2014/main" id="{873B00C1-A7B0-4825-8997-47C6C8F14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2" name="Rectangle 1342">
            <a:extLst>
              <a:ext uri="{FF2B5EF4-FFF2-40B4-BE49-F238E27FC236}">
                <a16:creationId xmlns:a16="http://schemas.microsoft.com/office/drawing/2014/main" id="{53A6B3EB-B3D8-4C0B-B80F-A74B58645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3" name="Rectangle 1343">
            <a:extLst>
              <a:ext uri="{FF2B5EF4-FFF2-40B4-BE49-F238E27FC236}">
                <a16:creationId xmlns:a16="http://schemas.microsoft.com/office/drawing/2014/main" id="{6129E660-9B12-461F-90BB-784AA6DAE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4" name="Rectangle 1344">
            <a:extLst>
              <a:ext uri="{FF2B5EF4-FFF2-40B4-BE49-F238E27FC236}">
                <a16:creationId xmlns:a16="http://schemas.microsoft.com/office/drawing/2014/main" id="{5E93B18E-ED34-4E87-84A3-535A42D11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4D715E0-B20D-47B8-9884-1A028E529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11651"/>
            <a:ext cx="12192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  <a:cs typeface="+mn-cs"/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2016831" y="1189790"/>
            <a:ext cx="9295741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rgbClr val="021F4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2033564" y="3000005"/>
            <a:ext cx="9279009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021F43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7926433" y="4663925"/>
            <a:ext cx="3761560" cy="1428714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7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700586" y="4684291"/>
            <a:ext cx="2481460" cy="1695483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8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301204" y="4657243"/>
            <a:ext cx="2267837" cy="1749576"/>
          </a:xfrm>
          <a:solidFill>
            <a:srgbClr val="FFFFFF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3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5284397" y="4684291"/>
            <a:ext cx="2481460" cy="1695483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9" name="Rectangle 1028">
            <a:extLst>
              <a:ext uri="{FF2B5EF4-FFF2-40B4-BE49-F238E27FC236}">
                <a16:creationId xmlns:a16="http://schemas.microsoft.com/office/drawing/2014/main" id="{0123381B-DA92-4613-88D9-1C6E4DBABB0D}"/>
              </a:ext>
            </a:extLst>
          </p:cNvPr>
          <p:cNvSpPr>
            <a:spLocks noGrp="1" noChangeArrowheads="1"/>
          </p:cNvSpPr>
          <p:nvPr>
            <p:ph type="dt" sz="half" idx="20"/>
          </p:nvPr>
        </p:nvSpPr>
        <p:spPr>
          <a:xfrm>
            <a:off x="7926917" y="6107114"/>
            <a:ext cx="3748616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6790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86">
            <a:extLst>
              <a:ext uri="{FF2B5EF4-FFF2-40B4-BE49-F238E27FC236}">
                <a16:creationId xmlns:a16="http://schemas.microsoft.com/office/drawing/2014/main" id="{DC554643-BA8C-4985-8D70-AFBADE6FC6C9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" name="Line 1087">
            <a:extLst>
              <a:ext uri="{FF2B5EF4-FFF2-40B4-BE49-F238E27FC236}">
                <a16:creationId xmlns:a16="http://schemas.microsoft.com/office/drawing/2014/main" id="{6F5173EE-0A34-4691-8BC3-83A74137B659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6" name="Rectangle 1088">
            <a:extLst>
              <a:ext uri="{FF2B5EF4-FFF2-40B4-BE49-F238E27FC236}">
                <a16:creationId xmlns:a16="http://schemas.microsoft.com/office/drawing/2014/main" id="{A66FD478-ED4D-455B-A739-1F634ADBB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7" name="Rectangle 1089">
            <a:extLst>
              <a:ext uri="{FF2B5EF4-FFF2-40B4-BE49-F238E27FC236}">
                <a16:creationId xmlns:a16="http://schemas.microsoft.com/office/drawing/2014/main" id="{FE31537E-B642-4FF6-91C3-8357FB24A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8" name="Freeform 1098">
            <a:extLst>
              <a:ext uri="{FF2B5EF4-FFF2-40B4-BE49-F238E27FC236}">
                <a16:creationId xmlns:a16="http://schemas.microsoft.com/office/drawing/2014/main" id="{E65D4FFF-4275-4F78-A69E-B2D1155D399E}"/>
              </a:ext>
            </a:extLst>
          </p:cNvPr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" name="Freeform 1115">
            <a:extLst>
              <a:ext uri="{FF2B5EF4-FFF2-40B4-BE49-F238E27FC236}">
                <a16:creationId xmlns:a16="http://schemas.microsoft.com/office/drawing/2014/main" id="{3FE9C19E-462D-48B3-940E-73208AF4ADB5}"/>
              </a:ext>
            </a:extLst>
          </p:cNvPr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" name="Freeform 1120">
            <a:extLst>
              <a:ext uri="{FF2B5EF4-FFF2-40B4-BE49-F238E27FC236}">
                <a16:creationId xmlns:a16="http://schemas.microsoft.com/office/drawing/2014/main" id="{C6F6AF84-A88E-4C70-B377-D4A61BA2BE07}"/>
              </a:ext>
            </a:extLst>
          </p:cNvPr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" name="Freeform 1134">
            <a:extLst>
              <a:ext uri="{FF2B5EF4-FFF2-40B4-BE49-F238E27FC236}">
                <a16:creationId xmlns:a16="http://schemas.microsoft.com/office/drawing/2014/main" id="{491B6FA3-983A-4E9D-9DFC-7C557DC6BDC0}"/>
              </a:ext>
            </a:extLst>
          </p:cNvPr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" name="Freeform 1141">
            <a:extLst>
              <a:ext uri="{FF2B5EF4-FFF2-40B4-BE49-F238E27FC236}">
                <a16:creationId xmlns:a16="http://schemas.microsoft.com/office/drawing/2014/main" id="{4614ACCA-78E4-41BE-BC1E-5B13AE62784B}"/>
              </a:ext>
            </a:extLst>
          </p:cNvPr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3" name="Freeform 1148">
            <a:extLst>
              <a:ext uri="{FF2B5EF4-FFF2-40B4-BE49-F238E27FC236}">
                <a16:creationId xmlns:a16="http://schemas.microsoft.com/office/drawing/2014/main" id="{2E8E5C50-EBA1-43D3-85AC-FDFD24CDEE6F}"/>
              </a:ext>
            </a:extLst>
          </p:cNvPr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4" name="Freeform 1150">
            <a:extLst>
              <a:ext uri="{FF2B5EF4-FFF2-40B4-BE49-F238E27FC236}">
                <a16:creationId xmlns:a16="http://schemas.microsoft.com/office/drawing/2014/main" id="{A1B7A387-E6DC-4AD3-8AC8-FF9F9284C7A7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5" name="Freeform 1152">
            <a:extLst>
              <a:ext uri="{FF2B5EF4-FFF2-40B4-BE49-F238E27FC236}">
                <a16:creationId xmlns:a16="http://schemas.microsoft.com/office/drawing/2014/main" id="{AD2C2637-A392-40EF-92BA-EDB87CB5B90E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6" name="Freeform 1154">
            <a:extLst>
              <a:ext uri="{FF2B5EF4-FFF2-40B4-BE49-F238E27FC236}">
                <a16:creationId xmlns:a16="http://schemas.microsoft.com/office/drawing/2014/main" id="{3838F6C9-6740-4D2B-8D13-DB8D22124B5F}"/>
              </a:ext>
            </a:extLst>
          </p:cNvPr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7" name="Freeform 1156">
            <a:extLst>
              <a:ext uri="{FF2B5EF4-FFF2-40B4-BE49-F238E27FC236}">
                <a16:creationId xmlns:a16="http://schemas.microsoft.com/office/drawing/2014/main" id="{0798DDD2-55D4-4C33-8156-495859CFB8B2}"/>
              </a:ext>
            </a:extLst>
          </p:cNvPr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8" name="Freeform 1163">
            <a:extLst>
              <a:ext uri="{FF2B5EF4-FFF2-40B4-BE49-F238E27FC236}">
                <a16:creationId xmlns:a16="http://schemas.microsoft.com/office/drawing/2014/main" id="{41CD370E-E5E5-4650-A6A5-486FCDA642D5}"/>
              </a:ext>
            </a:extLst>
          </p:cNvPr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9" name="Freeform 1172">
            <a:extLst>
              <a:ext uri="{FF2B5EF4-FFF2-40B4-BE49-F238E27FC236}">
                <a16:creationId xmlns:a16="http://schemas.microsoft.com/office/drawing/2014/main" id="{2AE12BCB-EC4F-43F7-A20C-C0BACA538086}"/>
              </a:ext>
            </a:extLst>
          </p:cNvPr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0" name="Freeform 1177">
            <a:extLst>
              <a:ext uri="{FF2B5EF4-FFF2-40B4-BE49-F238E27FC236}">
                <a16:creationId xmlns:a16="http://schemas.microsoft.com/office/drawing/2014/main" id="{A1100538-A5AE-482F-902B-6AAE0FCA9D2D}"/>
              </a:ext>
            </a:extLst>
          </p:cNvPr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1" name="Freeform 1180">
            <a:extLst>
              <a:ext uri="{FF2B5EF4-FFF2-40B4-BE49-F238E27FC236}">
                <a16:creationId xmlns:a16="http://schemas.microsoft.com/office/drawing/2014/main" id="{7DCB880A-BE66-49F3-9F10-D0FDF13ADDAA}"/>
              </a:ext>
            </a:extLst>
          </p:cNvPr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2" name="Line 1187">
            <a:extLst>
              <a:ext uri="{FF2B5EF4-FFF2-40B4-BE49-F238E27FC236}">
                <a16:creationId xmlns:a16="http://schemas.microsoft.com/office/drawing/2014/main" id="{FF0FB98F-9E1A-4272-BC76-6168D4E425F4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3" name="Line 1188">
            <a:extLst>
              <a:ext uri="{FF2B5EF4-FFF2-40B4-BE49-F238E27FC236}">
                <a16:creationId xmlns:a16="http://schemas.microsoft.com/office/drawing/2014/main" id="{400F6A18-5A6E-4E12-8932-178ABC84B059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4" name="Freeform 1208">
            <a:extLst>
              <a:ext uri="{FF2B5EF4-FFF2-40B4-BE49-F238E27FC236}">
                <a16:creationId xmlns:a16="http://schemas.microsoft.com/office/drawing/2014/main" id="{2A84EA32-9B6D-46CC-97EA-A5C4F0CD3A95}"/>
              </a:ext>
            </a:extLst>
          </p:cNvPr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5" name="Freeform 1210">
            <a:extLst>
              <a:ext uri="{FF2B5EF4-FFF2-40B4-BE49-F238E27FC236}">
                <a16:creationId xmlns:a16="http://schemas.microsoft.com/office/drawing/2014/main" id="{6F0663E7-8EE4-40DB-8A78-854287D7BBE4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6" name="Freeform 1214">
            <a:extLst>
              <a:ext uri="{FF2B5EF4-FFF2-40B4-BE49-F238E27FC236}">
                <a16:creationId xmlns:a16="http://schemas.microsoft.com/office/drawing/2014/main" id="{4E5DDAA2-05C3-4D39-9BC2-99375CE6F27E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7" name="Rectangle 1215">
            <a:extLst>
              <a:ext uri="{FF2B5EF4-FFF2-40B4-BE49-F238E27FC236}">
                <a16:creationId xmlns:a16="http://schemas.microsoft.com/office/drawing/2014/main" id="{B0B8DA46-E227-4784-8588-67984F749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28" name="Freeform 1217">
            <a:extLst>
              <a:ext uri="{FF2B5EF4-FFF2-40B4-BE49-F238E27FC236}">
                <a16:creationId xmlns:a16="http://schemas.microsoft.com/office/drawing/2014/main" id="{CC9A4F37-7216-4892-B45E-8C9D51D5CB8B}"/>
              </a:ext>
            </a:extLst>
          </p:cNvPr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9" name="Freeform 1219">
            <a:extLst>
              <a:ext uri="{FF2B5EF4-FFF2-40B4-BE49-F238E27FC236}">
                <a16:creationId xmlns:a16="http://schemas.microsoft.com/office/drawing/2014/main" id="{9279E8F1-09B5-4EB7-9E76-8F229FA46124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0" name="Freeform 1221">
            <a:extLst>
              <a:ext uri="{FF2B5EF4-FFF2-40B4-BE49-F238E27FC236}">
                <a16:creationId xmlns:a16="http://schemas.microsoft.com/office/drawing/2014/main" id="{0BF5CAE6-5979-4ED9-99CF-F0A0DAA8A7F6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1" name="Freeform 1234">
            <a:extLst>
              <a:ext uri="{FF2B5EF4-FFF2-40B4-BE49-F238E27FC236}">
                <a16:creationId xmlns:a16="http://schemas.microsoft.com/office/drawing/2014/main" id="{DD4E315B-17DC-4005-B337-8F737E6523E3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2" name="Line 1237">
            <a:extLst>
              <a:ext uri="{FF2B5EF4-FFF2-40B4-BE49-F238E27FC236}">
                <a16:creationId xmlns:a16="http://schemas.microsoft.com/office/drawing/2014/main" id="{090824E1-E14F-4F2D-80C9-21E2F9BBACCF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3" name="Line 1238">
            <a:extLst>
              <a:ext uri="{FF2B5EF4-FFF2-40B4-BE49-F238E27FC236}">
                <a16:creationId xmlns:a16="http://schemas.microsoft.com/office/drawing/2014/main" id="{ED1EA25F-0284-42BD-933B-F4F1F2447A1D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4" name="Freeform 1240">
            <a:extLst>
              <a:ext uri="{FF2B5EF4-FFF2-40B4-BE49-F238E27FC236}">
                <a16:creationId xmlns:a16="http://schemas.microsoft.com/office/drawing/2014/main" id="{14FEF370-D437-49AF-8E55-FB38B5DCEDD4}"/>
              </a:ext>
            </a:extLst>
          </p:cNvPr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5" name="Freeform 1243">
            <a:extLst>
              <a:ext uri="{FF2B5EF4-FFF2-40B4-BE49-F238E27FC236}">
                <a16:creationId xmlns:a16="http://schemas.microsoft.com/office/drawing/2014/main" id="{BCEAE5A1-5DB9-4004-91E8-2B43443DB89F}"/>
              </a:ext>
            </a:extLst>
          </p:cNvPr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6" name="Freeform 1246">
            <a:extLst>
              <a:ext uri="{FF2B5EF4-FFF2-40B4-BE49-F238E27FC236}">
                <a16:creationId xmlns:a16="http://schemas.microsoft.com/office/drawing/2014/main" id="{2BD8E146-01FC-427E-8AF6-83A84DF96B0D}"/>
              </a:ext>
            </a:extLst>
          </p:cNvPr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7" name="Freeform 1250">
            <a:extLst>
              <a:ext uri="{FF2B5EF4-FFF2-40B4-BE49-F238E27FC236}">
                <a16:creationId xmlns:a16="http://schemas.microsoft.com/office/drawing/2014/main" id="{F88D1FBA-08E7-438E-BE59-C327F982D777}"/>
              </a:ext>
            </a:extLst>
          </p:cNvPr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8" name="Freeform 1252">
            <a:extLst>
              <a:ext uri="{FF2B5EF4-FFF2-40B4-BE49-F238E27FC236}">
                <a16:creationId xmlns:a16="http://schemas.microsoft.com/office/drawing/2014/main" id="{8DB3D67D-22CF-4880-96E1-C0271050C94A}"/>
              </a:ext>
            </a:extLst>
          </p:cNvPr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9" name="Freeform 1255">
            <a:extLst>
              <a:ext uri="{FF2B5EF4-FFF2-40B4-BE49-F238E27FC236}">
                <a16:creationId xmlns:a16="http://schemas.microsoft.com/office/drawing/2014/main" id="{01632475-77B0-4FC1-B24C-3C0E130A403E}"/>
              </a:ext>
            </a:extLst>
          </p:cNvPr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0" name="Rectangle 1256">
            <a:extLst>
              <a:ext uri="{FF2B5EF4-FFF2-40B4-BE49-F238E27FC236}">
                <a16:creationId xmlns:a16="http://schemas.microsoft.com/office/drawing/2014/main" id="{A3D4567E-867C-462C-A79A-F1F330CAD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1" name="Freeform 1258">
            <a:extLst>
              <a:ext uri="{FF2B5EF4-FFF2-40B4-BE49-F238E27FC236}">
                <a16:creationId xmlns:a16="http://schemas.microsoft.com/office/drawing/2014/main" id="{0CBE6382-33D0-40A4-84BB-23B1619E8053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2" name="Freeform 1266">
            <a:extLst>
              <a:ext uri="{FF2B5EF4-FFF2-40B4-BE49-F238E27FC236}">
                <a16:creationId xmlns:a16="http://schemas.microsoft.com/office/drawing/2014/main" id="{7ED9AFA8-0FB4-4ABE-BC43-B21692B8D281}"/>
              </a:ext>
            </a:extLst>
          </p:cNvPr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3" name="Freeform 1269">
            <a:extLst>
              <a:ext uri="{FF2B5EF4-FFF2-40B4-BE49-F238E27FC236}">
                <a16:creationId xmlns:a16="http://schemas.microsoft.com/office/drawing/2014/main" id="{3752641E-99F5-4609-AD1E-4C853676C164}"/>
              </a:ext>
            </a:extLst>
          </p:cNvPr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4" name="Line 1270">
            <a:extLst>
              <a:ext uri="{FF2B5EF4-FFF2-40B4-BE49-F238E27FC236}">
                <a16:creationId xmlns:a16="http://schemas.microsoft.com/office/drawing/2014/main" id="{40F6D7C3-B4CF-4A0B-BAEC-AF33E4D6E4C9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5" name="Line 1271">
            <a:extLst>
              <a:ext uri="{FF2B5EF4-FFF2-40B4-BE49-F238E27FC236}">
                <a16:creationId xmlns:a16="http://schemas.microsoft.com/office/drawing/2014/main" id="{93BFD760-73C7-4CFB-A97D-4D360D746C0D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6" name="Rectangle 1272">
            <a:extLst>
              <a:ext uri="{FF2B5EF4-FFF2-40B4-BE49-F238E27FC236}">
                <a16:creationId xmlns:a16="http://schemas.microsoft.com/office/drawing/2014/main" id="{80FE650A-1739-4049-90AA-B0DA8964C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7" name="Rectangle 1273">
            <a:extLst>
              <a:ext uri="{FF2B5EF4-FFF2-40B4-BE49-F238E27FC236}">
                <a16:creationId xmlns:a16="http://schemas.microsoft.com/office/drawing/2014/main" id="{1ADF06E8-7789-403B-A04B-A7D38ABCF9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8" name="Line 1274">
            <a:extLst>
              <a:ext uri="{FF2B5EF4-FFF2-40B4-BE49-F238E27FC236}">
                <a16:creationId xmlns:a16="http://schemas.microsoft.com/office/drawing/2014/main" id="{95FA92E0-375C-4349-BD7D-C549D74E485D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9" name="Line 1275">
            <a:extLst>
              <a:ext uri="{FF2B5EF4-FFF2-40B4-BE49-F238E27FC236}">
                <a16:creationId xmlns:a16="http://schemas.microsoft.com/office/drawing/2014/main" id="{D2AC8E66-792C-46BA-A0BD-E919966F4E47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0" name="Freeform 1277">
            <a:extLst>
              <a:ext uri="{FF2B5EF4-FFF2-40B4-BE49-F238E27FC236}">
                <a16:creationId xmlns:a16="http://schemas.microsoft.com/office/drawing/2014/main" id="{34812F92-53E2-4096-8319-AE1E43B6BAE2}"/>
              </a:ext>
            </a:extLst>
          </p:cNvPr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1" name="Freeform 1287">
            <a:extLst>
              <a:ext uri="{FF2B5EF4-FFF2-40B4-BE49-F238E27FC236}">
                <a16:creationId xmlns:a16="http://schemas.microsoft.com/office/drawing/2014/main" id="{278C970F-1CA5-4FF8-A2C2-F70EFDDB70AC}"/>
              </a:ext>
            </a:extLst>
          </p:cNvPr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2" name="Freeform 1290">
            <a:extLst>
              <a:ext uri="{FF2B5EF4-FFF2-40B4-BE49-F238E27FC236}">
                <a16:creationId xmlns:a16="http://schemas.microsoft.com/office/drawing/2014/main" id="{E8569846-3099-4EDB-A715-2000D3D463D6}"/>
              </a:ext>
            </a:extLst>
          </p:cNvPr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3" name="Rectangle 1335">
            <a:extLst>
              <a:ext uri="{FF2B5EF4-FFF2-40B4-BE49-F238E27FC236}">
                <a16:creationId xmlns:a16="http://schemas.microsoft.com/office/drawing/2014/main" id="{82F2E316-E515-4F29-B8B0-C08FD9D84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4" name="Rectangle 1336">
            <a:extLst>
              <a:ext uri="{FF2B5EF4-FFF2-40B4-BE49-F238E27FC236}">
                <a16:creationId xmlns:a16="http://schemas.microsoft.com/office/drawing/2014/main" id="{3D7353F0-4B46-46D0-830A-206E4797D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5" name="Rectangle 1337">
            <a:extLst>
              <a:ext uri="{FF2B5EF4-FFF2-40B4-BE49-F238E27FC236}">
                <a16:creationId xmlns:a16="http://schemas.microsoft.com/office/drawing/2014/main" id="{FAE7ADBF-FB3B-459D-96D8-6215D9C5D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6" name="Rectangle 1340">
            <a:extLst>
              <a:ext uri="{FF2B5EF4-FFF2-40B4-BE49-F238E27FC236}">
                <a16:creationId xmlns:a16="http://schemas.microsoft.com/office/drawing/2014/main" id="{182E74BA-FD4C-4395-913E-61F8A7971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7" name="Rectangle 1341">
            <a:extLst>
              <a:ext uri="{FF2B5EF4-FFF2-40B4-BE49-F238E27FC236}">
                <a16:creationId xmlns:a16="http://schemas.microsoft.com/office/drawing/2014/main" id="{5A42463D-026B-4332-820B-03D95DB4D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8" name="Rectangle 1342">
            <a:extLst>
              <a:ext uri="{FF2B5EF4-FFF2-40B4-BE49-F238E27FC236}">
                <a16:creationId xmlns:a16="http://schemas.microsoft.com/office/drawing/2014/main" id="{91C2E644-125D-40B6-8415-E95259EBC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9" name="Rectangle 1343">
            <a:extLst>
              <a:ext uri="{FF2B5EF4-FFF2-40B4-BE49-F238E27FC236}">
                <a16:creationId xmlns:a16="http://schemas.microsoft.com/office/drawing/2014/main" id="{704A1C65-F1DE-4237-9D34-D99FD4B49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0" name="Rectangle 1344">
            <a:extLst>
              <a:ext uri="{FF2B5EF4-FFF2-40B4-BE49-F238E27FC236}">
                <a16:creationId xmlns:a16="http://schemas.microsoft.com/office/drawing/2014/main" id="{D1DCA494-DD80-47F8-8A45-6ABEBC922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1" name="Rectangle 69">
            <a:extLst>
              <a:ext uri="{FF2B5EF4-FFF2-40B4-BE49-F238E27FC236}">
                <a16:creationId xmlns:a16="http://schemas.microsoft.com/office/drawing/2014/main" id="{1051FEF5-8EA5-4EBA-BB6B-2E8B71A90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28926"/>
            <a:ext cx="12192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  <a:cs typeface="+mn-cs"/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154547" y="1306550"/>
            <a:ext cx="9728968" cy="1450437"/>
          </a:xfrm>
        </p:spPr>
        <p:txBody>
          <a:bodyPr/>
          <a:lstStyle>
            <a:lvl1pPr>
              <a:defRPr sz="3800" b="1" cap="none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134806" y="3074089"/>
            <a:ext cx="9771695" cy="239749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9980498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1" y="288637"/>
            <a:ext cx="11377423" cy="461819"/>
          </a:xfrm>
        </p:spPr>
        <p:txBody>
          <a:bodyPr/>
          <a:lstStyle>
            <a:lvl1pPr>
              <a:defRPr sz="2200" b="0" i="0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466373" y="968964"/>
            <a:ext cx="11372849" cy="519516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76829A-DEBF-4938-85AF-93621C32C3F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B6AFF777-255D-4E39-80A0-50CECA3A10B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86309-F381-4D21-ACC8-EDFEA39A6FB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222642687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D83013-B170-4672-AABD-C6E6CFABDEF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1"/>
            <a:ext cx="12192000" cy="4479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9" name="Line 1086">
            <a:extLst>
              <a:ext uri="{FF2B5EF4-FFF2-40B4-BE49-F238E27FC236}">
                <a16:creationId xmlns:a16="http://schemas.microsoft.com/office/drawing/2014/main" id="{0BBAFCCC-D48E-4EFC-BF88-E32E80FFC065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" name="Line 1087">
            <a:extLst>
              <a:ext uri="{FF2B5EF4-FFF2-40B4-BE49-F238E27FC236}">
                <a16:creationId xmlns:a16="http://schemas.microsoft.com/office/drawing/2014/main" id="{154FC206-7F8C-44C1-9DF1-A9F98BAA1F53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" name="Rectangle 1088">
            <a:extLst>
              <a:ext uri="{FF2B5EF4-FFF2-40B4-BE49-F238E27FC236}">
                <a16:creationId xmlns:a16="http://schemas.microsoft.com/office/drawing/2014/main" id="{292B5A14-1E3D-4A44-A2C1-CE27448C8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" name="Rectangle 1089">
            <a:extLst>
              <a:ext uri="{FF2B5EF4-FFF2-40B4-BE49-F238E27FC236}">
                <a16:creationId xmlns:a16="http://schemas.microsoft.com/office/drawing/2014/main" id="{C1B3ACB0-C2CC-45AF-A849-A91B78151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3" name="Freeform 1098">
            <a:extLst>
              <a:ext uri="{FF2B5EF4-FFF2-40B4-BE49-F238E27FC236}">
                <a16:creationId xmlns:a16="http://schemas.microsoft.com/office/drawing/2014/main" id="{521CE617-4873-4A97-9B20-CE38C803ECED}"/>
              </a:ext>
            </a:extLst>
          </p:cNvPr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4" name="Freeform 1115">
            <a:extLst>
              <a:ext uri="{FF2B5EF4-FFF2-40B4-BE49-F238E27FC236}">
                <a16:creationId xmlns:a16="http://schemas.microsoft.com/office/drawing/2014/main" id="{FF5C3624-1EAB-4D15-BF05-08385286BF96}"/>
              </a:ext>
            </a:extLst>
          </p:cNvPr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5" name="Freeform 1120">
            <a:extLst>
              <a:ext uri="{FF2B5EF4-FFF2-40B4-BE49-F238E27FC236}">
                <a16:creationId xmlns:a16="http://schemas.microsoft.com/office/drawing/2014/main" id="{3CA2C94B-20FF-4CB3-8710-7A565B608E3B}"/>
              </a:ext>
            </a:extLst>
          </p:cNvPr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6" name="Freeform 1134">
            <a:extLst>
              <a:ext uri="{FF2B5EF4-FFF2-40B4-BE49-F238E27FC236}">
                <a16:creationId xmlns:a16="http://schemas.microsoft.com/office/drawing/2014/main" id="{DFB46200-DB69-49FD-A49E-4BE9AA6944CA}"/>
              </a:ext>
            </a:extLst>
          </p:cNvPr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7" name="Freeform 1141">
            <a:extLst>
              <a:ext uri="{FF2B5EF4-FFF2-40B4-BE49-F238E27FC236}">
                <a16:creationId xmlns:a16="http://schemas.microsoft.com/office/drawing/2014/main" id="{DDF5872F-5E4A-4B42-B0EF-0F14C8B2FB11}"/>
              </a:ext>
            </a:extLst>
          </p:cNvPr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8" name="Freeform 1148">
            <a:extLst>
              <a:ext uri="{FF2B5EF4-FFF2-40B4-BE49-F238E27FC236}">
                <a16:creationId xmlns:a16="http://schemas.microsoft.com/office/drawing/2014/main" id="{A185C352-7E19-4A75-B5BA-6288B76122ED}"/>
              </a:ext>
            </a:extLst>
          </p:cNvPr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9" name="Freeform 1150">
            <a:extLst>
              <a:ext uri="{FF2B5EF4-FFF2-40B4-BE49-F238E27FC236}">
                <a16:creationId xmlns:a16="http://schemas.microsoft.com/office/drawing/2014/main" id="{F23F39A3-DF48-46F2-AB91-86D86F13DCB1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0" name="Freeform 1152">
            <a:extLst>
              <a:ext uri="{FF2B5EF4-FFF2-40B4-BE49-F238E27FC236}">
                <a16:creationId xmlns:a16="http://schemas.microsoft.com/office/drawing/2014/main" id="{CC4435C1-29F4-470E-A46E-85C9BBAA3DAF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1" name="Freeform 1154">
            <a:extLst>
              <a:ext uri="{FF2B5EF4-FFF2-40B4-BE49-F238E27FC236}">
                <a16:creationId xmlns:a16="http://schemas.microsoft.com/office/drawing/2014/main" id="{2529E85E-A04F-4153-8BB7-297B886E0477}"/>
              </a:ext>
            </a:extLst>
          </p:cNvPr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2" name="Freeform 1156">
            <a:extLst>
              <a:ext uri="{FF2B5EF4-FFF2-40B4-BE49-F238E27FC236}">
                <a16:creationId xmlns:a16="http://schemas.microsoft.com/office/drawing/2014/main" id="{20AA3D51-5264-4689-99F8-3BD1172E5B45}"/>
              </a:ext>
            </a:extLst>
          </p:cNvPr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3" name="Freeform 1163">
            <a:extLst>
              <a:ext uri="{FF2B5EF4-FFF2-40B4-BE49-F238E27FC236}">
                <a16:creationId xmlns:a16="http://schemas.microsoft.com/office/drawing/2014/main" id="{A3CB52B3-090B-4B1C-AF59-8A6397BA74B8}"/>
              </a:ext>
            </a:extLst>
          </p:cNvPr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4" name="Freeform 1172">
            <a:extLst>
              <a:ext uri="{FF2B5EF4-FFF2-40B4-BE49-F238E27FC236}">
                <a16:creationId xmlns:a16="http://schemas.microsoft.com/office/drawing/2014/main" id="{4574383F-E69E-423B-A3DB-528C17260BB3}"/>
              </a:ext>
            </a:extLst>
          </p:cNvPr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5" name="Freeform 1177">
            <a:extLst>
              <a:ext uri="{FF2B5EF4-FFF2-40B4-BE49-F238E27FC236}">
                <a16:creationId xmlns:a16="http://schemas.microsoft.com/office/drawing/2014/main" id="{B85A9F78-7114-41A0-A514-AB8C1345C4A3}"/>
              </a:ext>
            </a:extLst>
          </p:cNvPr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6" name="Freeform 1180">
            <a:extLst>
              <a:ext uri="{FF2B5EF4-FFF2-40B4-BE49-F238E27FC236}">
                <a16:creationId xmlns:a16="http://schemas.microsoft.com/office/drawing/2014/main" id="{7EC9C044-8154-47F5-ACCC-E262E9957FD6}"/>
              </a:ext>
            </a:extLst>
          </p:cNvPr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7" name="Line 1187">
            <a:extLst>
              <a:ext uri="{FF2B5EF4-FFF2-40B4-BE49-F238E27FC236}">
                <a16:creationId xmlns:a16="http://schemas.microsoft.com/office/drawing/2014/main" id="{D651536E-881F-45C4-9C39-B18533BE6D9F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8" name="Line 1188">
            <a:extLst>
              <a:ext uri="{FF2B5EF4-FFF2-40B4-BE49-F238E27FC236}">
                <a16:creationId xmlns:a16="http://schemas.microsoft.com/office/drawing/2014/main" id="{8A54CC14-2759-49AC-AB9C-4F63D2D4F6FF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9" name="Freeform 1208">
            <a:extLst>
              <a:ext uri="{FF2B5EF4-FFF2-40B4-BE49-F238E27FC236}">
                <a16:creationId xmlns:a16="http://schemas.microsoft.com/office/drawing/2014/main" id="{9515E2A2-6566-4035-8A0D-C1EFE89B4EAC}"/>
              </a:ext>
            </a:extLst>
          </p:cNvPr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0" name="Freeform 1210">
            <a:extLst>
              <a:ext uri="{FF2B5EF4-FFF2-40B4-BE49-F238E27FC236}">
                <a16:creationId xmlns:a16="http://schemas.microsoft.com/office/drawing/2014/main" id="{C08F3E8A-BBB0-4132-A4E4-B50F5678C8FC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1" name="Freeform 1214">
            <a:extLst>
              <a:ext uri="{FF2B5EF4-FFF2-40B4-BE49-F238E27FC236}">
                <a16:creationId xmlns:a16="http://schemas.microsoft.com/office/drawing/2014/main" id="{E60B0F1F-C41D-432D-92CB-466BCFD11F25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2" name="Rectangle 1215">
            <a:extLst>
              <a:ext uri="{FF2B5EF4-FFF2-40B4-BE49-F238E27FC236}">
                <a16:creationId xmlns:a16="http://schemas.microsoft.com/office/drawing/2014/main" id="{64F59EFE-2414-4824-95D4-718CBAF22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33" name="Freeform 1217">
            <a:extLst>
              <a:ext uri="{FF2B5EF4-FFF2-40B4-BE49-F238E27FC236}">
                <a16:creationId xmlns:a16="http://schemas.microsoft.com/office/drawing/2014/main" id="{9424D816-2857-48C1-B94D-F276F8716EF4}"/>
              </a:ext>
            </a:extLst>
          </p:cNvPr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4" name="Freeform 1219">
            <a:extLst>
              <a:ext uri="{FF2B5EF4-FFF2-40B4-BE49-F238E27FC236}">
                <a16:creationId xmlns:a16="http://schemas.microsoft.com/office/drawing/2014/main" id="{7B6A9479-C7C7-43DB-B6CF-5440788D7DF8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5" name="Freeform 1221">
            <a:extLst>
              <a:ext uri="{FF2B5EF4-FFF2-40B4-BE49-F238E27FC236}">
                <a16:creationId xmlns:a16="http://schemas.microsoft.com/office/drawing/2014/main" id="{C9121D18-D729-4D63-91F1-487717F765CD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6" name="Freeform 1234">
            <a:extLst>
              <a:ext uri="{FF2B5EF4-FFF2-40B4-BE49-F238E27FC236}">
                <a16:creationId xmlns:a16="http://schemas.microsoft.com/office/drawing/2014/main" id="{0F40886C-E53C-4D13-B216-FAEFFC43214D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7" name="Line 1237">
            <a:extLst>
              <a:ext uri="{FF2B5EF4-FFF2-40B4-BE49-F238E27FC236}">
                <a16:creationId xmlns:a16="http://schemas.microsoft.com/office/drawing/2014/main" id="{70DE2111-79B1-46B4-A5E9-591C627ADF7D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8" name="Line 1238">
            <a:extLst>
              <a:ext uri="{FF2B5EF4-FFF2-40B4-BE49-F238E27FC236}">
                <a16:creationId xmlns:a16="http://schemas.microsoft.com/office/drawing/2014/main" id="{235EFDA8-AFFA-4CE6-B3A1-8A99548CB942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9" name="Freeform 1240">
            <a:extLst>
              <a:ext uri="{FF2B5EF4-FFF2-40B4-BE49-F238E27FC236}">
                <a16:creationId xmlns:a16="http://schemas.microsoft.com/office/drawing/2014/main" id="{C672F66B-AB09-4947-8D3E-395C23558518}"/>
              </a:ext>
            </a:extLst>
          </p:cNvPr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0" name="Freeform 1243">
            <a:extLst>
              <a:ext uri="{FF2B5EF4-FFF2-40B4-BE49-F238E27FC236}">
                <a16:creationId xmlns:a16="http://schemas.microsoft.com/office/drawing/2014/main" id="{DA63BF31-2382-4B78-A1A3-F11038B30AB4}"/>
              </a:ext>
            </a:extLst>
          </p:cNvPr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1" name="Freeform 1246">
            <a:extLst>
              <a:ext uri="{FF2B5EF4-FFF2-40B4-BE49-F238E27FC236}">
                <a16:creationId xmlns:a16="http://schemas.microsoft.com/office/drawing/2014/main" id="{10961DFF-9E77-40CB-82A7-CA4782689A0A}"/>
              </a:ext>
            </a:extLst>
          </p:cNvPr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2" name="Freeform 1250">
            <a:extLst>
              <a:ext uri="{FF2B5EF4-FFF2-40B4-BE49-F238E27FC236}">
                <a16:creationId xmlns:a16="http://schemas.microsoft.com/office/drawing/2014/main" id="{1BE38246-E199-4B88-BCE4-901DFE5ABEFA}"/>
              </a:ext>
            </a:extLst>
          </p:cNvPr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3" name="Freeform 1252">
            <a:extLst>
              <a:ext uri="{FF2B5EF4-FFF2-40B4-BE49-F238E27FC236}">
                <a16:creationId xmlns:a16="http://schemas.microsoft.com/office/drawing/2014/main" id="{8190F65E-7F45-469D-82E1-93E98C3D6538}"/>
              </a:ext>
            </a:extLst>
          </p:cNvPr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4" name="Freeform 1255">
            <a:extLst>
              <a:ext uri="{FF2B5EF4-FFF2-40B4-BE49-F238E27FC236}">
                <a16:creationId xmlns:a16="http://schemas.microsoft.com/office/drawing/2014/main" id="{4B0FC9B5-E8F4-4311-99BB-70642E4A4C67}"/>
              </a:ext>
            </a:extLst>
          </p:cNvPr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5" name="Rectangle 1256">
            <a:extLst>
              <a:ext uri="{FF2B5EF4-FFF2-40B4-BE49-F238E27FC236}">
                <a16:creationId xmlns:a16="http://schemas.microsoft.com/office/drawing/2014/main" id="{D7618BD1-1673-4806-A270-CDFACC9BA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6" name="Freeform 1258">
            <a:extLst>
              <a:ext uri="{FF2B5EF4-FFF2-40B4-BE49-F238E27FC236}">
                <a16:creationId xmlns:a16="http://schemas.microsoft.com/office/drawing/2014/main" id="{8D9206B1-7B58-4FF7-8144-ECBDFBF90417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7" name="Freeform 1266">
            <a:extLst>
              <a:ext uri="{FF2B5EF4-FFF2-40B4-BE49-F238E27FC236}">
                <a16:creationId xmlns:a16="http://schemas.microsoft.com/office/drawing/2014/main" id="{EFDB4535-30AB-4BCA-AEAC-3031A654BC29}"/>
              </a:ext>
            </a:extLst>
          </p:cNvPr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8" name="Freeform 1269">
            <a:extLst>
              <a:ext uri="{FF2B5EF4-FFF2-40B4-BE49-F238E27FC236}">
                <a16:creationId xmlns:a16="http://schemas.microsoft.com/office/drawing/2014/main" id="{51A8AF38-0E63-46D2-BA2D-191026A2092B}"/>
              </a:ext>
            </a:extLst>
          </p:cNvPr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9" name="Line 1270">
            <a:extLst>
              <a:ext uri="{FF2B5EF4-FFF2-40B4-BE49-F238E27FC236}">
                <a16:creationId xmlns:a16="http://schemas.microsoft.com/office/drawing/2014/main" id="{BA6BAEEF-376D-46E4-9E10-87F99D77EE57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0" name="Line 1271">
            <a:extLst>
              <a:ext uri="{FF2B5EF4-FFF2-40B4-BE49-F238E27FC236}">
                <a16:creationId xmlns:a16="http://schemas.microsoft.com/office/drawing/2014/main" id="{FDC02D85-24C5-43DC-B04F-15C7F7A6D609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1" name="Rectangle 1272">
            <a:extLst>
              <a:ext uri="{FF2B5EF4-FFF2-40B4-BE49-F238E27FC236}">
                <a16:creationId xmlns:a16="http://schemas.microsoft.com/office/drawing/2014/main" id="{1BEE970D-EAD5-4C5A-939C-D4C5EE15F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2" name="Rectangle 1273">
            <a:extLst>
              <a:ext uri="{FF2B5EF4-FFF2-40B4-BE49-F238E27FC236}">
                <a16:creationId xmlns:a16="http://schemas.microsoft.com/office/drawing/2014/main" id="{41213733-4102-4FF4-AF23-89BB46B64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3" name="Line 1274">
            <a:extLst>
              <a:ext uri="{FF2B5EF4-FFF2-40B4-BE49-F238E27FC236}">
                <a16:creationId xmlns:a16="http://schemas.microsoft.com/office/drawing/2014/main" id="{0EA25D99-ACF7-4460-A259-73D64E418DA2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4" name="Line 1275">
            <a:extLst>
              <a:ext uri="{FF2B5EF4-FFF2-40B4-BE49-F238E27FC236}">
                <a16:creationId xmlns:a16="http://schemas.microsoft.com/office/drawing/2014/main" id="{79326118-631B-45DD-823F-4E789D25733F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5" name="Freeform 1277">
            <a:extLst>
              <a:ext uri="{FF2B5EF4-FFF2-40B4-BE49-F238E27FC236}">
                <a16:creationId xmlns:a16="http://schemas.microsoft.com/office/drawing/2014/main" id="{468DB472-2AD1-4A33-B98B-120AB85262C0}"/>
              </a:ext>
            </a:extLst>
          </p:cNvPr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6" name="Freeform 1287">
            <a:extLst>
              <a:ext uri="{FF2B5EF4-FFF2-40B4-BE49-F238E27FC236}">
                <a16:creationId xmlns:a16="http://schemas.microsoft.com/office/drawing/2014/main" id="{28D24FF0-2709-4C13-8E4E-AA873CB2EE66}"/>
              </a:ext>
            </a:extLst>
          </p:cNvPr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7" name="Freeform 1290">
            <a:extLst>
              <a:ext uri="{FF2B5EF4-FFF2-40B4-BE49-F238E27FC236}">
                <a16:creationId xmlns:a16="http://schemas.microsoft.com/office/drawing/2014/main" id="{3223A991-6147-4B08-9BD1-CCFFD58E0024}"/>
              </a:ext>
            </a:extLst>
          </p:cNvPr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8" name="Rectangle 1335">
            <a:extLst>
              <a:ext uri="{FF2B5EF4-FFF2-40B4-BE49-F238E27FC236}">
                <a16:creationId xmlns:a16="http://schemas.microsoft.com/office/drawing/2014/main" id="{9010F443-6658-414C-8993-91D99884E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9" name="Rectangle 1336">
            <a:extLst>
              <a:ext uri="{FF2B5EF4-FFF2-40B4-BE49-F238E27FC236}">
                <a16:creationId xmlns:a16="http://schemas.microsoft.com/office/drawing/2014/main" id="{4E835D0D-3365-4FE6-A3C9-E5C1C1600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0" name="Rectangle 1337">
            <a:extLst>
              <a:ext uri="{FF2B5EF4-FFF2-40B4-BE49-F238E27FC236}">
                <a16:creationId xmlns:a16="http://schemas.microsoft.com/office/drawing/2014/main" id="{606A6C67-1842-4F87-B54B-D7281A87A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1" name="Rectangle 1340">
            <a:extLst>
              <a:ext uri="{FF2B5EF4-FFF2-40B4-BE49-F238E27FC236}">
                <a16:creationId xmlns:a16="http://schemas.microsoft.com/office/drawing/2014/main" id="{AA519802-5366-4EA4-884F-A322B8FFA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2" name="Rectangle 1341">
            <a:extLst>
              <a:ext uri="{FF2B5EF4-FFF2-40B4-BE49-F238E27FC236}">
                <a16:creationId xmlns:a16="http://schemas.microsoft.com/office/drawing/2014/main" id="{3B31198F-D405-4D42-9299-DF4D16FEE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3" name="Rectangle 1342">
            <a:extLst>
              <a:ext uri="{FF2B5EF4-FFF2-40B4-BE49-F238E27FC236}">
                <a16:creationId xmlns:a16="http://schemas.microsoft.com/office/drawing/2014/main" id="{5B868500-3FF9-4C90-B8AC-29CA37C83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4" name="Rectangle 1343">
            <a:extLst>
              <a:ext uri="{FF2B5EF4-FFF2-40B4-BE49-F238E27FC236}">
                <a16:creationId xmlns:a16="http://schemas.microsoft.com/office/drawing/2014/main" id="{768BCF2E-C603-4BB4-ABBC-1C6562EAB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5" name="Rectangle 1344">
            <a:extLst>
              <a:ext uri="{FF2B5EF4-FFF2-40B4-BE49-F238E27FC236}">
                <a16:creationId xmlns:a16="http://schemas.microsoft.com/office/drawing/2014/main" id="{FBBD9C69-7002-48C5-96B5-863F7E15D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28D716C-D719-436A-B67B-2B5EC40D4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02126"/>
            <a:ext cx="12192000" cy="1762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  <a:cs typeface="+mn-cs"/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861340" y="1189790"/>
            <a:ext cx="9385960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878236" y="3000005"/>
            <a:ext cx="9369065" cy="121104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7926433" y="4663925"/>
            <a:ext cx="3761560" cy="1428714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8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700586" y="4684291"/>
            <a:ext cx="2481460" cy="1695483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0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301204" y="4657243"/>
            <a:ext cx="2267837" cy="1749576"/>
          </a:xfrm>
          <a:solidFill>
            <a:srgbClr val="FFFFFF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4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5284397" y="4684291"/>
            <a:ext cx="2481460" cy="1695483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9" name="Rectangle 1028">
            <a:extLst>
              <a:ext uri="{FF2B5EF4-FFF2-40B4-BE49-F238E27FC236}">
                <a16:creationId xmlns:a16="http://schemas.microsoft.com/office/drawing/2014/main" id="{1965438A-4083-4CCF-A2BC-AE6B15E80148}"/>
              </a:ext>
            </a:extLst>
          </p:cNvPr>
          <p:cNvSpPr>
            <a:spLocks noGrp="1" noChangeArrowheads="1"/>
          </p:cNvSpPr>
          <p:nvPr>
            <p:ph type="dt" sz="half" idx="20"/>
          </p:nvPr>
        </p:nvSpPr>
        <p:spPr>
          <a:xfrm>
            <a:off x="7926917" y="6107114"/>
            <a:ext cx="3748616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67010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436BD5E5-7D00-4287-A8EF-BAF98B019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00138"/>
            <a:ext cx="12192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3" y="301627"/>
            <a:ext cx="11282705" cy="756707"/>
          </a:xfrm>
        </p:spPr>
        <p:txBody>
          <a:bodyPr/>
          <a:lstStyle>
            <a:lvl1pPr>
              <a:defRPr sz="2200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5667" y="1598613"/>
            <a:ext cx="1130300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smtClean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D94ABAB5-258D-4B8D-A428-79644A6DC69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54846F1F-CEC7-4423-BCD4-39BA0BF7722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8B136698-D3F8-4692-8029-08259F999F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219013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82">
            <a:extLst>
              <a:ext uri="{FF2B5EF4-FFF2-40B4-BE49-F238E27FC236}">
                <a16:creationId xmlns:a16="http://schemas.microsoft.com/office/drawing/2014/main" id="{6CA97D09-069B-4B8B-BBBF-3382E1172745}"/>
              </a:ext>
            </a:extLst>
          </p:cNvPr>
          <p:cNvSpPr>
            <a:spLocks/>
          </p:cNvSpPr>
          <p:nvPr/>
        </p:nvSpPr>
        <p:spPr bwMode="auto">
          <a:xfrm flipH="1">
            <a:off x="8506884" y="615951"/>
            <a:ext cx="1352549" cy="1895475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2147483647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5" name="Freeform 1683">
            <a:extLst>
              <a:ext uri="{FF2B5EF4-FFF2-40B4-BE49-F238E27FC236}">
                <a16:creationId xmlns:a16="http://schemas.microsoft.com/office/drawing/2014/main" id="{5031C9F3-B00F-4BC1-A292-20DD076B9130}"/>
              </a:ext>
            </a:extLst>
          </p:cNvPr>
          <p:cNvSpPr>
            <a:spLocks/>
          </p:cNvSpPr>
          <p:nvPr/>
        </p:nvSpPr>
        <p:spPr bwMode="auto">
          <a:xfrm flipH="1">
            <a:off x="9880600" y="3175"/>
            <a:ext cx="950384" cy="5842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6" name="Line 1086">
            <a:extLst>
              <a:ext uri="{FF2B5EF4-FFF2-40B4-BE49-F238E27FC236}">
                <a16:creationId xmlns:a16="http://schemas.microsoft.com/office/drawing/2014/main" id="{08F58B28-AEB2-4604-A069-86836918A2B2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7" name="Line 1087">
            <a:extLst>
              <a:ext uri="{FF2B5EF4-FFF2-40B4-BE49-F238E27FC236}">
                <a16:creationId xmlns:a16="http://schemas.microsoft.com/office/drawing/2014/main" id="{F59EFB17-02B6-42E4-80AD-783FB4288A7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" name="Rectangle 1088">
            <a:extLst>
              <a:ext uri="{FF2B5EF4-FFF2-40B4-BE49-F238E27FC236}">
                <a16:creationId xmlns:a16="http://schemas.microsoft.com/office/drawing/2014/main" id="{AADAD47A-DFCB-46DC-9ADB-CE3E6BA36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9" name="Rectangle 1089">
            <a:extLst>
              <a:ext uri="{FF2B5EF4-FFF2-40B4-BE49-F238E27FC236}">
                <a16:creationId xmlns:a16="http://schemas.microsoft.com/office/drawing/2014/main" id="{EAA78A1D-2965-4E25-BE9A-B8A301F3C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0" name="Freeform 1098">
            <a:extLst>
              <a:ext uri="{FF2B5EF4-FFF2-40B4-BE49-F238E27FC236}">
                <a16:creationId xmlns:a16="http://schemas.microsoft.com/office/drawing/2014/main" id="{C2E4CAED-B774-4218-BE10-F07B7A966D67}"/>
              </a:ext>
            </a:extLst>
          </p:cNvPr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" name="Freeform 1115">
            <a:extLst>
              <a:ext uri="{FF2B5EF4-FFF2-40B4-BE49-F238E27FC236}">
                <a16:creationId xmlns:a16="http://schemas.microsoft.com/office/drawing/2014/main" id="{ADD24CD7-8379-4A46-9397-E6DC4D3D627C}"/>
              </a:ext>
            </a:extLst>
          </p:cNvPr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" name="Freeform 1120">
            <a:extLst>
              <a:ext uri="{FF2B5EF4-FFF2-40B4-BE49-F238E27FC236}">
                <a16:creationId xmlns:a16="http://schemas.microsoft.com/office/drawing/2014/main" id="{42B13B8E-02D2-43F0-9F93-8B1F738FDDBE}"/>
              </a:ext>
            </a:extLst>
          </p:cNvPr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3" name="Freeform 1134">
            <a:extLst>
              <a:ext uri="{FF2B5EF4-FFF2-40B4-BE49-F238E27FC236}">
                <a16:creationId xmlns:a16="http://schemas.microsoft.com/office/drawing/2014/main" id="{51E3646C-6E3B-4FD5-B162-F685FAF36968}"/>
              </a:ext>
            </a:extLst>
          </p:cNvPr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4" name="Freeform 1141">
            <a:extLst>
              <a:ext uri="{FF2B5EF4-FFF2-40B4-BE49-F238E27FC236}">
                <a16:creationId xmlns:a16="http://schemas.microsoft.com/office/drawing/2014/main" id="{01AC1A23-7488-458D-9EE6-25B7F8BDDF5C}"/>
              </a:ext>
            </a:extLst>
          </p:cNvPr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5" name="Freeform 1148">
            <a:extLst>
              <a:ext uri="{FF2B5EF4-FFF2-40B4-BE49-F238E27FC236}">
                <a16:creationId xmlns:a16="http://schemas.microsoft.com/office/drawing/2014/main" id="{1FB1D48E-A6CC-4F05-9F4D-B007836966A2}"/>
              </a:ext>
            </a:extLst>
          </p:cNvPr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6" name="Freeform 1150">
            <a:extLst>
              <a:ext uri="{FF2B5EF4-FFF2-40B4-BE49-F238E27FC236}">
                <a16:creationId xmlns:a16="http://schemas.microsoft.com/office/drawing/2014/main" id="{F708098A-F500-40D6-B131-7E50D5D6CB10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7" name="Freeform 1152">
            <a:extLst>
              <a:ext uri="{FF2B5EF4-FFF2-40B4-BE49-F238E27FC236}">
                <a16:creationId xmlns:a16="http://schemas.microsoft.com/office/drawing/2014/main" id="{D694A97E-A9AF-4F05-A550-4E97757911FB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8" name="Freeform 1154">
            <a:extLst>
              <a:ext uri="{FF2B5EF4-FFF2-40B4-BE49-F238E27FC236}">
                <a16:creationId xmlns:a16="http://schemas.microsoft.com/office/drawing/2014/main" id="{13FEE627-B60E-4C7D-886F-F5D1ADFA9D69}"/>
              </a:ext>
            </a:extLst>
          </p:cNvPr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9" name="Freeform 1156">
            <a:extLst>
              <a:ext uri="{FF2B5EF4-FFF2-40B4-BE49-F238E27FC236}">
                <a16:creationId xmlns:a16="http://schemas.microsoft.com/office/drawing/2014/main" id="{96E102C1-0C2D-492A-B067-FA9B144E3789}"/>
              </a:ext>
            </a:extLst>
          </p:cNvPr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0" name="Freeform 1163">
            <a:extLst>
              <a:ext uri="{FF2B5EF4-FFF2-40B4-BE49-F238E27FC236}">
                <a16:creationId xmlns:a16="http://schemas.microsoft.com/office/drawing/2014/main" id="{F46B0ED2-7478-420C-95A0-FCDF7A2D3284}"/>
              </a:ext>
            </a:extLst>
          </p:cNvPr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1" name="Freeform 1172">
            <a:extLst>
              <a:ext uri="{FF2B5EF4-FFF2-40B4-BE49-F238E27FC236}">
                <a16:creationId xmlns:a16="http://schemas.microsoft.com/office/drawing/2014/main" id="{CC8FF155-C94E-4211-B81F-5D6F0F4A7705}"/>
              </a:ext>
            </a:extLst>
          </p:cNvPr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2" name="Freeform 1177">
            <a:extLst>
              <a:ext uri="{FF2B5EF4-FFF2-40B4-BE49-F238E27FC236}">
                <a16:creationId xmlns:a16="http://schemas.microsoft.com/office/drawing/2014/main" id="{EA31C33B-9606-4400-B75C-490DA77DDEF1}"/>
              </a:ext>
            </a:extLst>
          </p:cNvPr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3" name="Freeform 1180">
            <a:extLst>
              <a:ext uri="{FF2B5EF4-FFF2-40B4-BE49-F238E27FC236}">
                <a16:creationId xmlns:a16="http://schemas.microsoft.com/office/drawing/2014/main" id="{41C025E8-8434-4EC1-B550-B05596A91F17}"/>
              </a:ext>
            </a:extLst>
          </p:cNvPr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4" name="Line 1187">
            <a:extLst>
              <a:ext uri="{FF2B5EF4-FFF2-40B4-BE49-F238E27FC236}">
                <a16:creationId xmlns:a16="http://schemas.microsoft.com/office/drawing/2014/main" id="{4BC55560-543A-439B-8000-92DD9ADAE16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5" name="Line 1188">
            <a:extLst>
              <a:ext uri="{FF2B5EF4-FFF2-40B4-BE49-F238E27FC236}">
                <a16:creationId xmlns:a16="http://schemas.microsoft.com/office/drawing/2014/main" id="{6A5D7D18-787F-4562-9D6A-C826FD2755D1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6" name="Freeform 1208">
            <a:extLst>
              <a:ext uri="{FF2B5EF4-FFF2-40B4-BE49-F238E27FC236}">
                <a16:creationId xmlns:a16="http://schemas.microsoft.com/office/drawing/2014/main" id="{1C908A69-7CAD-4A7E-972D-46D54D503AB5}"/>
              </a:ext>
            </a:extLst>
          </p:cNvPr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7" name="Freeform 1210">
            <a:extLst>
              <a:ext uri="{FF2B5EF4-FFF2-40B4-BE49-F238E27FC236}">
                <a16:creationId xmlns:a16="http://schemas.microsoft.com/office/drawing/2014/main" id="{5858BA96-AF6A-481A-9A75-55BCF56EA554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8" name="Freeform 1214">
            <a:extLst>
              <a:ext uri="{FF2B5EF4-FFF2-40B4-BE49-F238E27FC236}">
                <a16:creationId xmlns:a16="http://schemas.microsoft.com/office/drawing/2014/main" id="{03DBA4AB-9E7A-4308-A64E-1F39DCE77844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9" name="Rectangle 1215">
            <a:extLst>
              <a:ext uri="{FF2B5EF4-FFF2-40B4-BE49-F238E27FC236}">
                <a16:creationId xmlns:a16="http://schemas.microsoft.com/office/drawing/2014/main" id="{66ED56F7-B5AF-4B04-A839-105D835A3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30" name="Freeform 1217">
            <a:extLst>
              <a:ext uri="{FF2B5EF4-FFF2-40B4-BE49-F238E27FC236}">
                <a16:creationId xmlns:a16="http://schemas.microsoft.com/office/drawing/2014/main" id="{EF043FE3-E726-4E8B-A34D-6FAF1109D98C}"/>
              </a:ext>
            </a:extLst>
          </p:cNvPr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1" name="Freeform 1219">
            <a:extLst>
              <a:ext uri="{FF2B5EF4-FFF2-40B4-BE49-F238E27FC236}">
                <a16:creationId xmlns:a16="http://schemas.microsoft.com/office/drawing/2014/main" id="{381F9161-C223-42DD-9846-60C2E7148C28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2" name="Freeform 1221">
            <a:extLst>
              <a:ext uri="{FF2B5EF4-FFF2-40B4-BE49-F238E27FC236}">
                <a16:creationId xmlns:a16="http://schemas.microsoft.com/office/drawing/2014/main" id="{8A703CC6-B58F-4FFA-8F93-C2BA8CE9DC16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3" name="Freeform 1234">
            <a:extLst>
              <a:ext uri="{FF2B5EF4-FFF2-40B4-BE49-F238E27FC236}">
                <a16:creationId xmlns:a16="http://schemas.microsoft.com/office/drawing/2014/main" id="{C3184926-5AD6-476E-B969-C5B4EF5F0F7F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4" name="Line 1237">
            <a:extLst>
              <a:ext uri="{FF2B5EF4-FFF2-40B4-BE49-F238E27FC236}">
                <a16:creationId xmlns:a16="http://schemas.microsoft.com/office/drawing/2014/main" id="{C3F8B3BA-5429-4302-9B59-D43A780D3716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5" name="Line 1238">
            <a:extLst>
              <a:ext uri="{FF2B5EF4-FFF2-40B4-BE49-F238E27FC236}">
                <a16:creationId xmlns:a16="http://schemas.microsoft.com/office/drawing/2014/main" id="{DEF9484F-477A-499D-8892-11CA4D651C30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6" name="Freeform 1240">
            <a:extLst>
              <a:ext uri="{FF2B5EF4-FFF2-40B4-BE49-F238E27FC236}">
                <a16:creationId xmlns:a16="http://schemas.microsoft.com/office/drawing/2014/main" id="{DFA7C2CD-81A3-47E6-B3C4-713FABF8B142}"/>
              </a:ext>
            </a:extLst>
          </p:cNvPr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7" name="Freeform 1243">
            <a:extLst>
              <a:ext uri="{FF2B5EF4-FFF2-40B4-BE49-F238E27FC236}">
                <a16:creationId xmlns:a16="http://schemas.microsoft.com/office/drawing/2014/main" id="{326F55DA-1609-40C6-82A1-73FF20D2805C}"/>
              </a:ext>
            </a:extLst>
          </p:cNvPr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8" name="Freeform 1246">
            <a:extLst>
              <a:ext uri="{FF2B5EF4-FFF2-40B4-BE49-F238E27FC236}">
                <a16:creationId xmlns:a16="http://schemas.microsoft.com/office/drawing/2014/main" id="{9DDA0915-36CF-42AF-945B-E9E7BEF5474F}"/>
              </a:ext>
            </a:extLst>
          </p:cNvPr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9" name="Freeform 1250">
            <a:extLst>
              <a:ext uri="{FF2B5EF4-FFF2-40B4-BE49-F238E27FC236}">
                <a16:creationId xmlns:a16="http://schemas.microsoft.com/office/drawing/2014/main" id="{5AABA226-A648-473E-8502-043F3AFA07EF}"/>
              </a:ext>
            </a:extLst>
          </p:cNvPr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0" name="Freeform 1252">
            <a:extLst>
              <a:ext uri="{FF2B5EF4-FFF2-40B4-BE49-F238E27FC236}">
                <a16:creationId xmlns:a16="http://schemas.microsoft.com/office/drawing/2014/main" id="{D7531AA3-338F-404D-9C78-7972CD6A799D}"/>
              </a:ext>
            </a:extLst>
          </p:cNvPr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1" name="Freeform 1255">
            <a:extLst>
              <a:ext uri="{FF2B5EF4-FFF2-40B4-BE49-F238E27FC236}">
                <a16:creationId xmlns:a16="http://schemas.microsoft.com/office/drawing/2014/main" id="{2D92F182-1884-400E-8171-F5E0EB93DECE}"/>
              </a:ext>
            </a:extLst>
          </p:cNvPr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2" name="Rectangle 1256">
            <a:extLst>
              <a:ext uri="{FF2B5EF4-FFF2-40B4-BE49-F238E27FC236}">
                <a16:creationId xmlns:a16="http://schemas.microsoft.com/office/drawing/2014/main" id="{C59A7602-D5D8-480C-8F56-F4F3C5C6E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3" name="Freeform 1258">
            <a:extLst>
              <a:ext uri="{FF2B5EF4-FFF2-40B4-BE49-F238E27FC236}">
                <a16:creationId xmlns:a16="http://schemas.microsoft.com/office/drawing/2014/main" id="{DB79B719-A0B3-4DA5-9145-4D93EBE53163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4" name="Freeform 1266">
            <a:extLst>
              <a:ext uri="{FF2B5EF4-FFF2-40B4-BE49-F238E27FC236}">
                <a16:creationId xmlns:a16="http://schemas.microsoft.com/office/drawing/2014/main" id="{FA1619E2-27A6-4544-BE4B-D9B7DFCC1D93}"/>
              </a:ext>
            </a:extLst>
          </p:cNvPr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5" name="Freeform 1269">
            <a:extLst>
              <a:ext uri="{FF2B5EF4-FFF2-40B4-BE49-F238E27FC236}">
                <a16:creationId xmlns:a16="http://schemas.microsoft.com/office/drawing/2014/main" id="{1A2912E2-DD0C-496E-A2BE-42E02BBD3833}"/>
              </a:ext>
            </a:extLst>
          </p:cNvPr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6" name="Line 1270">
            <a:extLst>
              <a:ext uri="{FF2B5EF4-FFF2-40B4-BE49-F238E27FC236}">
                <a16:creationId xmlns:a16="http://schemas.microsoft.com/office/drawing/2014/main" id="{E32FB417-D30A-4021-BC20-23456305D9B1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7" name="Line 1271">
            <a:extLst>
              <a:ext uri="{FF2B5EF4-FFF2-40B4-BE49-F238E27FC236}">
                <a16:creationId xmlns:a16="http://schemas.microsoft.com/office/drawing/2014/main" id="{7BB220E9-7295-4E1B-A710-F2BFA68617F0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8" name="Rectangle 1272">
            <a:extLst>
              <a:ext uri="{FF2B5EF4-FFF2-40B4-BE49-F238E27FC236}">
                <a16:creationId xmlns:a16="http://schemas.microsoft.com/office/drawing/2014/main" id="{67478316-7662-443E-90CF-D427A7738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9" name="Rectangle 1273">
            <a:extLst>
              <a:ext uri="{FF2B5EF4-FFF2-40B4-BE49-F238E27FC236}">
                <a16:creationId xmlns:a16="http://schemas.microsoft.com/office/drawing/2014/main" id="{4E70D1C8-EC3C-440E-BF9D-97D809965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0" name="Line 1274">
            <a:extLst>
              <a:ext uri="{FF2B5EF4-FFF2-40B4-BE49-F238E27FC236}">
                <a16:creationId xmlns:a16="http://schemas.microsoft.com/office/drawing/2014/main" id="{B55223E1-3405-4EE8-93FD-DB37B6C3EED3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1" name="Line 1275">
            <a:extLst>
              <a:ext uri="{FF2B5EF4-FFF2-40B4-BE49-F238E27FC236}">
                <a16:creationId xmlns:a16="http://schemas.microsoft.com/office/drawing/2014/main" id="{87EC70A2-065F-4B3E-8176-FC2DC8DCDB2C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2" name="Freeform 1277">
            <a:extLst>
              <a:ext uri="{FF2B5EF4-FFF2-40B4-BE49-F238E27FC236}">
                <a16:creationId xmlns:a16="http://schemas.microsoft.com/office/drawing/2014/main" id="{2B298090-F41A-44F2-B621-C4A6BE9C0BAF}"/>
              </a:ext>
            </a:extLst>
          </p:cNvPr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3" name="Freeform 1287">
            <a:extLst>
              <a:ext uri="{FF2B5EF4-FFF2-40B4-BE49-F238E27FC236}">
                <a16:creationId xmlns:a16="http://schemas.microsoft.com/office/drawing/2014/main" id="{5D051F57-BBC2-4CDB-9BE4-D71D3DFDFA9E}"/>
              </a:ext>
            </a:extLst>
          </p:cNvPr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4" name="Freeform 1290">
            <a:extLst>
              <a:ext uri="{FF2B5EF4-FFF2-40B4-BE49-F238E27FC236}">
                <a16:creationId xmlns:a16="http://schemas.microsoft.com/office/drawing/2014/main" id="{438F9DF8-CE0D-49AE-9A8D-3AA98F16ED01}"/>
              </a:ext>
            </a:extLst>
          </p:cNvPr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5" name="Rectangle 1335">
            <a:extLst>
              <a:ext uri="{FF2B5EF4-FFF2-40B4-BE49-F238E27FC236}">
                <a16:creationId xmlns:a16="http://schemas.microsoft.com/office/drawing/2014/main" id="{E691831F-86B2-4AD5-9BA0-536651553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6" name="Rectangle 1336">
            <a:extLst>
              <a:ext uri="{FF2B5EF4-FFF2-40B4-BE49-F238E27FC236}">
                <a16:creationId xmlns:a16="http://schemas.microsoft.com/office/drawing/2014/main" id="{07AF38A9-D834-4123-A8A5-B77C69E25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7" name="Rectangle 1337">
            <a:extLst>
              <a:ext uri="{FF2B5EF4-FFF2-40B4-BE49-F238E27FC236}">
                <a16:creationId xmlns:a16="http://schemas.microsoft.com/office/drawing/2014/main" id="{20D3B57E-850F-43E0-9643-9002EBE17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8" name="Rectangle 1340">
            <a:extLst>
              <a:ext uri="{FF2B5EF4-FFF2-40B4-BE49-F238E27FC236}">
                <a16:creationId xmlns:a16="http://schemas.microsoft.com/office/drawing/2014/main" id="{69FA608E-A364-49DC-A619-44ECCC569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9" name="Rectangle 1341">
            <a:extLst>
              <a:ext uri="{FF2B5EF4-FFF2-40B4-BE49-F238E27FC236}">
                <a16:creationId xmlns:a16="http://schemas.microsoft.com/office/drawing/2014/main" id="{C6BD516B-AE8A-43D2-B8CD-31135E462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0" name="Rectangle 1342">
            <a:extLst>
              <a:ext uri="{FF2B5EF4-FFF2-40B4-BE49-F238E27FC236}">
                <a16:creationId xmlns:a16="http://schemas.microsoft.com/office/drawing/2014/main" id="{FFDC7020-7E36-4C37-AD34-BF87EFB2B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1" name="Rectangle 1343">
            <a:extLst>
              <a:ext uri="{FF2B5EF4-FFF2-40B4-BE49-F238E27FC236}">
                <a16:creationId xmlns:a16="http://schemas.microsoft.com/office/drawing/2014/main" id="{BCFC53B1-F5B0-4E52-9A0F-B0B00C0A1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2" name="Rectangle 1344">
            <a:extLst>
              <a:ext uri="{FF2B5EF4-FFF2-40B4-BE49-F238E27FC236}">
                <a16:creationId xmlns:a16="http://schemas.microsoft.com/office/drawing/2014/main" id="{F48D60DF-D1C6-4849-980E-90A809BD9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457868" y="301626"/>
            <a:ext cx="11252869" cy="1031875"/>
          </a:xfrm>
        </p:spPr>
        <p:txBody>
          <a:bodyPr/>
          <a:lstStyle>
            <a:lvl1pPr>
              <a:defRPr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457869" y="1460501"/>
            <a:ext cx="11253740" cy="460086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1200"/>
              </a:spcBef>
              <a:defRPr>
                <a:solidFill>
                  <a:srgbClr val="7F7F7F"/>
                </a:solidFill>
              </a:defRPr>
            </a:lvl1pPr>
            <a:lvl2pPr>
              <a:lnSpc>
                <a:spcPct val="130000"/>
              </a:lnSpc>
              <a:spcBef>
                <a:spcPts val="120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3" name="Footer Placeholder 8">
            <a:extLst>
              <a:ext uri="{FF2B5EF4-FFF2-40B4-BE49-F238E27FC236}">
                <a16:creationId xmlns:a16="http://schemas.microsoft.com/office/drawing/2014/main" id="{129B4718-A358-4FDF-8863-CBBB203C0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  <p:sp>
        <p:nvSpPr>
          <p:cNvPr id="64" name="Slide Number Placeholder 9">
            <a:extLst>
              <a:ext uri="{FF2B5EF4-FFF2-40B4-BE49-F238E27FC236}">
                <a16:creationId xmlns:a16="http://schemas.microsoft.com/office/drawing/2014/main" id="{68270127-5B4E-464D-9982-361FAA52E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63E82-A3A7-411F-83DE-A11CE0B9C7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3318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ith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682">
            <a:extLst>
              <a:ext uri="{FF2B5EF4-FFF2-40B4-BE49-F238E27FC236}">
                <a16:creationId xmlns:a16="http://schemas.microsoft.com/office/drawing/2014/main" id="{14987D2A-975B-438A-93BC-505732820708}"/>
              </a:ext>
            </a:extLst>
          </p:cNvPr>
          <p:cNvSpPr>
            <a:spLocks/>
          </p:cNvSpPr>
          <p:nvPr/>
        </p:nvSpPr>
        <p:spPr bwMode="auto">
          <a:xfrm flipH="1">
            <a:off x="8506884" y="615951"/>
            <a:ext cx="1352549" cy="1895475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2147483647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7" name="Freeform 1683">
            <a:extLst>
              <a:ext uri="{FF2B5EF4-FFF2-40B4-BE49-F238E27FC236}">
                <a16:creationId xmlns:a16="http://schemas.microsoft.com/office/drawing/2014/main" id="{00CE6439-8D5F-41B8-8786-CF9045AE1A52}"/>
              </a:ext>
            </a:extLst>
          </p:cNvPr>
          <p:cNvSpPr>
            <a:spLocks/>
          </p:cNvSpPr>
          <p:nvPr/>
        </p:nvSpPr>
        <p:spPr bwMode="auto">
          <a:xfrm flipH="1">
            <a:off x="9880600" y="3175"/>
            <a:ext cx="950384" cy="5842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475913" y="301625"/>
            <a:ext cx="11252649" cy="667338"/>
          </a:xfrm>
        </p:spPr>
        <p:txBody>
          <a:bodyPr/>
          <a:lstStyle>
            <a:lvl1pPr>
              <a:defRPr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475913" y="1599260"/>
            <a:ext cx="11253740" cy="4462104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75913" y="1025408"/>
            <a:ext cx="11247297" cy="517408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 cap="none" baseline="0">
                <a:solidFill>
                  <a:schemeClr val="bg2"/>
                </a:solidFill>
              </a:defRPr>
            </a:lvl1pPr>
            <a:lvl2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71156274-B952-4477-9038-335EDA4046E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1D89FE62-2354-446D-B6CB-DD2056455C1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35C83E6-69E8-41EF-949A-583A5936B9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11233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5912" y="405102"/>
            <a:ext cx="4014520" cy="5517716"/>
          </a:xfrm>
        </p:spPr>
        <p:txBody>
          <a:bodyPr anchor="ctr"/>
          <a:lstStyle>
            <a:lvl1pPr algn="l">
              <a:defRPr sz="2400" b="0" i="0" cap="all" baseline="0">
                <a:solidFill>
                  <a:schemeClr val="bg2"/>
                </a:solidFill>
                <a:latin typeface="+mn-lt"/>
                <a:cs typeface="Andes ExtraLight"/>
              </a:defRPr>
            </a:lvl1pPr>
            <a:lvl2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2pPr>
            <a:lvl3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3pPr>
            <a:lvl4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4pPr>
            <a:lvl5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0667" y="405102"/>
            <a:ext cx="6942667" cy="5483080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6E324A6-D1C5-4621-824D-11B7D74E6A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872165-731E-4B77-8D6B-D064B92B3ED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5E5126A-7CC3-4C66-B077-2F00A31DF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33258299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1" y="288637"/>
            <a:ext cx="11377423" cy="461819"/>
          </a:xfrm>
        </p:spPr>
        <p:txBody>
          <a:bodyPr/>
          <a:lstStyle>
            <a:lvl1pPr>
              <a:defRPr sz="2200" b="0" i="0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0667" y="983838"/>
            <a:ext cx="6942667" cy="4904344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37B2BC2-C70A-461B-99F0-5E882FB52E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A033C4-07DF-410B-A0EF-9B2E96CD6EB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E8667C7-1712-4304-835D-C65C5A64D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170503428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with Graphic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789" y="288637"/>
            <a:ext cx="11425544" cy="461819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0455" y="1443790"/>
            <a:ext cx="7076351" cy="4545263"/>
          </a:xfrm>
        </p:spPr>
        <p:txBody>
          <a:bodyPr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28125" y="1003049"/>
            <a:ext cx="4117137" cy="4972050"/>
          </a:xfrm>
        </p:spPr>
        <p:txBody>
          <a:bodyPr rIns="182880" anchor="ctr"/>
          <a:lstStyle>
            <a:lvl1pPr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830234" y="976313"/>
            <a:ext cx="7058749" cy="414003"/>
          </a:xfrm>
        </p:spPr>
        <p:txBody>
          <a:bodyPr/>
          <a:lstStyle>
            <a:lvl1pPr algn="ctr">
              <a:defRPr sz="1600" b="0" cap="all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F4C0132-EFDF-452C-8DEC-327FFBC36C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AF91CD27-FF80-4394-9FBB-747B7B06566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CE8D955-6F5A-4C06-8F5F-789AA4FCA5E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202595777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>
            <a:extLst>
              <a:ext uri="{FF2B5EF4-FFF2-40B4-BE49-F238E27FC236}">
                <a16:creationId xmlns:a16="http://schemas.microsoft.com/office/drawing/2014/main" id="{67C2D4AF-D400-4C4D-A360-4BB9E0B055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871538"/>
            <a:ext cx="10363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116D293-7123-4D9F-BE04-9195F2F293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5FECDA-BA08-41D8-B167-CC5E1BB4D4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2284" y="6329364"/>
            <a:ext cx="2844800" cy="365125"/>
          </a:xfrm>
          <a:prstGeom prst="rect">
            <a:avLst/>
          </a:prstGeom>
        </p:spPr>
        <p:txBody>
          <a:bodyPr vert="horz" lIns="0" tIns="0" rIns="91440" bIns="0" rtlCol="0" anchor="b">
            <a:normAutofit/>
          </a:bodyPr>
          <a:lstStyle>
            <a:lvl1pPr algn="l"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20" r:id="rId1"/>
    <p:sldLayoutId id="2147485421" r:id="rId2"/>
    <p:sldLayoutId id="2147485422" r:id="rId3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cap="all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Font typeface="Wingdings" panose="05000000000000000000" pitchFamily="2" charset="2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4763" indent="909638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84">
            <a:extLst>
              <a:ext uri="{FF2B5EF4-FFF2-40B4-BE49-F238E27FC236}">
                <a16:creationId xmlns:a16="http://schemas.microsoft.com/office/drawing/2014/main" id="{C107FCDD-1B96-420B-975F-AF975FF2D1F3}"/>
              </a:ext>
            </a:extLst>
          </p:cNvPr>
          <p:cNvSpPr>
            <a:spLocks/>
          </p:cNvSpPr>
          <p:nvPr/>
        </p:nvSpPr>
        <p:spPr bwMode="auto">
          <a:xfrm flipH="1">
            <a:off x="10919884" y="6323014"/>
            <a:ext cx="465667" cy="534987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1799012972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sz="1600"/>
          </a:p>
        </p:txBody>
      </p:sp>
      <p:sp>
        <p:nvSpPr>
          <p:cNvPr id="2051" name="Freeform 85">
            <a:extLst>
              <a:ext uri="{FF2B5EF4-FFF2-40B4-BE49-F238E27FC236}">
                <a16:creationId xmlns:a16="http://schemas.microsoft.com/office/drawing/2014/main" id="{9ABD0D9C-80FF-4EB3-9407-DE1DFEDB873F}"/>
              </a:ext>
            </a:extLst>
          </p:cNvPr>
          <p:cNvSpPr>
            <a:spLocks/>
          </p:cNvSpPr>
          <p:nvPr/>
        </p:nvSpPr>
        <p:spPr bwMode="auto">
          <a:xfrm flipH="1">
            <a:off x="11394017" y="6146800"/>
            <a:ext cx="328083" cy="1651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sz="1600"/>
          </a:p>
        </p:txBody>
      </p:sp>
      <p:sp>
        <p:nvSpPr>
          <p:cNvPr id="2052" name="Rectangle 2">
            <a:extLst>
              <a:ext uri="{FF2B5EF4-FFF2-40B4-BE49-F238E27FC236}">
                <a16:creationId xmlns:a16="http://schemas.microsoft.com/office/drawing/2014/main" id="{9C550E03-A021-42D6-B8CC-6263C4E80F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76252" y="301625"/>
            <a:ext cx="11281833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3" name="Rectangle 3">
            <a:extLst>
              <a:ext uri="{FF2B5EF4-FFF2-40B4-BE49-F238E27FC236}">
                <a16:creationId xmlns:a16="http://schemas.microsoft.com/office/drawing/2014/main" id="{B24799A1-A24A-4206-A68B-F6E317AF55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1" y="1697039"/>
            <a:ext cx="1130511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Paragraph content</a:t>
            </a:r>
          </a:p>
          <a:p>
            <a:pPr lvl="1"/>
            <a:r>
              <a:rPr lang="en-US"/>
              <a:t>Bullets</a:t>
            </a:r>
          </a:p>
          <a:p>
            <a:pPr lvl="5"/>
            <a:r>
              <a:rPr lang="en-US"/>
              <a:t>Bullets</a:t>
            </a:r>
          </a:p>
          <a:p>
            <a:pPr lvl="3"/>
            <a:r>
              <a:rPr lang="en-US"/>
              <a:t>Bullets</a:t>
            </a:r>
          </a:p>
          <a:p>
            <a:pPr lvl="4"/>
            <a:r>
              <a:rPr lang="en-US"/>
              <a:t>Bullets</a:t>
            </a:r>
          </a:p>
        </p:txBody>
      </p:sp>
      <p:sp>
        <p:nvSpPr>
          <p:cNvPr id="2054" name="TextBox 7">
            <a:extLst>
              <a:ext uri="{FF2B5EF4-FFF2-40B4-BE49-F238E27FC236}">
                <a16:creationId xmlns:a16="http://schemas.microsoft.com/office/drawing/2014/main" id="{2FD3EB0E-E7E1-487F-9190-56839701B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78167" y="6207125"/>
            <a:ext cx="1847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6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BD1109-F066-4424-8562-D15164BB6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0484" y="6361114"/>
            <a:ext cx="423333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100" b="0">
                <a:solidFill>
                  <a:srgbClr val="595959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fld id="{5EB8F8A6-8E5F-4E81-BAD5-C6A17D4373A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F3E5B-AACD-4299-A329-D66A08396D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8484" y="6361114"/>
            <a:ext cx="5348816" cy="3651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100" b="0" baseline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  <p:pic>
        <p:nvPicPr>
          <p:cNvPr id="2057" name="Picture 1" descr="WB-WBG-vertical-RGB-web.png">
            <a:extLst>
              <a:ext uri="{FF2B5EF4-FFF2-40B4-BE49-F238E27FC236}">
                <a16:creationId xmlns:a16="http://schemas.microsoft.com/office/drawing/2014/main" id="{B0C9F009-6AF2-4057-8752-9FB2FE7477A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34134" y="6254750"/>
            <a:ext cx="1147233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23" r:id="rId1"/>
    <p:sldLayoutId id="2147485424" r:id="rId2"/>
    <p:sldLayoutId id="2147485425" r:id="rId3"/>
    <p:sldLayoutId id="2147485408" r:id="rId4"/>
    <p:sldLayoutId id="2147485409" r:id="rId5"/>
    <p:sldLayoutId id="2147485410" r:id="rId6"/>
    <p:sldLayoutId id="2147485411" r:id="rId7"/>
    <p:sldLayoutId id="2147485412" r:id="rId8"/>
    <p:sldLayoutId id="2147485413" r:id="rId9"/>
    <p:sldLayoutId id="2147485414" r:id="rId10"/>
    <p:sldLayoutId id="2147485426" r:id="rId11"/>
    <p:sldLayoutId id="2147485427" r:id="rId12"/>
    <p:sldLayoutId id="2147485415" r:id="rId13"/>
    <p:sldLayoutId id="2147485416" r:id="rId14"/>
    <p:sldLayoutId id="2147485417" r:id="rId15"/>
    <p:sldLayoutId id="2147485418" r:id="rId16"/>
    <p:sldLayoutId id="2147485428" r:id="rId17"/>
    <p:sldLayoutId id="2147485419" r:id="rId18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+mn-lt"/>
          <a:ea typeface="MS PGothic" pitchFamily="34" charset="-128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ometers.info/coronavirus/" TargetMode="External"/><Relationship Id="rId2" Type="http://schemas.openxmlformats.org/officeDocument/2006/relationships/hyperlink" Target="https://ourworldindata.org/coronavirus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ourworldindata.org/policy-responses-covi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1A573E-8D3D-4C93-A475-119C80AE6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6888" y="1189038"/>
            <a:ext cx="6972300" cy="1822450"/>
          </a:xfrm>
        </p:spPr>
        <p:txBody>
          <a:bodyPr/>
          <a:lstStyle/>
          <a:p>
            <a:pPr algn="ctr">
              <a:defRPr/>
            </a:pPr>
            <a:r>
              <a:rPr lang="en-US">
                <a:ea typeface="ＭＳ Ｐゴシック" charset="0"/>
              </a:rPr>
              <a:t>COVID-19 MONITOR	</a:t>
            </a:r>
            <a:br>
              <a:rPr lang="en-US">
                <a:ea typeface="ＭＳ Ｐゴシック" charset="0"/>
              </a:rPr>
            </a:br>
            <a:r>
              <a:rPr lang="en-US">
                <a:ea typeface="ＭＳ Ｐゴシック" charset="0"/>
              </a:rPr>
              <a:t>Europe and central Asia</a:t>
            </a:r>
          </a:p>
        </p:txBody>
      </p:sp>
      <p:pic>
        <p:nvPicPr>
          <p:cNvPr id="12294" name="Picture Placeholder 10" descr="WB-WBG-vertical-RGB.png">
            <a:extLst>
              <a:ext uri="{FF2B5EF4-FFF2-40B4-BE49-F238E27FC236}">
                <a16:creationId xmlns:a16="http://schemas.microsoft.com/office/drawing/2014/main" id="{F2C8AB78-A7BF-4BFF-A5C3-50BDAB6D49BA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0775" b="-40775"/>
          <a:stretch>
            <a:fillRect/>
          </a:stretch>
        </p:blipFill>
        <p:spPr>
          <a:xfrm>
            <a:off x="1749425" y="4657726"/>
            <a:ext cx="1701800" cy="1749425"/>
          </a:xfrm>
        </p:spPr>
      </p:pic>
      <p:sp>
        <p:nvSpPr>
          <p:cNvPr id="2" name="Date Placeholder 12">
            <a:extLst>
              <a:ext uri="{FF2B5EF4-FFF2-40B4-BE49-F238E27FC236}">
                <a16:creationId xmlns:a16="http://schemas.microsoft.com/office/drawing/2014/main" id="{9F23E3DF-4511-4892-AF7F-5AD265790F32}"/>
              </a:ext>
            </a:extLst>
          </p:cNvPr>
          <p:cNvSpPr>
            <a:spLocks noGrp="1"/>
          </p:cNvSpPr>
          <p:nvPr>
            <p:ph type="dt" sz="quarter" idx="20"/>
          </p:nvPr>
        </p:nvSpPr>
        <p:spPr/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defRPr/>
            </a:pPr>
            <a:fld id="{13AD8D4F-7682-264E-BC9E-E3DE427AD2CA}" type="datetime4">
              <a:rPr lang="en-US" b="0" smtClean="0">
                <a:latin typeface="+mn-lt"/>
              </a:rPr>
              <a:pPr>
                <a:defRPr/>
              </a:pPr>
              <a:t>March 22, 2021</a:t>
            </a:fld>
            <a:endParaRPr lang="en-US" b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6091B7-25EF-451C-BA15-820703F06E64}"/>
              </a:ext>
            </a:extLst>
          </p:cNvPr>
          <p:cNvSpPr txBox="1"/>
          <p:nvPr/>
        </p:nvSpPr>
        <p:spPr>
          <a:xfrm>
            <a:off x="2403955" y="3429000"/>
            <a:ext cx="8250865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rebuchet MS"/>
                <a:ea typeface="MS PGothic"/>
                <a:cs typeface="Arial"/>
              </a:rPr>
              <a:t>[Unless otherwise specified, data is as of March 19]</a:t>
            </a:r>
          </a:p>
        </p:txBody>
      </p:sp>
      <p:pic>
        <p:nvPicPr>
          <p:cNvPr id="4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1A808BD-A9A0-49DF-AB08-9A53971C2F7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4814" y="5078370"/>
            <a:ext cx="2743200" cy="15773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F637A7-4ADC-4969-87CE-E1646D5AA719}"/>
              </a:ext>
            </a:extLst>
          </p:cNvPr>
          <p:cNvSpPr txBox="1"/>
          <p:nvPr/>
        </p:nvSpPr>
        <p:spPr>
          <a:xfrm>
            <a:off x="9906000" y="5996152"/>
            <a:ext cx="158766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rebuchet MS"/>
                <a:ea typeface="MS PGothic"/>
                <a:cs typeface="Arial"/>
              </a:rPr>
              <a:t>03/22/2021</a:t>
            </a:r>
            <a:endParaRPr lang="en-US" b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61911B36-3A42-4DFA-BED3-D4A8EB9E9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" y="1303770"/>
            <a:ext cx="7705725" cy="55172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83AFE9-6424-4F13-8B4D-0C98A1455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413" y="202861"/>
            <a:ext cx="10949650" cy="74551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>
                <a:ea typeface="+mn-lt"/>
                <a:cs typeface="+mn-lt"/>
              </a:rPr>
              <a:t>Test positivity rate: total positive COVID-19 tests versus total tests conducted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46CA81-60BE-404B-B47E-03D77AB7E5BF}"/>
              </a:ext>
            </a:extLst>
          </p:cNvPr>
          <p:cNvSpPr txBox="1"/>
          <p:nvPr/>
        </p:nvSpPr>
        <p:spPr>
          <a:xfrm>
            <a:off x="7750598" y="1356631"/>
            <a:ext cx="4395498" cy="541686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0" rIns="91440" bIns="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0" dirty="0">
                <a:latin typeface="Trebuchet MS"/>
                <a:ea typeface="MS PGothic"/>
                <a:cs typeface="Arial"/>
              </a:rPr>
              <a:t>A test positivity rate of less than 5% is one criterion for informing adjusting of public health and social measures by WHO.</a:t>
            </a:r>
            <a:endParaRPr lang="en-US" dirty="0"/>
          </a:p>
          <a:p>
            <a:pPr marL="285750" indent="-285750">
              <a:buFont typeface="Arial"/>
              <a:buChar char="•"/>
            </a:pPr>
            <a:endParaRPr lang="en-US" b="0" dirty="0"/>
          </a:p>
          <a:p>
            <a:pPr marL="285750" indent="-285750">
              <a:buFont typeface="Arial"/>
              <a:buChar char="•"/>
            </a:pPr>
            <a:r>
              <a:rPr lang="en-US" b="0" dirty="0">
                <a:latin typeface="Trebuchet MS"/>
                <a:ea typeface="MS PGothic"/>
                <a:cs typeface="Arial"/>
              </a:rPr>
              <a:t>The following countries have testing rates above 5% indicating the need to increase testing and slow transmission: </a:t>
            </a:r>
            <a:endParaRPr lang="en-US" dirty="0"/>
          </a:p>
          <a:p>
            <a:endParaRPr lang="en-US" b="0" dirty="0">
              <a:latin typeface="Trebuchet MS"/>
              <a:ea typeface="MS PGothic"/>
              <a:cs typeface="Arial"/>
            </a:endParaRPr>
          </a:p>
          <a:p>
            <a:pPr marL="400050" indent="-400050">
              <a:buAutoNum type="romanUcPeriod"/>
            </a:pPr>
            <a:r>
              <a:rPr lang="en-US" b="0" dirty="0">
                <a:latin typeface="Trebuchet MS"/>
                <a:ea typeface="MS PGothic"/>
                <a:cs typeface="Arial"/>
              </a:rPr>
              <a:t>Bosnia and Herzegovina, Bulgaria, Estonia, North Macedonia, Moldova, Montenegro, Poland, Serbia, and Ukraine have positive rates of above 20%;</a:t>
            </a:r>
          </a:p>
          <a:p>
            <a:pPr marL="400050" indent="-400050">
              <a:buAutoNum type="romanUcPeriod"/>
            </a:pPr>
            <a:endParaRPr lang="en-US" b="0" dirty="0">
              <a:latin typeface="Trebuchet MS"/>
              <a:ea typeface="MS PGothic"/>
              <a:cs typeface="Arial"/>
            </a:endParaRPr>
          </a:p>
          <a:p>
            <a:pPr marL="400050" indent="-400050">
              <a:buAutoNum type="romanUcPeriod"/>
            </a:pPr>
            <a:r>
              <a:rPr lang="en-US" b="0" dirty="0">
                <a:latin typeface="Trebuchet MS"/>
                <a:ea typeface="MS PGothic"/>
                <a:cs typeface="Arial"/>
              </a:rPr>
              <a:t>Albania, Armenia, Croatia, Romania, Slovakia, and Turkey have positive rates of 10-20%;</a:t>
            </a:r>
            <a:endParaRPr lang="en-US" dirty="0"/>
          </a:p>
          <a:p>
            <a:pPr marL="400050" indent="-400050">
              <a:buAutoNum type="romanUcPeriod"/>
            </a:pPr>
            <a:endParaRPr lang="en-US" b="0" dirty="0">
              <a:latin typeface="Trebuchet MS"/>
              <a:ea typeface="MS PGothic"/>
              <a:cs typeface="Arial"/>
            </a:endParaRPr>
          </a:p>
          <a:p>
            <a:pPr marL="400050" indent="-400050">
              <a:buAutoNum type="romanUcPeriod"/>
            </a:pPr>
            <a:r>
              <a:rPr lang="en-US" b="0" dirty="0">
                <a:latin typeface="Trebuchet MS"/>
                <a:ea typeface="MS PGothic"/>
                <a:cs typeface="Arial"/>
              </a:rPr>
              <a:t>Azerbaijan, Belarus, Czech Republic, Greece, Italy, and Lithuania have positive test rates of 5-10%.</a:t>
            </a:r>
          </a:p>
          <a:p>
            <a:pPr marL="400050" indent="-400050">
              <a:buAutoNum type="romanUcPeriod"/>
            </a:pPr>
            <a:endParaRPr lang="en-US" b="0" dirty="0"/>
          </a:p>
        </p:txBody>
      </p:sp>
      <p:pic>
        <p:nvPicPr>
          <p:cNvPr id="6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A6B26289-1BC7-4EB8-84A9-F8D35C70895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4096" y="5112225"/>
            <a:ext cx="722225" cy="95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125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3AFE9-6424-4F13-8B4D-0C98A1455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016" y="445678"/>
            <a:ext cx="11437967" cy="57948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b="1"/>
              <a:t>Most recent two-week span: c</a:t>
            </a:r>
            <a:r>
              <a:rPr lang="en-US" b="1">
                <a:ea typeface="+mn-lt"/>
                <a:cs typeface="+mn-lt"/>
              </a:rPr>
              <a:t>hange in test positivity rate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46CA81-60BE-404B-B47E-03D77AB7E5BF}"/>
              </a:ext>
            </a:extLst>
          </p:cNvPr>
          <p:cNvSpPr txBox="1"/>
          <p:nvPr/>
        </p:nvSpPr>
        <p:spPr>
          <a:xfrm>
            <a:off x="8936182" y="1306967"/>
            <a:ext cx="3255817" cy="393954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0" rIns="91440" bIns="0" rtlCol="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0" dirty="0">
                <a:latin typeface="Trebuchet MS"/>
                <a:ea typeface="MS PGothic"/>
                <a:cs typeface="Arial"/>
              </a:rPr>
              <a:t>This graph plots the test positivity rate the current week (March 13</a:t>
            </a:r>
            <a:r>
              <a:rPr lang="en-US" b="0" baseline="30000" dirty="0">
                <a:latin typeface="Trebuchet MS"/>
                <a:ea typeface="MS PGothic"/>
                <a:cs typeface="Arial"/>
              </a:rPr>
              <a:t>th </a:t>
            </a:r>
            <a:r>
              <a:rPr lang="en-US" b="0" dirty="0">
                <a:latin typeface="Trebuchet MS"/>
                <a:ea typeface="MS PGothic"/>
                <a:cs typeface="Arial"/>
              </a:rPr>
              <a:t>to March 19</a:t>
            </a:r>
            <a:r>
              <a:rPr lang="en-US" b="0" baseline="30000" dirty="0">
                <a:latin typeface="Trebuchet MS"/>
                <a:ea typeface="MS PGothic"/>
                <a:cs typeface="Arial"/>
              </a:rPr>
              <a:t>th</a:t>
            </a:r>
            <a:r>
              <a:rPr lang="en-US" b="0" dirty="0">
                <a:latin typeface="Trebuchet MS"/>
                <a:ea typeface="MS PGothic"/>
                <a:cs typeface="Arial"/>
              </a:rPr>
              <a:t>) compared to the preceding week (March 6</a:t>
            </a:r>
            <a:r>
              <a:rPr lang="en-US" b="0" baseline="30000" dirty="0">
                <a:latin typeface="Trebuchet MS"/>
                <a:ea typeface="MS PGothic"/>
                <a:cs typeface="Arial"/>
              </a:rPr>
              <a:t>th </a:t>
            </a:r>
            <a:r>
              <a:rPr lang="en-US" b="0" dirty="0">
                <a:latin typeface="Trebuchet MS"/>
                <a:ea typeface="MS PGothic"/>
                <a:cs typeface="Arial"/>
              </a:rPr>
              <a:t>to March 12</a:t>
            </a:r>
            <a:r>
              <a:rPr lang="en-US" b="0" baseline="30000" dirty="0">
                <a:latin typeface="Trebuchet MS"/>
                <a:ea typeface="MS PGothic"/>
                <a:cs typeface="Arial"/>
              </a:rPr>
              <a:t>th</a:t>
            </a:r>
            <a:r>
              <a:rPr lang="en-US" b="0" dirty="0">
                <a:latin typeface="Trebuchet MS"/>
                <a:ea typeface="MS PGothic"/>
                <a:cs typeface="Arial"/>
              </a:rPr>
              <a:t>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0" dirty="0">
              <a:latin typeface="Trebuchet MS"/>
              <a:ea typeface="MS PGothic"/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0" dirty="0">
                <a:latin typeface="Trebuchet MS"/>
                <a:ea typeface="MS PGothic"/>
                <a:cs typeface="Arial"/>
              </a:rPr>
              <a:t>Over the past week, the test positivity rates in Greece increased from below 5% to above 5%. </a:t>
            </a:r>
          </a:p>
          <a:p>
            <a:pPr algn="just"/>
            <a:endParaRPr lang="en-US" b="0" dirty="0">
              <a:latin typeface="Trebuchet MS"/>
              <a:ea typeface="MS PGothic"/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0" dirty="0">
                <a:latin typeface="Trebuchet MS"/>
                <a:ea typeface="MS PGothic"/>
                <a:cs typeface="Arial"/>
              </a:rPr>
              <a:t>Poland, Moldova and Serbia have recorded rates above 25% for two consecutive weeks.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D948F6-DB4B-6241-92E5-BE4D9A4F8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6967"/>
            <a:ext cx="8852176" cy="510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379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5BD76-8914-457B-8B7C-52F2C9430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837" y="315979"/>
            <a:ext cx="9587009" cy="756707"/>
          </a:xfrm>
        </p:spPr>
        <p:txBody>
          <a:bodyPr/>
          <a:lstStyle/>
          <a:p>
            <a:r>
              <a:rPr lang="en-US" b="1" dirty="0">
                <a:ea typeface="+mn-lt"/>
                <a:cs typeface="+mn-lt"/>
              </a:rPr>
              <a:t>Spread of Coronavirus variants of concern in client countries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74640C-54C8-4C2A-B186-53237F6EBB36}"/>
              </a:ext>
            </a:extLst>
          </p:cNvPr>
          <p:cNvSpPr txBox="1"/>
          <p:nvPr/>
        </p:nvSpPr>
        <p:spPr>
          <a:xfrm>
            <a:off x="122467" y="1383593"/>
            <a:ext cx="5051961" cy="40318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1400" b="0" dirty="0">
                <a:latin typeface="Trebuchet MS"/>
                <a:ea typeface="MS PGothic"/>
                <a:cs typeface="Calibri"/>
              </a:rPr>
              <a:t>This map shows the number of Coronavirus variants of concern (B1.1.7, B.1.351, P.1) present in the client countries up until March 19</a:t>
            </a:r>
            <a:r>
              <a:rPr lang="en-US" sz="1400" b="0" baseline="30000" dirty="0">
                <a:latin typeface="Trebuchet MS"/>
                <a:ea typeface="MS PGothic"/>
                <a:cs typeface="Calibri"/>
              </a:rPr>
              <a:t>th</a:t>
            </a:r>
            <a:r>
              <a:rPr lang="en-US" sz="1400" b="0" dirty="0">
                <a:latin typeface="Trebuchet MS"/>
                <a:ea typeface="MS PGothic"/>
                <a:cs typeface="Calibri"/>
              </a:rPr>
              <a:t>.</a:t>
            </a:r>
            <a:endParaRPr lang="en-US" sz="1400" dirty="0"/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1400" b="0" dirty="0">
                <a:latin typeface="Trebuchet MS"/>
                <a:ea typeface="MS PGothic"/>
                <a:cs typeface="Calibri"/>
              </a:rPr>
              <a:t>Variants of concern appear to be more infectious than other circulating Coronaviruses.</a:t>
            </a:r>
            <a:endParaRPr lang="en-US" sz="1400" dirty="0">
              <a:latin typeface="Trebuchet MS"/>
              <a:ea typeface="MS PGothic"/>
              <a:cs typeface="Calibri"/>
            </a:endParaRP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1400" b="0" dirty="0">
                <a:latin typeface="Trebuchet MS"/>
                <a:ea typeface="MS PGothic"/>
                <a:cs typeface="Calibri"/>
              </a:rPr>
              <a:t>Coronaviruses from the B.1.1.7 lineage are thought to be roughly 50 percent more infectious as its transmissibility is greater 40%  with increase in virulence/mortality.</a:t>
            </a:r>
            <a:endParaRPr lang="en-US" sz="1400" dirty="0">
              <a:latin typeface="Trebuchet MS"/>
              <a:ea typeface="MS PGothic"/>
              <a:cs typeface="Calibri"/>
            </a:endParaRP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1400" b="0" dirty="0">
                <a:latin typeface="Trebuchet MS"/>
                <a:ea typeface="MS PGothic"/>
                <a:cs typeface="Calibri"/>
              </a:rPr>
              <a:t>Variant B.1.351 has a transmissibility greater than 50%, with a potential for immune escape.</a:t>
            </a:r>
            <a:endParaRPr lang="en-US" sz="1400" dirty="0">
              <a:latin typeface="Trebuchet MS"/>
              <a:ea typeface="MS PGothic"/>
              <a:cs typeface="Calibri"/>
            </a:endParaRP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1400" b="0" dirty="0">
                <a:latin typeface="Trebuchet MS"/>
                <a:ea typeface="MS PGothic"/>
                <a:cs typeface="Calibri"/>
              </a:rPr>
              <a:t>P.1, first found in Japan is a close relative of the B.1.351 lineage, and is also potentially associated with reinfections.</a:t>
            </a:r>
            <a:endParaRPr lang="en-US" sz="1400" dirty="0">
              <a:latin typeface="Trebuchet MS"/>
              <a:ea typeface="MS PGothic"/>
              <a:cs typeface="Arial"/>
            </a:endParaRP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1400" b="0" dirty="0">
                <a:latin typeface="Trebuchet MS"/>
                <a:ea typeface="MS PGothic"/>
                <a:cs typeface="Calibri"/>
              </a:rPr>
              <a:t>Spain (B1.1.7, B.1.351, P.1) has reported the three Coronavirus variants of concern.</a:t>
            </a:r>
            <a:endParaRPr lang="en-US" sz="1400" dirty="0"/>
          </a:p>
          <a:p>
            <a:pPr algn="just">
              <a:spcAft>
                <a:spcPts val="600"/>
              </a:spcAft>
            </a:pPr>
            <a:endParaRPr lang="en-US" dirty="0"/>
          </a:p>
        </p:txBody>
      </p:sp>
      <p:graphicFrame>
        <p:nvGraphicFramePr>
          <p:cNvPr id="5" name="Table 9">
            <a:extLst>
              <a:ext uri="{FF2B5EF4-FFF2-40B4-BE49-F238E27FC236}">
                <a16:creationId xmlns:a16="http://schemas.microsoft.com/office/drawing/2014/main" id="{D9A7F6FB-247C-4B96-875D-D45818748E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78992"/>
              </p:ext>
            </p:extLst>
          </p:nvPr>
        </p:nvGraphicFramePr>
        <p:xfrm>
          <a:off x="99507" y="5297083"/>
          <a:ext cx="11992986" cy="1184720"/>
        </p:xfrm>
        <a:graphic>
          <a:graphicData uri="http://schemas.openxmlformats.org/drawingml/2006/table">
            <a:tbl>
              <a:tblPr firstRow="1" bandRow="1" bandCol="1">
                <a:tableStyleId>{2D5ABB26-0587-4C30-8999-92F81FD0307C}</a:tableStyleId>
              </a:tblPr>
              <a:tblGrid>
                <a:gridCol w="471546">
                  <a:extLst>
                    <a:ext uri="{9D8B030D-6E8A-4147-A177-3AD203B41FA5}">
                      <a16:colId xmlns:a16="http://schemas.microsoft.com/office/drawing/2014/main" val="171265023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883735798"/>
                    </a:ext>
                  </a:extLst>
                </a:gridCol>
                <a:gridCol w="10607040">
                  <a:extLst>
                    <a:ext uri="{9D8B030D-6E8A-4147-A177-3AD203B41FA5}">
                      <a16:colId xmlns:a16="http://schemas.microsoft.com/office/drawing/2014/main" val="1564010193"/>
                    </a:ext>
                  </a:extLst>
                </a:gridCol>
              </a:tblGrid>
              <a:tr h="227944">
                <a:tc>
                  <a:txBody>
                    <a:bodyPr/>
                    <a:lstStyle/>
                    <a:p>
                      <a:r>
                        <a:rPr lang="en-US" sz="900" u="none">
                          <a:solidFill>
                            <a:schemeClr val="bg1"/>
                          </a:solidFill>
                          <a:latin typeface="+mn-lt"/>
                        </a:rPr>
                        <a:t>Color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u="none">
                          <a:solidFill>
                            <a:schemeClr val="bg1"/>
                          </a:solidFill>
                          <a:latin typeface="+mn-lt"/>
                        </a:rPr>
                        <a:t>Total Variants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u="none">
                          <a:solidFill>
                            <a:schemeClr val="bg1"/>
                          </a:solidFill>
                          <a:latin typeface="+mn-lt"/>
                        </a:rPr>
                        <a:t>Countries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034664"/>
                  </a:ext>
                </a:extLst>
              </a:tr>
              <a:tr h="251173">
                <a:tc>
                  <a:txBody>
                    <a:bodyPr/>
                    <a:lstStyle/>
                    <a:p>
                      <a:endParaRPr lang="en-US" sz="900">
                        <a:latin typeface="+mn-lt"/>
                      </a:endParaRPr>
                    </a:p>
                  </a:txBody>
                  <a:tcPr>
                    <a:solidFill>
                      <a:srgbClr val="008E5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latin typeface="+mn-lt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/>
                        <a:t>Kazakhstan, Uzbekistan, Tajikistan, Kyrgyz Republic, Turkmenistan, Armenia, Poland, Moldova, Turkey, Portugal, Italy, Azerbaijan.</a:t>
                      </a:r>
                      <a:endParaRPr lang="en-US" sz="900" b="0" i="0" u="none" strike="noStrike" noProof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496172"/>
                  </a:ext>
                </a:extLst>
              </a:tr>
              <a:tr h="204895">
                <a:tc>
                  <a:txBody>
                    <a:bodyPr/>
                    <a:lstStyle/>
                    <a:p>
                      <a:endParaRPr lang="en-US" sz="900">
                        <a:latin typeface="+mn-lt"/>
                      </a:endParaRPr>
                    </a:p>
                  </a:txBody>
                  <a:tcPr>
                    <a:solidFill>
                      <a:srgbClr val="00A2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latin typeface="+mn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/>
                        <a:t>Belarus, Ukraine, Lithuania, Latvia, Estonia, Bulgaria, Greece, Albania, Georgia, Cyprus, Bosnia and Herzegovina, North Macedonia, Serbia, Montenegro, Kosovo.</a:t>
                      </a:r>
                      <a:endParaRPr lang="en-US" sz="9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26586"/>
                  </a:ext>
                </a:extLst>
              </a:tr>
              <a:tr h="204895">
                <a:tc>
                  <a:txBody>
                    <a:bodyPr/>
                    <a:lstStyle/>
                    <a:p>
                      <a:endParaRPr lang="en-US" sz="900">
                        <a:latin typeface="+mn-lt"/>
                      </a:endParaRPr>
                    </a:p>
                  </a:txBody>
                  <a:tcPr>
                    <a:solidFill>
                      <a:srgbClr val="FA5F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latin typeface="+mn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/>
                        <a:t>Russian Federation, Romania, Croatia, Finland.</a:t>
                      </a:r>
                      <a:endParaRPr lang="en-US" sz="900" b="0" i="0" u="none" strike="noStrike" noProof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8842097"/>
                  </a:ext>
                </a:extLst>
              </a:tr>
              <a:tr h="247747">
                <a:tc>
                  <a:txBody>
                    <a:bodyPr/>
                    <a:lstStyle/>
                    <a:p>
                      <a:endParaRPr lang="en-US" sz="900">
                        <a:latin typeface="+mn-lt"/>
                      </a:endParaRPr>
                    </a:p>
                  </a:txBody>
                  <a:tcPr>
                    <a:solidFill>
                      <a:srgbClr val="9701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latin typeface="+mn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b="0" i="0" u="none" strike="noStrike" noProof="0" dirty="0">
                          <a:latin typeface="+mn-lt"/>
                        </a:rPr>
                        <a:t>Spain.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31833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08880E1-2B28-4BC1-96D3-4A29263E5B92}"/>
              </a:ext>
            </a:extLst>
          </p:cNvPr>
          <p:cNvSpPr txBox="1"/>
          <p:nvPr/>
        </p:nvSpPr>
        <p:spPr>
          <a:xfrm>
            <a:off x="205173" y="6596390"/>
            <a:ext cx="71748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/>
              <a:t>Note: Boundaries were cleared by the World Bank Map Design Cartography and Map Clearance Teams.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01A08A-46C5-3747-93D7-C23658E0D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249" y="1280160"/>
            <a:ext cx="6565751" cy="402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982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3AFE9-6424-4F13-8B4D-0C98A1455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413" y="202861"/>
            <a:ext cx="10949650" cy="74551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b="1" dirty="0">
                <a:ea typeface="MS PGothic"/>
              </a:rPr>
              <a:t>Total vaccine doses administered per 100 people in client countries (A)</a:t>
            </a:r>
            <a:endParaRPr lang="en-US" b="1" dirty="0">
              <a:ea typeface="+mn-lt"/>
              <a:cs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FD33AF-D187-D643-8659-3DB508B5C85F}"/>
              </a:ext>
            </a:extLst>
          </p:cNvPr>
          <p:cNvSpPr/>
          <p:nvPr/>
        </p:nvSpPr>
        <p:spPr>
          <a:xfrm>
            <a:off x="8613720" y="1440404"/>
            <a:ext cx="3456791" cy="255454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accent4">
                    <a:lumMod val="90000"/>
                    <a:lumOff val="10000"/>
                  </a:schemeClr>
                </a:solidFill>
                <a:latin typeface="Trebuchet MS"/>
                <a:ea typeface="MS PGothic"/>
                <a:cs typeface="Calibri"/>
              </a:rPr>
              <a:t>This chart plots the total vaccine doses administered per 100 people up until March 19th among client countries.</a:t>
            </a:r>
            <a:endParaRPr lang="en-US">
              <a:solidFill>
                <a:schemeClr val="accent4">
                  <a:lumMod val="90000"/>
                  <a:lumOff val="1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0" dirty="0">
              <a:solidFill>
                <a:schemeClr val="accent4">
                  <a:lumMod val="90000"/>
                  <a:lumOff val="10000"/>
                </a:schemeClr>
              </a:solidFill>
              <a:latin typeface="Trebuchet MS"/>
              <a:ea typeface="MS PGothic"/>
              <a:cs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accent4">
                    <a:lumMod val="90000"/>
                    <a:lumOff val="10000"/>
                  </a:schemeClr>
                </a:solidFill>
                <a:latin typeface="Trebuchet MS"/>
                <a:ea typeface="MS PGothic"/>
                <a:cs typeface="Calibri"/>
              </a:rPr>
              <a:t>Rate of vaccinations is highest in Serbia followed by Turkey and it is lowest in Kazakhstan.</a:t>
            </a:r>
            <a:endParaRPr lang="en-US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  <a:p>
            <a:pPr algn="just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76F13F-3AC6-364F-A273-31F979EE7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88" y="1335265"/>
            <a:ext cx="8584243" cy="459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171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3AFE9-6424-4F13-8B4D-0C98A1455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413" y="202861"/>
            <a:ext cx="10949650" cy="74551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b="1" dirty="0">
                <a:ea typeface="MS PGothic"/>
              </a:rPr>
              <a:t>Total vaccine doses administered per 100 people in client countries (B)</a:t>
            </a:r>
            <a:endParaRPr lang="en-US" b="1" dirty="0">
              <a:ea typeface="+mn-lt"/>
              <a:cs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FD33AF-D187-D643-8659-3DB508B5C85F}"/>
              </a:ext>
            </a:extLst>
          </p:cNvPr>
          <p:cNvSpPr/>
          <p:nvPr/>
        </p:nvSpPr>
        <p:spPr>
          <a:xfrm>
            <a:off x="8625266" y="1440404"/>
            <a:ext cx="3519328" cy="280076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>
              <a:buFont typeface="Arial,Sans-Serif" panose="020B0604020202020204" pitchFamily="34" charset="0"/>
              <a:buChar char="•"/>
            </a:pPr>
            <a:endParaRPr lang="en-US" b="0" dirty="0">
              <a:solidFill>
                <a:schemeClr val="tx1">
                  <a:lumMod val="90000"/>
                  <a:lumOff val="10000"/>
                </a:schemeClr>
              </a:solidFill>
              <a:latin typeface="Trebuchet MS"/>
              <a:ea typeface="MS PGothic"/>
              <a:cs typeface="Calibri"/>
            </a:endParaRPr>
          </a:p>
          <a:p>
            <a:pPr marL="285750" indent="-285750" algn="just">
              <a:buFont typeface="Arial,Sans-Serif" panose="020B0604020202020204" pitchFamily="34" charset="0"/>
              <a:buChar char="•"/>
            </a:pPr>
            <a:r>
              <a:rPr lang="en-US" b="0" dirty="0">
                <a:solidFill>
                  <a:schemeClr val="accent4">
                    <a:lumMod val="90000"/>
                    <a:lumOff val="10000"/>
                  </a:schemeClr>
                </a:solidFill>
                <a:latin typeface="Trebuchet MS"/>
                <a:ea typeface="MS PGothic"/>
                <a:cs typeface="Calibri"/>
              </a:rPr>
              <a:t>This chart plots the total vaccine doses administered per 100 people up until March 19th among client countries.</a:t>
            </a:r>
          </a:p>
          <a:p>
            <a:pPr marL="285750" indent="-285750" algn="just">
              <a:buFont typeface="Arial,Sans-Serif" panose="020B0604020202020204" pitchFamily="34" charset="0"/>
              <a:buChar char="•"/>
            </a:pPr>
            <a:endParaRPr lang="en-US" b="0" dirty="0">
              <a:solidFill>
                <a:schemeClr val="accent4">
                  <a:lumMod val="90000"/>
                  <a:lumOff val="10000"/>
                </a:schemeClr>
              </a:solidFill>
              <a:latin typeface="Trebuchet MS"/>
              <a:cs typeface="Calibri" panose="020F0502020204030204" pitchFamily="34" charset="0"/>
            </a:endParaRPr>
          </a:p>
          <a:p>
            <a:pPr marL="285750" indent="-285750" algn="just">
              <a:buFont typeface="Arial,Sans-Serif" panose="020B0604020202020204" pitchFamily="34" charset="0"/>
              <a:buChar char="•"/>
            </a:pPr>
            <a:r>
              <a:rPr lang="en-US" b="0" dirty="0">
                <a:solidFill>
                  <a:schemeClr val="accent4">
                    <a:lumMod val="90000"/>
                    <a:lumOff val="10000"/>
                  </a:schemeClr>
                </a:solidFill>
                <a:latin typeface="Trebuchet MS"/>
                <a:ea typeface="MS PGothic"/>
                <a:cs typeface="Calibri"/>
              </a:rPr>
              <a:t>Rate of vaccinations is highest in Serbia followed by Turkey and it is lowest in Kazakhstan.</a:t>
            </a:r>
          </a:p>
          <a:p>
            <a:pPr indent="-285750" algn="just">
              <a:buFont typeface="Arial" panose="020B0604020202020204" pitchFamily="34" charset="0"/>
              <a:buChar char="•"/>
            </a:pPr>
            <a:endParaRPr lang="en-US" b="0" dirty="0">
              <a:latin typeface="Trebuchet MS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DB9624-F6FC-CE41-8BAB-57FDE53F8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06" y="1564715"/>
            <a:ext cx="8660131" cy="465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157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73B949-D3AA-474A-A4B4-E2E1618BFC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40"/>
          <a:stretch/>
        </p:blipFill>
        <p:spPr>
          <a:xfrm>
            <a:off x="4604273" y="1274781"/>
            <a:ext cx="7577146" cy="3933758"/>
          </a:xfrm>
          <a:prstGeom prst="rect">
            <a:avLst/>
          </a:prstGeom>
        </p:spPr>
      </p:pic>
      <p:graphicFrame>
        <p:nvGraphicFramePr>
          <p:cNvPr id="5" name="Table 9">
            <a:extLst>
              <a:ext uri="{FF2B5EF4-FFF2-40B4-BE49-F238E27FC236}">
                <a16:creationId xmlns:a16="http://schemas.microsoft.com/office/drawing/2014/main" id="{D9A7F6FB-247C-4B96-875D-D45818748E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605930"/>
              </p:ext>
            </p:extLst>
          </p:nvPr>
        </p:nvGraphicFramePr>
        <p:xfrm>
          <a:off x="10582" y="1295891"/>
          <a:ext cx="6551583" cy="2025749"/>
        </p:xfrm>
        <a:graphic>
          <a:graphicData uri="http://schemas.openxmlformats.org/drawingml/2006/table">
            <a:tbl>
              <a:tblPr firstRow="1" bandRow="1" bandCol="1">
                <a:tableStyleId>{2D5ABB26-0587-4C30-8999-92F81FD0307C}</a:tableStyleId>
              </a:tblPr>
              <a:tblGrid>
                <a:gridCol w="484270">
                  <a:extLst>
                    <a:ext uri="{9D8B030D-6E8A-4147-A177-3AD203B41FA5}">
                      <a16:colId xmlns:a16="http://schemas.microsoft.com/office/drawing/2014/main" val="1712650235"/>
                    </a:ext>
                  </a:extLst>
                </a:gridCol>
                <a:gridCol w="839096">
                  <a:extLst>
                    <a:ext uri="{9D8B030D-6E8A-4147-A177-3AD203B41FA5}">
                      <a16:colId xmlns:a16="http://schemas.microsoft.com/office/drawing/2014/main" val="2883735798"/>
                    </a:ext>
                  </a:extLst>
                </a:gridCol>
                <a:gridCol w="5228217">
                  <a:extLst>
                    <a:ext uri="{9D8B030D-6E8A-4147-A177-3AD203B41FA5}">
                      <a16:colId xmlns:a16="http://schemas.microsoft.com/office/drawing/2014/main" val="1564010193"/>
                    </a:ext>
                  </a:extLst>
                </a:gridCol>
              </a:tblGrid>
              <a:tr h="355549">
                <a:tc>
                  <a:txBody>
                    <a:bodyPr/>
                    <a:lstStyle/>
                    <a:p>
                      <a:r>
                        <a:rPr lang="en-US" sz="900" u="none">
                          <a:solidFill>
                            <a:schemeClr val="bg1"/>
                          </a:solidFill>
                        </a:rPr>
                        <a:t>Color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u="none">
                          <a:solidFill>
                            <a:schemeClr val="bg1"/>
                          </a:solidFill>
                        </a:rPr>
                        <a:t>Total cases /100,000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u="none">
                          <a:solidFill>
                            <a:schemeClr val="bg1"/>
                          </a:solidFill>
                        </a:rPr>
                        <a:t>Countries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034664"/>
                  </a:ext>
                </a:extLst>
              </a:tr>
              <a:tr h="222218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0 - 1500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Uzbekistan, Tajikistan, Kyrgyz Republic, Finland.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496172"/>
                  </a:ext>
                </a:extLst>
              </a:tr>
              <a:tr h="222218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1500 - 3000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/>
                        <a:t>Kazakhstan, Russian Federation, Greece, Azerbaijan.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26586"/>
                  </a:ext>
                </a:extLst>
              </a:tr>
              <a:tr h="222218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4A91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3000 - 4000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/>
                        <a:t>Belarus, Ukraine, Turkey.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8842097"/>
                  </a:ext>
                </a:extLst>
              </a:tr>
              <a:tr h="222218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1E6F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4000 - 5000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Romania, Bulgaria, Albania, Cyprus, Bosnia and Herzegovina, Kosovo.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1912564"/>
                  </a:ext>
                </a:extLst>
              </a:tr>
              <a:tr h="222218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2063A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5000 - 6000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buNone/>
                      </a:pPr>
                      <a:r>
                        <a:rPr lang="en-US" sz="900" dirty="0"/>
                        <a:t>Poland, Latvia, Italy, North Macedonia.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103884"/>
                  </a:ext>
                </a:extLst>
              </a:tr>
              <a:tr h="222218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174F8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6000 - 7000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buNone/>
                      </a:pPr>
                      <a:r>
                        <a:rPr lang="en-US" sz="900" dirty="0"/>
                        <a:t>Armenia, Estonia, Croatia, Spain.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3140978"/>
                  </a:ext>
                </a:extLst>
              </a:tr>
              <a:tr h="288389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0A3B6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7000+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/>
                        <a:t>Moldova, Lithuania, Portugal, Georgia, Serbia, Montenegro.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62082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6B5BD76-8914-457B-8B7C-52F2C9430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5548" y="290816"/>
            <a:ext cx="8498989" cy="756707"/>
          </a:xfrm>
        </p:spPr>
        <p:txBody>
          <a:bodyPr/>
          <a:lstStyle/>
          <a:p>
            <a:r>
              <a:rPr lang="en-US" b="1">
                <a:ea typeface="MS PGothic"/>
              </a:rPr>
              <a:t>Public health and social measures implemented in the region</a:t>
            </a:r>
            <a:endParaRPr lang="en-US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74640C-54C8-4C2A-B186-53237F6EBB36}"/>
              </a:ext>
            </a:extLst>
          </p:cNvPr>
          <p:cNvSpPr txBox="1"/>
          <p:nvPr/>
        </p:nvSpPr>
        <p:spPr>
          <a:xfrm>
            <a:off x="10582" y="5165229"/>
            <a:ext cx="11986827" cy="12464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Croatia is working on bilateral agreements (Covid passports) to facilitate the crossing of its borders for those vaccinated against the novel coronavirus without the need to present a negative PCR test, in order to facilitate easier traffic during the tourist season.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In the last seven days 1,111 people per million inhabitants have received a positive coronavirus test result in Estonia, which is the highest figure in the world.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The Chinese government will provide Kyrgyzstan with free COVID-19 vaccines, Chinese Ambassador Du Dewen said during a meeting with Kyrgyz Foreign Minister Ruslan Kazakbaev.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Ukraine has agreed on the supply of 500,000 doses of Indian-made COVISHIELD vaccine against COVID-19.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8880E1-2B28-4BC1-96D3-4A29263E5B92}"/>
              </a:ext>
            </a:extLst>
          </p:cNvPr>
          <p:cNvSpPr txBox="1"/>
          <p:nvPr/>
        </p:nvSpPr>
        <p:spPr>
          <a:xfrm>
            <a:off x="210946" y="6463617"/>
            <a:ext cx="71748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0" dirty="0"/>
              <a:t>Note: Boundaries were cleared by the World Bank Map Design </a:t>
            </a:r>
            <a:r>
              <a:rPr lang="en-US" sz="1000" b="0" dirty="0"/>
              <a:t>Cartography</a:t>
            </a:r>
            <a:r>
              <a:rPr lang="en-US" sz="1050" b="0" dirty="0"/>
              <a:t> and Map Clearance Teams.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ED1A33-C022-7542-A830-D1A532EEEC9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2" y="3321639"/>
            <a:ext cx="2996580" cy="173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977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5BD76-8914-457B-8B7C-52F2C9430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7523" y="256940"/>
            <a:ext cx="3712239" cy="756707"/>
          </a:xfrm>
        </p:spPr>
        <p:txBody>
          <a:bodyPr/>
          <a:lstStyle/>
          <a:p>
            <a:r>
              <a:rPr lang="en-US" b="1">
                <a:ea typeface="MS PGothic"/>
              </a:rPr>
              <a:t>Countries and data sources</a:t>
            </a:r>
            <a:endParaRPr lang="en-US" b="1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CAB2B68-EE51-427C-8731-F5B093A21B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821160"/>
              </p:ext>
            </p:extLst>
          </p:nvPr>
        </p:nvGraphicFramePr>
        <p:xfrm>
          <a:off x="475913" y="1449350"/>
          <a:ext cx="5081569" cy="46655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2028">
                  <a:extLst>
                    <a:ext uri="{9D8B030D-6E8A-4147-A177-3AD203B41FA5}">
                      <a16:colId xmlns:a16="http://schemas.microsoft.com/office/drawing/2014/main" val="4159743416"/>
                    </a:ext>
                  </a:extLst>
                </a:gridCol>
                <a:gridCol w="1717288">
                  <a:extLst>
                    <a:ext uri="{9D8B030D-6E8A-4147-A177-3AD203B41FA5}">
                      <a16:colId xmlns:a16="http://schemas.microsoft.com/office/drawing/2014/main" val="568500462"/>
                    </a:ext>
                  </a:extLst>
                </a:gridCol>
                <a:gridCol w="1632253">
                  <a:extLst>
                    <a:ext uri="{9D8B030D-6E8A-4147-A177-3AD203B41FA5}">
                      <a16:colId xmlns:a16="http://schemas.microsoft.com/office/drawing/2014/main" val="1810734675"/>
                    </a:ext>
                  </a:extLst>
                </a:gridCol>
              </a:tblGrid>
              <a:tr h="380556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buNone/>
                        <a:tabLst>
                          <a:tab pos="280035" algn="l"/>
                        </a:tabLst>
                      </a:pPr>
                      <a:r>
                        <a:rPr lang="en-US" sz="1000" kern="1200" cap="none" spc="0">
                          <a:effectLst/>
                        </a:rPr>
                        <a:t>Albania</a:t>
                      </a:r>
                      <a:endParaRPr lang="en-US" sz="1000" b="1" kern="1200" cap="none" spc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buNone/>
                        <a:tabLst>
                          <a:tab pos="280035" algn="l"/>
                        </a:tabLst>
                      </a:pPr>
                      <a:r>
                        <a:rPr lang="en-US" sz="1000" kern="1200" cap="none" spc="0">
                          <a:effectLst/>
                        </a:rPr>
                        <a:t>Georgia</a:t>
                      </a:r>
                      <a:endParaRPr lang="en-US" sz="1000" b="1" kern="1200" cap="none" spc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 algn="l">
                        <a:buNone/>
                      </a:pPr>
                      <a:r>
                        <a:rPr lang="en-US" sz="1000" b="0" i="0" u="none" strike="noStrike" kern="1200" cap="none" spc="0" noProof="0">
                          <a:effectLst/>
                          <a:latin typeface="Arial"/>
                        </a:rPr>
                        <a:t> Poland</a:t>
                      </a:r>
                      <a:endParaRPr lang="en-US"/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2309710657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pPr marL="342900" lvl="0" indent="-342900">
                        <a:tabLst>
                          <a:tab pos="280035" algn="l"/>
                        </a:tabLst>
                      </a:pPr>
                      <a:r>
                        <a:rPr lang="en-US" sz="1000" cap="none" spc="0">
                          <a:effectLst/>
                        </a:rPr>
                        <a:t>Armenia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1000" cap="none" spc="0">
                          <a:effectLst/>
                        </a:rPr>
                        <a:t>Greece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b="0" i="0" u="none" strike="noStrike" cap="none" spc="0" noProof="0">
                          <a:effectLst/>
                          <a:latin typeface="Arial"/>
                        </a:rPr>
                        <a:t>Portugal</a:t>
                      </a:r>
                      <a:endParaRPr lang="en-US"/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3809396283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pPr marL="342900" lvl="0" indent="-342900">
                        <a:tabLst>
                          <a:tab pos="280035" algn="l"/>
                        </a:tabLst>
                      </a:pPr>
                      <a:r>
                        <a:rPr lang="en-US" sz="1000" cap="none" spc="0">
                          <a:effectLst/>
                        </a:rPr>
                        <a:t>Azerbaijan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1000" cap="none" spc="0">
                          <a:effectLst/>
                        </a:rPr>
                        <a:t>Italy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cap="none" spc="0">
                          <a:effectLst/>
                        </a:rPr>
                        <a:t>Romania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295019660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pPr marL="342900" lvl="0" indent="-342900">
                        <a:tabLst>
                          <a:tab pos="280035" algn="l"/>
                        </a:tabLst>
                      </a:pPr>
                      <a:r>
                        <a:rPr lang="en-US" sz="1000" cap="none" spc="0">
                          <a:effectLst/>
                        </a:rPr>
                        <a:t>Belarus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1000" cap="none" spc="0">
                          <a:effectLst/>
                        </a:rPr>
                        <a:t>Kazakhstan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cap="none" spc="0">
                          <a:effectLst/>
                        </a:rPr>
                        <a:t>Russian Federation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561418197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pPr marL="342900" lvl="0" indent="-342900">
                        <a:tabLst>
                          <a:tab pos="280035" algn="l"/>
                        </a:tabLst>
                      </a:pPr>
                      <a:r>
                        <a:rPr lang="en-US" sz="1000" cap="none" spc="0">
                          <a:effectLst/>
                        </a:rPr>
                        <a:t>Bulgaria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1000" cap="none" spc="0">
                          <a:effectLst/>
                        </a:rPr>
                        <a:t>Kosovo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cap="none" spc="0">
                          <a:effectLst/>
                        </a:rPr>
                        <a:t>Serbia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1094291409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pPr marL="342900" lvl="0" indent="-342900">
                        <a:tabLst>
                          <a:tab pos="280035" algn="l"/>
                        </a:tabLst>
                      </a:pPr>
                      <a:r>
                        <a:rPr lang="en-US" sz="1000" cap="none" spc="0">
                          <a:effectLst/>
                        </a:rPr>
                        <a:t>Bosnia and Herzegovina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1000" cap="none" spc="0">
                          <a:effectLst/>
                        </a:rPr>
                        <a:t>Kyrgyz Republic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cap="none" spc="0">
                          <a:effectLst/>
                        </a:rPr>
                        <a:t>Slovak Republic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194558447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pPr marL="342900" lvl="0" indent="-342900">
                        <a:tabLst>
                          <a:tab pos="280035" algn="l"/>
                        </a:tabLst>
                      </a:pPr>
                      <a:r>
                        <a:rPr lang="en-US" sz="1000" cap="none" spc="0">
                          <a:effectLst/>
                        </a:rPr>
                        <a:t>Croatia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1000" cap="none" spc="0">
                          <a:effectLst/>
                        </a:rPr>
                        <a:t>Latvia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cap="none" spc="0">
                          <a:effectLst/>
                        </a:rPr>
                        <a:t>Spain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1248521639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pPr marL="342900" lvl="0" indent="-342900">
                        <a:tabLst>
                          <a:tab pos="280035" algn="l"/>
                        </a:tabLst>
                      </a:pPr>
                      <a:r>
                        <a:rPr lang="en-US" sz="1000" cap="none" spc="0">
                          <a:effectLst/>
                        </a:rPr>
                        <a:t>Cyprus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1000" cap="none" spc="0">
                          <a:effectLst/>
                        </a:rPr>
                        <a:t>Lithuania 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cap="none" spc="0">
                          <a:effectLst/>
                        </a:rPr>
                        <a:t>Tajikistan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1464101628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pPr marL="342900" lvl="0" indent="-342900">
                        <a:tabLst>
                          <a:tab pos="280035" algn="l"/>
                        </a:tabLst>
                      </a:pPr>
                      <a:r>
                        <a:rPr lang="en-US" sz="1000" cap="none" spc="0">
                          <a:effectLst/>
                        </a:rPr>
                        <a:t>Czech Republic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1000" cap="none" spc="0">
                          <a:effectLst/>
                        </a:rPr>
                        <a:t>Moldova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cap="none" spc="0">
                          <a:effectLst/>
                        </a:rPr>
                        <a:t>Turkey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1825185197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pPr marL="342900" lvl="0" indent="-342900">
                        <a:tabLst>
                          <a:tab pos="280035" algn="l"/>
                        </a:tabLst>
                      </a:pPr>
                      <a:r>
                        <a:rPr lang="en-US" sz="1000" cap="none" spc="0">
                          <a:effectLst/>
                        </a:rPr>
                        <a:t>Estonia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1000" cap="none" spc="0">
                          <a:effectLst/>
                        </a:rPr>
                        <a:t>Montenegro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cap="none" spc="0">
                          <a:effectLst/>
                        </a:rPr>
                        <a:t>Turkmenistan (no cases)</a:t>
                      </a:r>
                      <a:endParaRPr lang="en-US" sz="1000" b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271969733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pPr marL="342900" lvl="0" indent="-342900">
                        <a:tabLst>
                          <a:tab pos="280035" algn="l"/>
                        </a:tabLst>
                      </a:pPr>
                      <a:r>
                        <a:rPr lang="en-US" sz="1000" cap="none" spc="0">
                          <a:effectLst/>
                        </a:rPr>
                        <a:t>Finland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1000" cap="none" spc="0">
                          <a:effectLst/>
                        </a:rPr>
                        <a:t>North Macedonia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cap="none" spc="0">
                          <a:effectLst/>
                        </a:rPr>
                        <a:t>Ukraine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1422129240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endParaRPr lang="en-US" sz="1000" cap="none" spc="0"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cap="none" spc="0">
                          <a:effectLst/>
                        </a:rPr>
                        <a:t>Uzbekistan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245054267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3FC728D-3454-431F-AE7A-DA1AF22D0A84}"/>
              </a:ext>
            </a:extLst>
          </p:cNvPr>
          <p:cNvSpPr txBox="1"/>
          <p:nvPr/>
        </p:nvSpPr>
        <p:spPr>
          <a:xfrm>
            <a:off x="5672520" y="1449350"/>
            <a:ext cx="6376044" cy="50167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b="0">
              <a:latin typeface="Trebuchet MS"/>
              <a:ea typeface="MS PGothic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>
                <a:latin typeface="Trebuchet MS"/>
                <a:ea typeface="MS PGothic"/>
                <a:cs typeface="Arial"/>
              </a:rPr>
              <a:t>The monitor focuses on client countries in Europe and Central Asia with any lending or non-lending operations, and with available data, as in the Table.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>
              <a:latin typeface="Trebuchet MS"/>
              <a:ea typeface="MS PGothic"/>
              <a:cs typeface="Arial"/>
            </a:endParaRPr>
          </a:p>
          <a:p>
            <a:endParaRPr lang="en-US" b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>
                <a:latin typeface="Trebuchet MS"/>
                <a:ea typeface="MS PGothic"/>
                <a:cs typeface="Arial"/>
              </a:rPr>
              <a:t>Data:</a:t>
            </a:r>
          </a:p>
          <a:p>
            <a:endParaRPr lang="en-US" b="0"/>
          </a:p>
          <a:p>
            <a:pPr marL="800100" lvl="1" indent="-342900">
              <a:buFont typeface="+mj-lt"/>
              <a:buAutoNum type="arabicPeriod"/>
            </a:pPr>
            <a:r>
              <a:rPr lang="en-US" b="0">
                <a:latin typeface="Trebuchet MS"/>
                <a:ea typeface="MS PGothic"/>
                <a:cs typeface="Arial"/>
              </a:rPr>
              <a:t>Cases and deaths: </a:t>
            </a:r>
            <a:r>
              <a:rPr lang="en-US" b="0">
                <a:latin typeface="Trebuchet MS"/>
                <a:ea typeface="MS PGothic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https://ourworldindata.org/coronavirus</a:t>
            </a:r>
            <a:r>
              <a:rPr lang="en-US" b="0">
                <a:latin typeface="Trebuchet MS"/>
                <a:ea typeface="MS PGothic"/>
                <a:cs typeface="Arial"/>
              </a:rPr>
              <a:t> </a:t>
            </a:r>
          </a:p>
          <a:p>
            <a:pPr marL="800100" lvl="1" indent="-342900">
              <a:buAutoNum type="arabicPeriod"/>
            </a:pPr>
            <a:r>
              <a:rPr lang="en-US" b="0">
                <a:latin typeface="Trebuchet MS"/>
                <a:ea typeface="MS PGothic"/>
                <a:cs typeface="Arial"/>
              </a:rPr>
              <a:t>Testing: </a:t>
            </a:r>
            <a:r>
              <a:rPr lang="en-US" b="0">
                <a:latin typeface="Trebuchet MS"/>
                <a:ea typeface="MS PGothic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https://www.worldometers.info/coronavirus/</a:t>
            </a:r>
            <a:endParaRPr lang="en-US" b="0">
              <a:latin typeface="Trebuchet MS"/>
              <a:ea typeface="MS PGothic"/>
              <a:cs typeface="Arial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b="0">
                <a:latin typeface="Trebuchet MS"/>
                <a:ea typeface="MS PGothic"/>
                <a:cs typeface="Arial"/>
              </a:rPr>
              <a:t>Policy responses: </a:t>
            </a:r>
            <a:r>
              <a:rPr lang="en-US" b="0" u="sng">
                <a:latin typeface="Trebuchet MS"/>
                <a:ea typeface="MS PGothic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https://ourworldindata.org/policy-responses-covid</a:t>
            </a:r>
            <a:endParaRPr lang="en-US" b="0" u="sng">
              <a:latin typeface="Trebuchet MS"/>
              <a:ea typeface="MS PGothic"/>
              <a:cs typeface="Arial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b="0">
                <a:latin typeface="Trebuchet MS"/>
                <a:ea typeface="MS PGothic"/>
                <a:cs typeface="Arial"/>
              </a:rPr>
              <a:t>Population: provided by task teams or imputed from “our world in data”.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b="0">
                <a:latin typeface="Trebuchet MS"/>
                <a:ea typeface="MS PGothic"/>
                <a:cs typeface="Arial"/>
              </a:rPr>
              <a:t>Variants: </a:t>
            </a:r>
          </a:p>
          <a:p>
            <a:pPr marL="1200150" lvl="2" indent="-285750">
              <a:buFont typeface="Wingdings" pitchFamily="2" charset="2"/>
              <a:buChar char="§"/>
            </a:pPr>
            <a:r>
              <a:rPr lang="en-US" b="0" u="sng">
                <a:latin typeface="Trebuchet MS"/>
                <a:ea typeface="MS PGothic"/>
                <a:cs typeface="Arial"/>
              </a:rPr>
              <a:t>https://cov-lineages.org/</a:t>
            </a:r>
            <a:r>
              <a:rPr lang="en-US" b="0" u="sng" err="1">
                <a:latin typeface="Trebuchet MS"/>
                <a:ea typeface="MS PGothic"/>
                <a:cs typeface="Arial"/>
              </a:rPr>
              <a:t>global_report.html</a:t>
            </a:r>
            <a:endParaRPr lang="en-US" b="0" u="sng">
              <a:latin typeface="Trebuchet MS"/>
              <a:ea typeface="MS PGothic"/>
              <a:cs typeface="Arial"/>
            </a:endParaRPr>
          </a:p>
          <a:p>
            <a:pPr marL="1200150" lvl="2" indent="-285750">
              <a:buFont typeface="Wingdings" pitchFamily="2" charset="2"/>
              <a:buChar char="§"/>
            </a:pPr>
            <a:r>
              <a:rPr lang="en-US" b="0" u="sng">
                <a:latin typeface="Trebuchet MS"/>
                <a:ea typeface="MS PGothic"/>
                <a:cs typeface="Arial"/>
              </a:rPr>
              <a:t>https://</a:t>
            </a:r>
            <a:r>
              <a:rPr lang="en-US" b="0" u="sng" err="1">
                <a:latin typeface="Trebuchet MS"/>
                <a:ea typeface="MS PGothic"/>
                <a:cs typeface="Arial"/>
              </a:rPr>
              <a:t>www.nytimes.com</a:t>
            </a:r>
            <a:r>
              <a:rPr lang="en-US" b="0" u="sng">
                <a:latin typeface="Trebuchet MS"/>
                <a:ea typeface="MS PGothic"/>
                <a:cs typeface="Arial"/>
              </a:rPr>
              <a:t>/interactive/2021/health/coronavirus-variant-</a:t>
            </a:r>
            <a:r>
              <a:rPr lang="en-US" b="0" u="sng" err="1">
                <a:latin typeface="Trebuchet MS"/>
                <a:ea typeface="MS PGothic"/>
                <a:cs typeface="Arial"/>
              </a:rPr>
              <a:t>tracker.html</a:t>
            </a:r>
            <a:endParaRPr lang="en-US" b="0" u="sng">
              <a:latin typeface="Trebuchet MS"/>
              <a:ea typeface="MS PGothic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>
              <a:latin typeface="Trebuchet MS"/>
              <a:ea typeface="MS PGothic"/>
              <a:cs typeface="Arial"/>
            </a:endParaRPr>
          </a:p>
          <a:p>
            <a:endParaRPr lang="en-US" b="0">
              <a:latin typeface="Trebuchet MS"/>
              <a:ea typeface="MS PGothic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7356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3AFE9-6424-4F13-8B4D-0C98A1455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446" y="502607"/>
            <a:ext cx="10551107" cy="496503"/>
          </a:xfr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en-US" b="1" dirty="0">
                <a:ea typeface="MS PGothic"/>
                <a:cs typeface="Arial"/>
              </a:rPr>
              <a:t>Daily new COVID-19 cases by World Bank region in all countries</a:t>
            </a:r>
            <a:endParaRPr lang="en-US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12486F-99BB-4580-9F30-4B67FBC04BE0}"/>
              </a:ext>
            </a:extLst>
          </p:cNvPr>
          <p:cNvSpPr/>
          <p:nvPr/>
        </p:nvSpPr>
        <p:spPr bwMode="auto">
          <a:xfrm>
            <a:off x="5638800" y="2971799"/>
            <a:ext cx="914399" cy="91439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14D730-5176-4A10-B33A-F2E642154551}"/>
              </a:ext>
            </a:extLst>
          </p:cNvPr>
          <p:cNvSpPr/>
          <p:nvPr/>
        </p:nvSpPr>
        <p:spPr bwMode="auto">
          <a:xfrm>
            <a:off x="5781675" y="3114674"/>
            <a:ext cx="914399" cy="91439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3" name="Picture 3" descr="Chart&#10;&#10;Description automatically generated">
            <a:extLst>
              <a:ext uri="{FF2B5EF4-FFF2-40B4-BE49-F238E27FC236}">
                <a16:creationId xmlns:a16="http://schemas.microsoft.com/office/drawing/2014/main" id="{2B5C8C35-4D99-4111-9C80-597C841A35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591" y="1325036"/>
            <a:ext cx="8548914" cy="5538404"/>
          </a:xfrm>
          <a:prstGeom prst="rect">
            <a:avLst/>
          </a:prstGeom>
        </p:spPr>
      </p:pic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7BAC7D0-EFFE-4DF8-B67C-5090655533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7923" y="3756859"/>
            <a:ext cx="4218817" cy="240437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A0FB3D9-F93F-4C1B-A53F-E76516508DFF}"/>
              </a:ext>
            </a:extLst>
          </p:cNvPr>
          <p:cNvSpPr/>
          <p:nvPr/>
        </p:nvSpPr>
        <p:spPr bwMode="auto">
          <a:xfrm>
            <a:off x="4533194" y="4350635"/>
            <a:ext cx="4745799" cy="257556"/>
          </a:xfrm>
          <a:prstGeom prst="rect">
            <a:avLst/>
          </a:prstGeom>
          <a:noFill/>
          <a:ln w="12700" cap="flat" cmpd="sng" algn="ctr">
            <a:solidFill>
              <a:srgbClr val="3CB37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173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3AFE9-6424-4F13-8B4D-0C98A1455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446" y="516984"/>
            <a:ext cx="10551107" cy="482126"/>
          </a:xfr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en-US" b="1" dirty="0">
                <a:ea typeface="MS PGothic"/>
                <a:cs typeface="Arial"/>
              </a:rPr>
              <a:t>Daily new COVID-19 cases and deaths in the region in all countries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F7AFF71-00DB-499E-8BC2-3946A1A5654C}"/>
              </a:ext>
            </a:extLst>
          </p:cNvPr>
          <p:cNvSpPr/>
          <p:nvPr/>
        </p:nvSpPr>
        <p:spPr bwMode="auto">
          <a:xfrm>
            <a:off x="6067425" y="3400425"/>
            <a:ext cx="914400" cy="914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12486F-99BB-4580-9F30-4B67FBC04BE0}"/>
              </a:ext>
            </a:extLst>
          </p:cNvPr>
          <p:cNvSpPr/>
          <p:nvPr/>
        </p:nvSpPr>
        <p:spPr bwMode="auto">
          <a:xfrm>
            <a:off x="5638800" y="2971799"/>
            <a:ext cx="914399" cy="91439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14D730-5176-4A10-B33A-F2E642154551}"/>
              </a:ext>
            </a:extLst>
          </p:cNvPr>
          <p:cNvSpPr/>
          <p:nvPr/>
        </p:nvSpPr>
        <p:spPr bwMode="auto">
          <a:xfrm>
            <a:off x="5781675" y="3114674"/>
            <a:ext cx="914399" cy="91439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21F6DD-C847-F044-9C2A-C57E60D70D2A}"/>
              </a:ext>
            </a:extLst>
          </p:cNvPr>
          <p:cNvSpPr txBox="1"/>
          <p:nvPr/>
        </p:nvSpPr>
        <p:spPr>
          <a:xfrm>
            <a:off x="6437829" y="1609687"/>
            <a:ext cx="570065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0" dirty="0">
                <a:latin typeface="Trebuchet MS"/>
                <a:ea typeface="MS PGothic"/>
                <a:cs typeface="Arial"/>
              </a:rPr>
              <a:t>Countries in the region have passed the second wave, seeing cases and deaths to be falling.</a:t>
            </a:r>
            <a:endParaRPr lang="en-US" sz="2000" dirty="0"/>
          </a:p>
        </p:txBody>
      </p:sp>
      <p:pic>
        <p:nvPicPr>
          <p:cNvPr id="3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8307E06D-E58A-4871-91E6-88A223C90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38" y="1325036"/>
            <a:ext cx="6021008" cy="3953928"/>
          </a:xfrm>
          <a:prstGeom prst="rect">
            <a:avLst/>
          </a:prstGeom>
        </p:spPr>
      </p:pic>
      <p:pic>
        <p:nvPicPr>
          <p:cNvPr id="4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5786A8BA-554C-4BAB-8C72-C192AE043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020" y="2969988"/>
            <a:ext cx="5960533" cy="385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113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3AFE9-6424-4F13-8B4D-0C98A1455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653" y="229053"/>
            <a:ext cx="11139686" cy="757238"/>
          </a:xfr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en-US" b="1">
                <a:ea typeface="+mn-lt"/>
                <a:cs typeface="+mn-lt"/>
              </a:rPr>
              <a:t>Regional overview: </a:t>
            </a:r>
            <a:br>
              <a:rPr lang="en-US" b="1">
                <a:ea typeface="+mn-lt"/>
                <a:cs typeface="+mn-lt"/>
              </a:rPr>
            </a:br>
            <a:r>
              <a:rPr lang="en-US" b="1">
                <a:ea typeface="+mn-lt"/>
                <a:cs typeface="+mn-lt"/>
              </a:rPr>
              <a:t>COVID-19 cases, mortality, vaccination, and testing in client countries</a:t>
            </a:r>
            <a:endParaRPr lang="en-US" b="1"/>
          </a:p>
        </p:txBody>
      </p:sp>
      <p:pic>
        <p:nvPicPr>
          <p:cNvPr id="3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D74CB04A-728B-4571-BC00-3AFD02378D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394" y="1915886"/>
            <a:ext cx="2286000" cy="1735091"/>
          </a:xfrm>
          <a:prstGeom prst="rect">
            <a:avLst/>
          </a:prstGeom>
        </p:spPr>
      </p:pic>
      <p:pic>
        <p:nvPicPr>
          <p:cNvPr id="6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9306C25-D3DF-4E2D-9A9E-4421FA62B0F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8313" y="1815735"/>
            <a:ext cx="1826343" cy="181405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F9F1238-455C-42F6-BB80-901D64FA9C42}"/>
              </a:ext>
            </a:extLst>
          </p:cNvPr>
          <p:cNvSpPr/>
          <p:nvPr/>
        </p:nvSpPr>
        <p:spPr bwMode="auto">
          <a:xfrm>
            <a:off x="425763" y="1372088"/>
            <a:ext cx="2116016" cy="474786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en-US" sz="2000">
                <a:solidFill>
                  <a:schemeClr val="bg1"/>
                </a:solidFill>
                <a:latin typeface="Trebuchet MS"/>
                <a:ea typeface="MS PGothic"/>
                <a:cs typeface="Times New Roman"/>
              </a:rPr>
              <a:t>CASES</a:t>
            </a:r>
            <a:endParaRPr lang="en-US" sz="200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rebuchet MS"/>
              <a:cs typeface="Times New Roman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F7AFF71-00DB-499E-8BC2-3946A1A5654C}"/>
              </a:ext>
            </a:extLst>
          </p:cNvPr>
          <p:cNvSpPr/>
          <p:nvPr/>
        </p:nvSpPr>
        <p:spPr bwMode="auto">
          <a:xfrm>
            <a:off x="6067425" y="3400425"/>
            <a:ext cx="914400" cy="914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7A684DA-D9D7-4A7F-AB06-9FCE54F2ADEC}"/>
              </a:ext>
            </a:extLst>
          </p:cNvPr>
          <p:cNvSpPr/>
          <p:nvPr/>
        </p:nvSpPr>
        <p:spPr bwMode="auto">
          <a:xfrm>
            <a:off x="3208148" y="4109291"/>
            <a:ext cx="2633911" cy="1600778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Trebuchet MS"/>
                <a:ea typeface="MS PGothic"/>
                <a:cs typeface="Times New Roman"/>
              </a:rPr>
              <a:t>Total: 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sz="2000">
                <a:solidFill>
                  <a:srgbClr val="C00000"/>
                </a:solidFill>
                <a:latin typeface="Trebuchet MS"/>
                <a:ea typeface="MS PGothic"/>
                <a:cs typeface="Times New Roman"/>
              </a:rPr>
              <a:t>525,208 </a:t>
            </a:r>
            <a:r>
              <a:rPr lang="en-US" sz="2000" dirty="0">
                <a:solidFill>
                  <a:srgbClr val="C00000"/>
                </a:solidFill>
                <a:latin typeface="Trebuchet MS"/>
                <a:ea typeface="MS PGothic"/>
                <a:cs typeface="Times New Roman"/>
              </a:rPr>
              <a:t>deaths</a:t>
            </a:r>
            <a:endParaRPr lang="en-US" dirty="0">
              <a:solidFill>
                <a:srgbClr val="C00000"/>
              </a:solidFill>
            </a:endParaRPr>
          </a:p>
          <a:p>
            <a:endParaRPr lang="en-US" sz="2000">
              <a:solidFill>
                <a:srgbClr val="C00000"/>
              </a:solidFill>
              <a:latin typeface="Trebuchet MS"/>
              <a:ea typeface="MS PGothic"/>
              <a:cs typeface="Times New Roman"/>
            </a:endParaRPr>
          </a:p>
          <a:p>
            <a:r>
              <a:rPr lang="en-US" sz="2000" dirty="0">
                <a:latin typeface="Trebuchet MS"/>
                <a:ea typeface="MS PGothic"/>
                <a:cs typeface="Times New Roman"/>
              </a:rPr>
              <a:t>Last week:</a:t>
            </a:r>
            <a:endParaRPr lang="en-US" dirty="0"/>
          </a:p>
          <a:p>
            <a:r>
              <a:rPr lang="en-US" sz="2000">
                <a:latin typeface="Trebuchet MS"/>
                <a:ea typeface="MS PGothic"/>
                <a:cs typeface="Times New Roman"/>
              </a:rPr>
              <a:t> + 16,199 (3%)</a:t>
            </a:r>
            <a:endParaRPr lang="en-US"/>
          </a:p>
          <a:p>
            <a:endParaRPr lang="en-US"/>
          </a:p>
          <a:p>
            <a:endParaRPr lang="en-US" sz="2000">
              <a:solidFill>
                <a:srgbClr val="C00000"/>
              </a:solidFill>
              <a:latin typeface="Trebuchet MS"/>
              <a:ea typeface="MS PGothic"/>
              <a:cs typeface="Times New Roman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5190D50-CCA6-4670-9EE0-CE02F287BAA4}"/>
              </a:ext>
            </a:extLst>
          </p:cNvPr>
          <p:cNvSpPr/>
          <p:nvPr/>
        </p:nvSpPr>
        <p:spPr bwMode="auto">
          <a:xfrm>
            <a:off x="157362" y="4109292"/>
            <a:ext cx="2518502" cy="159377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dirty="0">
                <a:solidFill>
                  <a:srgbClr val="00B0F0"/>
                </a:solidFill>
                <a:latin typeface="Trebuchet MS"/>
                <a:ea typeface="MS PGothic"/>
                <a:cs typeface="Times New Roman"/>
              </a:rPr>
              <a:t>Total: </a:t>
            </a:r>
            <a:endParaRPr lang="en-US" dirty="0">
              <a:solidFill>
                <a:srgbClr val="00B0F0"/>
              </a:solidFill>
            </a:endParaRPr>
          </a:p>
          <a:p>
            <a:r>
              <a:rPr lang="en-US" sz="2000">
                <a:solidFill>
                  <a:srgbClr val="00B0F0"/>
                </a:solidFill>
                <a:latin typeface="Trebuchet MS"/>
                <a:ea typeface="MS PGothic"/>
                <a:cs typeface="Times New Roman"/>
              </a:rPr>
              <a:t>25,064,903 </a:t>
            </a:r>
            <a:r>
              <a:rPr lang="en-US" sz="2000" dirty="0">
                <a:solidFill>
                  <a:srgbClr val="00B0F0"/>
                </a:solidFill>
                <a:latin typeface="Trebuchet MS"/>
                <a:ea typeface="MS PGothic"/>
                <a:cs typeface="Times New Roman"/>
              </a:rPr>
              <a:t>cases</a:t>
            </a:r>
            <a:endParaRPr lang="en-US" dirty="0">
              <a:solidFill>
                <a:srgbClr val="00B0F0"/>
              </a:solidFill>
            </a:endParaRPr>
          </a:p>
          <a:p>
            <a:endParaRPr lang="en-US" sz="2000">
              <a:latin typeface="Trebuchet MS"/>
              <a:ea typeface="MS PGothic"/>
              <a:cs typeface="Times New Roman"/>
            </a:endParaRPr>
          </a:p>
          <a:p>
            <a:r>
              <a:rPr lang="en-US" sz="2000" dirty="0">
                <a:latin typeface="Trebuchet MS"/>
                <a:ea typeface="MS PGothic"/>
                <a:cs typeface="Times New Roman"/>
              </a:rPr>
              <a:t>Last week: </a:t>
            </a:r>
            <a:endParaRPr lang="en-US" dirty="0"/>
          </a:p>
          <a:p>
            <a:r>
              <a:rPr lang="en-US" sz="2000">
                <a:latin typeface="Trebuchet MS"/>
                <a:ea typeface="MS PGothic"/>
                <a:cs typeface="Times New Roman"/>
              </a:rPr>
              <a:t>+ 895,039 (4%)</a:t>
            </a:r>
            <a:endParaRPr lang="en-US"/>
          </a:p>
          <a:p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79D9C62-14CD-45A7-A1BE-FCF9C9DFAE4F}"/>
              </a:ext>
            </a:extLst>
          </p:cNvPr>
          <p:cNvSpPr/>
          <p:nvPr/>
        </p:nvSpPr>
        <p:spPr bwMode="auto">
          <a:xfrm>
            <a:off x="3509666" y="1385002"/>
            <a:ext cx="2116016" cy="474786"/>
          </a:xfrm>
          <a:prstGeom prst="round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en-US" sz="2000">
                <a:solidFill>
                  <a:schemeClr val="bg1"/>
                </a:solidFill>
                <a:latin typeface="Trebuchet MS"/>
                <a:ea typeface="MS PGothic"/>
                <a:cs typeface="Times New Roman"/>
              </a:rPr>
              <a:t>DEATHS</a:t>
            </a:r>
            <a:endParaRPr lang="en-US" sz="200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rebuchet MS"/>
              <a:cs typeface="Times New Roman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43F1718-0C70-4EC2-9E65-95765DA0E277}"/>
              </a:ext>
            </a:extLst>
          </p:cNvPr>
          <p:cNvSpPr/>
          <p:nvPr/>
        </p:nvSpPr>
        <p:spPr bwMode="auto">
          <a:xfrm>
            <a:off x="9460348" y="1385001"/>
            <a:ext cx="2116016" cy="47478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en-US" sz="2000">
                <a:solidFill>
                  <a:schemeClr val="bg1"/>
                </a:solidFill>
                <a:latin typeface="Trebuchet MS"/>
                <a:ea typeface="MS PGothic"/>
                <a:cs typeface="Times New Roman"/>
              </a:rPr>
              <a:t>TESTS</a:t>
            </a:r>
            <a:endParaRPr lang="en-US" sz="200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rebuchet MS"/>
              <a:cs typeface="Times New Roman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C08445B-D816-4E7B-9EE5-A1B02B4B7B1A}"/>
              </a:ext>
            </a:extLst>
          </p:cNvPr>
          <p:cNvSpPr/>
          <p:nvPr/>
        </p:nvSpPr>
        <p:spPr bwMode="auto">
          <a:xfrm>
            <a:off x="9168536" y="4108022"/>
            <a:ext cx="3029380" cy="1984681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rebuchet MS"/>
                <a:ea typeface="MS PGothic"/>
                <a:cs typeface="Times New Roman"/>
              </a:rPr>
              <a:t>Total: 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000">
                <a:solidFill>
                  <a:schemeClr val="accent6">
                    <a:lumMod val="75000"/>
                  </a:schemeClr>
                </a:solidFill>
                <a:latin typeface="Trebuchet MS"/>
                <a:ea typeface="MS PGothic"/>
                <a:cs typeface="Times New Roman"/>
              </a:rPr>
              <a:t>339,311,043 tests</a:t>
            </a:r>
            <a:endParaRPr lang="en-US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000">
              <a:solidFill>
                <a:schemeClr val="accent6">
                  <a:lumMod val="75000"/>
                </a:schemeClr>
              </a:solidFill>
              <a:latin typeface="Trebuchet MS"/>
              <a:ea typeface="MS PGothic"/>
              <a:cs typeface="Times New Roman"/>
            </a:endParaRPr>
          </a:p>
          <a:p>
            <a:r>
              <a:rPr lang="en-US" sz="2000" dirty="0">
                <a:latin typeface="Trebuchet MS"/>
                <a:ea typeface="MS PGothic"/>
                <a:cs typeface="Times New Roman"/>
              </a:rPr>
              <a:t>Last week: </a:t>
            </a:r>
            <a:endParaRPr lang="en-US" dirty="0">
              <a:latin typeface="Trebuchet MS"/>
              <a:ea typeface="MS PGothic"/>
            </a:endParaRPr>
          </a:p>
          <a:p>
            <a:r>
              <a:rPr lang="en-US" sz="2000">
                <a:latin typeface="Trebuchet MS"/>
                <a:ea typeface="MS PGothic"/>
                <a:cs typeface="Times New Roman"/>
              </a:rPr>
              <a:t>+ 11,002,092 (3%)</a:t>
            </a:r>
            <a:endParaRPr lang="en-US">
              <a:latin typeface="Trebuchet MS"/>
              <a:ea typeface="MS PGothic"/>
            </a:endParaRPr>
          </a:p>
          <a:p>
            <a:endParaRPr lang="en-US" sz="2000">
              <a:solidFill>
                <a:srgbClr val="D06908"/>
              </a:solidFill>
              <a:cs typeface="Times New Roman"/>
            </a:endParaRPr>
          </a:p>
          <a:p>
            <a:endParaRPr lang="en-US" sz="2000">
              <a:solidFill>
                <a:srgbClr val="D06908"/>
              </a:solidFill>
              <a:cs typeface="Times New Roman"/>
            </a:endParaRPr>
          </a:p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21A61E-5F4E-48CC-B6FC-EB7F72E4A8BB}"/>
              </a:ext>
            </a:extLst>
          </p:cNvPr>
          <p:cNvSpPr txBox="1"/>
          <p:nvPr/>
        </p:nvSpPr>
        <p:spPr>
          <a:xfrm>
            <a:off x="3280501" y="6232159"/>
            <a:ext cx="5896084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i="1" dirty="0">
                <a:latin typeface="Trebuchet MS"/>
                <a:ea typeface="MS PGothic"/>
                <a:cs typeface="Arial"/>
              </a:rPr>
              <a:t>Last week: 12</a:t>
            </a:r>
            <a:r>
              <a:rPr lang="en-US" i="1" baseline="30000" dirty="0">
                <a:latin typeface="Trebuchet MS"/>
                <a:ea typeface="MS PGothic"/>
                <a:cs typeface="Arial"/>
              </a:rPr>
              <a:t>th </a:t>
            </a:r>
            <a:r>
              <a:rPr lang="en-US" i="1">
                <a:latin typeface="Trebuchet MS"/>
                <a:ea typeface="MS PGothic"/>
                <a:cs typeface="Arial"/>
              </a:rPr>
              <a:t>- 19</a:t>
            </a:r>
            <a:r>
              <a:rPr lang="en-US" i="1" baseline="30000">
                <a:latin typeface="Trebuchet MS"/>
                <a:ea typeface="MS PGothic"/>
                <a:cs typeface="Arial"/>
              </a:rPr>
              <a:t>th </a:t>
            </a:r>
            <a:r>
              <a:rPr lang="en-US" i="1">
                <a:latin typeface="Trebuchet MS"/>
                <a:ea typeface="MS PGothic"/>
                <a:cs typeface="Arial"/>
              </a:rPr>
              <a:t>March 2021 </a:t>
            </a:r>
            <a:endParaRPr lang="en-US"/>
          </a:p>
        </p:txBody>
      </p:sp>
      <p:pic>
        <p:nvPicPr>
          <p:cNvPr id="4" name="Picture 7" descr="A drawing of a person&#10;&#10;Description automatically generated">
            <a:extLst>
              <a:ext uri="{FF2B5EF4-FFF2-40B4-BE49-F238E27FC236}">
                <a16:creationId xmlns:a16="http://schemas.microsoft.com/office/drawing/2014/main" id="{B176A0BD-520D-4A39-AC14-382EDEC0A1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237" y="2172541"/>
            <a:ext cx="1238250" cy="1238250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C4ABD8B-8368-4013-8C98-24B41D8700D5}"/>
              </a:ext>
            </a:extLst>
          </p:cNvPr>
          <p:cNvSpPr/>
          <p:nvPr/>
        </p:nvSpPr>
        <p:spPr bwMode="auto">
          <a:xfrm>
            <a:off x="6426725" y="1385000"/>
            <a:ext cx="2116016" cy="474786"/>
          </a:xfrm>
          <a:prstGeom prst="roundRect">
            <a:avLst/>
          </a:prstGeom>
          <a:solidFill>
            <a:schemeClr val="accent5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tabLst/>
            </a:pPr>
            <a:r>
              <a:rPr lang="en-US" sz="2000">
                <a:solidFill>
                  <a:schemeClr val="bg1"/>
                </a:solidFill>
                <a:latin typeface="Trebuchet MS"/>
                <a:ea typeface="MS PGothic"/>
                <a:cs typeface="Times New Roman"/>
              </a:rPr>
              <a:t>VACCINATION</a:t>
            </a:r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196BEBA-592F-4180-9B35-D139A137F0DF}"/>
              </a:ext>
            </a:extLst>
          </p:cNvPr>
          <p:cNvSpPr/>
          <p:nvPr/>
        </p:nvSpPr>
        <p:spPr bwMode="auto">
          <a:xfrm>
            <a:off x="6147158" y="4109290"/>
            <a:ext cx="2818265" cy="1588488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dirty="0">
                <a:solidFill>
                  <a:schemeClr val="accent5">
                    <a:lumMod val="75000"/>
                    <a:lumOff val="25000"/>
                  </a:schemeClr>
                </a:solidFill>
                <a:latin typeface="Trebuchet MS"/>
                <a:ea typeface="MS PGothic"/>
                <a:cs typeface="Times New Roman"/>
              </a:rPr>
              <a:t>Total: </a:t>
            </a:r>
            <a:endParaRPr lang="en-US" dirty="0">
              <a:solidFill>
                <a:schemeClr val="accent5">
                  <a:lumMod val="75000"/>
                  <a:lumOff val="25000"/>
                </a:schemeClr>
              </a:solidFill>
            </a:endParaRPr>
          </a:p>
          <a:p>
            <a:r>
              <a:rPr lang="en-US" sz="2000">
                <a:solidFill>
                  <a:schemeClr val="accent5">
                    <a:lumMod val="75000"/>
                    <a:lumOff val="25000"/>
                  </a:schemeClr>
                </a:solidFill>
                <a:latin typeface="Trebuchet MS"/>
                <a:ea typeface="MS PGothic"/>
                <a:cs typeface="Times New Roman"/>
              </a:rPr>
              <a:t>51,948,500 doses </a:t>
            </a:r>
            <a:endParaRPr lang="en-US">
              <a:solidFill>
                <a:schemeClr val="accent5">
                  <a:lumMod val="75000"/>
                  <a:lumOff val="25000"/>
                </a:schemeClr>
              </a:solidFill>
            </a:endParaRPr>
          </a:p>
          <a:p>
            <a:endParaRPr lang="en-US" sz="2000">
              <a:solidFill>
                <a:srgbClr val="C00000"/>
              </a:solidFill>
              <a:latin typeface="Trebuchet MS"/>
              <a:ea typeface="MS PGothic"/>
              <a:cs typeface="Times New Roman"/>
            </a:endParaRPr>
          </a:p>
          <a:p>
            <a:r>
              <a:rPr lang="en-US" sz="2000" dirty="0">
                <a:latin typeface="Trebuchet MS"/>
                <a:ea typeface="MS PGothic"/>
                <a:cs typeface="Times New Roman"/>
              </a:rPr>
              <a:t>Last week:</a:t>
            </a:r>
            <a:endParaRPr lang="en-US" dirty="0"/>
          </a:p>
          <a:p>
            <a:r>
              <a:rPr lang="en-US" sz="2000" dirty="0">
                <a:latin typeface="Trebuchet MS"/>
                <a:ea typeface="MS PGothic"/>
                <a:cs typeface="Times New Roman"/>
              </a:rPr>
              <a:t> + </a:t>
            </a:r>
            <a:r>
              <a:rPr lang="en-US" sz="2000">
                <a:latin typeface="Trebuchet MS"/>
                <a:ea typeface="MS PGothic"/>
                <a:cs typeface="Times New Roman"/>
              </a:rPr>
              <a:t>6,950,097 (15%)</a:t>
            </a:r>
            <a:endParaRPr lang="en-US"/>
          </a:p>
          <a:p>
            <a:endParaRPr lang="en-US"/>
          </a:p>
          <a:p>
            <a:endParaRPr lang="en-US" sz="2000">
              <a:solidFill>
                <a:srgbClr val="C00000"/>
              </a:solidFill>
              <a:latin typeface="Trebuchet MS"/>
              <a:ea typeface="MS PGothic"/>
              <a:cs typeface="Times New Roman"/>
            </a:endParaRPr>
          </a:p>
        </p:txBody>
      </p:sp>
      <p:pic>
        <p:nvPicPr>
          <p:cNvPr id="5" name="Picture 7" descr="Icon&#10;&#10;Description automatically generated">
            <a:extLst>
              <a:ext uri="{FF2B5EF4-FFF2-40B4-BE49-F238E27FC236}">
                <a16:creationId xmlns:a16="http://schemas.microsoft.com/office/drawing/2014/main" id="{EA34F1E4-3816-4190-8ACB-B158D9A9272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5882" y="1914137"/>
            <a:ext cx="2030362" cy="161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3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3AFE9-6424-4F13-8B4D-0C98A1455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5125" y="253776"/>
            <a:ext cx="3463134" cy="65276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b="1" dirty="0">
                <a:ea typeface="+mn-lt"/>
                <a:cs typeface="+mn-lt"/>
              </a:rPr>
              <a:t>Country-level: </a:t>
            </a:r>
            <a:br>
              <a:rPr lang="en-US" b="1">
                <a:ea typeface="+mn-lt"/>
                <a:cs typeface="+mn-lt"/>
              </a:rPr>
            </a:br>
            <a:r>
              <a:rPr lang="en-US" b="1" dirty="0">
                <a:ea typeface="+mn-lt"/>
                <a:cs typeface="+mn-lt"/>
              </a:rPr>
              <a:t>cases, mortality and testing</a:t>
            </a: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94DB26-244C-4299-8D14-E2FBD065EF54}"/>
              </a:ext>
            </a:extLst>
          </p:cNvPr>
          <p:cNvSpPr txBox="1"/>
          <p:nvPr/>
        </p:nvSpPr>
        <p:spPr>
          <a:xfrm>
            <a:off x="8273965" y="1258262"/>
            <a:ext cx="3921537" cy="550920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Font typeface="Arial"/>
              <a:buChar char="•"/>
            </a:pPr>
            <a:r>
              <a:rPr lang="en-US" b="0" dirty="0">
                <a:latin typeface="Trebuchet MS"/>
                <a:ea typeface="MS PGothic"/>
                <a:cs typeface="Segoe UI"/>
              </a:rPr>
              <a:t>Cases per 100,000 population range </a:t>
            </a:r>
            <a:r>
              <a:rPr lang="en-US" b="0">
                <a:latin typeface="Trebuchet MS"/>
                <a:ea typeface="MS PGothic"/>
                <a:cs typeface="Segoe UI"/>
              </a:rPr>
              <a:t>from 146 in Tajikistan to 13,868 in </a:t>
            </a:r>
            <a:r>
              <a:rPr lang="en-US" b="0" dirty="0">
                <a:latin typeface="Trebuchet MS"/>
                <a:ea typeface="MS PGothic"/>
                <a:cs typeface="Segoe UI"/>
              </a:rPr>
              <a:t>Montenegro. </a:t>
            </a:r>
            <a:endParaRPr lang="en-US" dirty="0"/>
          </a:p>
          <a:p>
            <a:pPr>
              <a:buFont typeface="Arial"/>
              <a:buChar char="•"/>
            </a:pPr>
            <a:endParaRPr lang="en-US" b="0">
              <a:latin typeface="Trebuchet MS"/>
              <a:ea typeface="MS PGothic"/>
              <a:cs typeface="Segoe UI"/>
            </a:endParaRPr>
          </a:p>
          <a:p>
            <a:pPr>
              <a:buFont typeface="Arial"/>
              <a:buChar char="•"/>
            </a:pPr>
            <a:r>
              <a:rPr lang="en-US" b="0">
                <a:latin typeface="Trebuchet MS"/>
                <a:ea typeface="MS PGothic"/>
                <a:cs typeface="Segoe UI"/>
              </a:rPr>
              <a:t>Case fatality rates remain below 4.0% </a:t>
            </a:r>
            <a:r>
              <a:rPr lang="en-US" b="0" dirty="0">
                <a:latin typeface="Trebuchet MS"/>
                <a:ea typeface="MS PGothic"/>
                <a:cs typeface="Segoe UI"/>
              </a:rPr>
              <a:t>in all client countries.</a:t>
            </a:r>
            <a:endParaRPr lang="en-US" dirty="0"/>
          </a:p>
          <a:p>
            <a:pPr>
              <a:buFont typeface="Arial"/>
              <a:buChar char="•"/>
            </a:pPr>
            <a:endParaRPr lang="en-US" b="0">
              <a:latin typeface="Trebuchet MS"/>
              <a:ea typeface="MS PGothic"/>
              <a:cs typeface="Segoe UI"/>
            </a:endParaRPr>
          </a:p>
          <a:p>
            <a:pPr>
              <a:buFont typeface="Arial"/>
              <a:buChar char="•"/>
            </a:pPr>
            <a:r>
              <a:rPr lang="en-US" b="0" dirty="0">
                <a:latin typeface="Trebuchet MS"/>
                <a:ea typeface="MS PGothic"/>
                <a:cs typeface="Segoe UI"/>
              </a:rPr>
              <a:t>There is significant variation in testing rates per 100,000 population </a:t>
            </a:r>
            <a:r>
              <a:rPr lang="en-US" b="0">
                <a:latin typeface="Trebuchet MS"/>
                <a:ea typeface="MS PGothic"/>
                <a:cs typeface="Segoe UI"/>
              </a:rPr>
              <a:t>from 4,143 in Uzbekistan to 323,113 in </a:t>
            </a:r>
            <a:r>
              <a:rPr lang="en-US" b="0" dirty="0">
                <a:latin typeface="Trebuchet MS"/>
                <a:ea typeface="MS PGothic"/>
                <a:cs typeface="Segoe UI"/>
              </a:rPr>
              <a:t>Cyprus.</a:t>
            </a:r>
            <a:endParaRPr lang="en-US"/>
          </a:p>
          <a:p>
            <a:pPr>
              <a:buFont typeface="Arial"/>
              <a:buChar char="•"/>
            </a:pPr>
            <a:endParaRPr lang="en-US" b="0">
              <a:latin typeface="Trebuchet MS"/>
              <a:ea typeface="MS PGothic"/>
              <a:cs typeface="Segoe UI"/>
            </a:endParaRPr>
          </a:p>
          <a:p>
            <a:pPr>
              <a:buFont typeface="Arial"/>
              <a:buChar char="•"/>
            </a:pPr>
            <a:r>
              <a:rPr lang="en-US" b="0" dirty="0">
                <a:latin typeface="Trebuchet MS"/>
                <a:ea typeface="MS PGothic"/>
                <a:cs typeface="Segoe UI"/>
              </a:rPr>
              <a:t>T</a:t>
            </a:r>
            <a:r>
              <a:rPr lang="en-US" b="0" dirty="0">
                <a:latin typeface="Trebuchet MS"/>
                <a:ea typeface="MS PGothic"/>
                <a:cs typeface="Arial"/>
              </a:rPr>
              <a:t>he test positivity rate ranges from </a:t>
            </a:r>
            <a:r>
              <a:rPr lang="en-US" b="0">
                <a:latin typeface="Trebuchet MS"/>
                <a:ea typeface="MS PGothic"/>
                <a:cs typeface="Arial"/>
              </a:rPr>
              <a:t>1.5% in Cyprus to 27.1% in Montenegro.</a:t>
            </a:r>
          </a:p>
          <a:p>
            <a:endParaRPr lang="en-US" b="0">
              <a:latin typeface="Trebuchet MS"/>
              <a:ea typeface="MS PGothic"/>
              <a:cs typeface="Segoe UI"/>
            </a:endParaRPr>
          </a:p>
          <a:p>
            <a:pPr>
              <a:buFont typeface="Arial"/>
              <a:buChar char="•"/>
            </a:pPr>
            <a:r>
              <a:rPr lang="en-US" b="0" dirty="0">
                <a:latin typeface="Trebuchet MS"/>
                <a:ea typeface="MS PGothic"/>
                <a:cs typeface="Segoe UI"/>
              </a:rPr>
              <a:t>The vaccination per 100,000 population </a:t>
            </a:r>
            <a:r>
              <a:rPr lang="en-US" b="0">
                <a:latin typeface="Trebuchet MS"/>
                <a:ea typeface="MS PGothic"/>
                <a:cs typeface="Segoe UI"/>
              </a:rPr>
              <a:t>ranges from 249 in Ukraine to 31,041 in </a:t>
            </a:r>
            <a:r>
              <a:rPr lang="en-US" b="0" dirty="0">
                <a:latin typeface="Trebuchet MS"/>
                <a:ea typeface="MS PGothic"/>
                <a:cs typeface="Segoe UI"/>
              </a:rPr>
              <a:t>Serbia.</a:t>
            </a:r>
          </a:p>
          <a:p>
            <a:endParaRPr lang="en-US" b="0">
              <a:latin typeface="Trebuchet MS"/>
              <a:ea typeface="MS PGothic"/>
              <a:cs typeface="Segoe UI"/>
            </a:endParaRPr>
          </a:p>
          <a:p>
            <a:r>
              <a:rPr lang="en-US" sz="800" b="0" dirty="0">
                <a:latin typeface="Trebuchet MS"/>
                <a:ea typeface="MS PGothic"/>
                <a:cs typeface="Segoe UI"/>
              </a:rPr>
              <a:t>* Data on vaccination number for </a:t>
            </a:r>
            <a:endParaRPr lang="en-US" sz="800" b="0">
              <a:cs typeface="Segoe UI"/>
            </a:endParaRPr>
          </a:p>
          <a:p>
            <a:r>
              <a:rPr lang="en-US" sz="800" b="0">
                <a:latin typeface="Trebuchet MS"/>
                <a:ea typeface="MS PGothic"/>
                <a:cs typeface="Segoe UI"/>
              </a:rPr>
              <a:t>Cyprus is the latest available, specifically as of March 7, 2021</a:t>
            </a:r>
          </a:p>
          <a:p>
            <a:r>
              <a:rPr lang="en-US" sz="800" b="0">
                <a:latin typeface="Trebuchet MS"/>
                <a:ea typeface="MS PGothic"/>
                <a:cs typeface="Segoe UI"/>
              </a:rPr>
              <a:t>Belarus is the latest available, specifically as of March 12, 2021</a:t>
            </a:r>
          </a:p>
          <a:p>
            <a:r>
              <a:rPr lang="en-US" sz="800" b="0">
                <a:latin typeface="Trebuchet MS"/>
                <a:ea typeface="MS PGothic"/>
                <a:cs typeface="Segoe UI"/>
              </a:rPr>
              <a:t>Azerbaijan is the latest available, specifically as of March 14, 2021</a:t>
            </a:r>
            <a:endParaRPr lang="en-US"/>
          </a:p>
          <a:p>
            <a:r>
              <a:rPr lang="en-US" sz="800" b="0">
                <a:latin typeface="Trebuchet MS"/>
                <a:ea typeface="MS PGothic"/>
                <a:cs typeface="Segoe UI"/>
              </a:rPr>
              <a:t>Albania is the latest available, specifically as of March 17, 2021</a:t>
            </a:r>
            <a:endParaRPr lang="en-US"/>
          </a:p>
          <a:p>
            <a:r>
              <a:rPr lang="en-US" sz="800" b="0">
                <a:latin typeface="Trebuchet MS"/>
                <a:ea typeface="MS PGothic"/>
                <a:cs typeface="Segoe UI"/>
              </a:rPr>
              <a:t>Kazakhstan, Spain is the latest available, specifically as of March 18, 2021</a:t>
            </a:r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AEAE73B-5AB3-4AC1-B44F-D1A6C72276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329146"/>
              </p:ext>
            </p:extLst>
          </p:nvPr>
        </p:nvGraphicFramePr>
        <p:xfrm>
          <a:off x="48220" y="177149"/>
          <a:ext cx="8134097" cy="6452957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577019">
                  <a:extLst>
                    <a:ext uri="{9D8B030D-6E8A-4147-A177-3AD203B41FA5}">
                      <a16:colId xmlns:a16="http://schemas.microsoft.com/office/drawing/2014/main" val="3482442127"/>
                    </a:ext>
                  </a:extLst>
                </a:gridCol>
                <a:gridCol w="896411">
                  <a:extLst>
                    <a:ext uri="{9D8B030D-6E8A-4147-A177-3AD203B41FA5}">
                      <a16:colId xmlns:a16="http://schemas.microsoft.com/office/drawing/2014/main" val="4117482413"/>
                    </a:ext>
                  </a:extLst>
                </a:gridCol>
                <a:gridCol w="1112213">
                  <a:extLst>
                    <a:ext uri="{9D8B030D-6E8A-4147-A177-3AD203B41FA5}">
                      <a16:colId xmlns:a16="http://schemas.microsoft.com/office/drawing/2014/main" val="1272393348"/>
                    </a:ext>
                  </a:extLst>
                </a:gridCol>
                <a:gridCol w="1112213">
                  <a:extLst>
                    <a:ext uri="{9D8B030D-6E8A-4147-A177-3AD203B41FA5}">
                      <a16:colId xmlns:a16="http://schemas.microsoft.com/office/drawing/2014/main" val="473958515"/>
                    </a:ext>
                  </a:extLst>
                </a:gridCol>
                <a:gridCol w="1112213">
                  <a:extLst>
                    <a:ext uri="{9D8B030D-6E8A-4147-A177-3AD203B41FA5}">
                      <a16:colId xmlns:a16="http://schemas.microsoft.com/office/drawing/2014/main" val="1236221319"/>
                    </a:ext>
                  </a:extLst>
                </a:gridCol>
                <a:gridCol w="1079013">
                  <a:extLst>
                    <a:ext uri="{9D8B030D-6E8A-4147-A177-3AD203B41FA5}">
                      <a16:colId xmlns:a16="http://schemas.microsoft.com/office/drawing/2014/main" val="986002190"/>
                    </a:ext>
                  </a:extLst>
                </a:gridCol>
                <a:gridCol w="1245015">
                  <a:extLst>
                    <a:ext uri="{9D8B030D-6E8A-4147-A177-3AD203B41FA5}">
                      <a16:colId xmlns:a16="http://schemas.microsoft.com/office/drawing/2014/main" val="3540582128"/>
                    </a:ext>
                  </a:extLst>
                </a:gridCol>
              </a:tblGrid>
              <a:tr h="409712"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Client countries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Cases per 100,000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Deaths per 100,000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Tests per 100,000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Vaccines per 100,000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Case Fatality Rate, %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Test Positivity Rate, %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68733090"/>
                  </a:ext>
                </a:extLst>
              </a:tr>
              <a:tr h="182094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Albania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4,205 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74.3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18,513 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1,169 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1.8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22.9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52547838"/>
                  </a:ext>
                </a:extLst>
              </a:tr>
              <a:tr h="182094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Armenia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6,140 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112.0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27,134 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NR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1.8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22.8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79287860"/>
                  </a:ext>
                </a:extLst>
              </a:tr>
              <a:tr h="182094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Azerbaijan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2,427 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33.0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27,580 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4,506 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1.4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8.9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90187154"/>
                  </a:ext>
                </a:extLst>
              </a:tr>
              <a:tr h="182094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Belarus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3,273 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22.7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55,440 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319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0.7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6.0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52625623"/>
                  </a:ext>
                </a:extLst>
              </a:tr>
              <a:tr h="216237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Bosnia and Herzegovina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4,329 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165.1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21,075 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NR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3.8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20.5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34913503"/>
                  </a:ext>
                </a:extLst>
              </a:tr>
              <a:tr h="182094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Bulgaria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4,315 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171.6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27,994 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5,218 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4.0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15.5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21507999"/>
                  </a:ext>
                </a:extLst>
              </a:tr>
              <a:tr h="182094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Croatia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6,253 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140.5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36,083 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8,931 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2.2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17.5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03050771"/>
                  </a:ext>
                </a:extLst>
              </a:tr>
              <a:tr h="182094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Cyprus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4,735 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27.5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323,113 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11,334 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0.6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1.5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07329492"/>
                  </a:ext>
                </a:extLst>
              </a:tr>
              <a:tr h="182094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Czech Republic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13,556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227.5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100,699 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12,303 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1.7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13.6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71272691"/>
                  </a:ext>
                </a:extLst>
              </a:tr>
              <a:tr h="182094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Estonia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6,981 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57.9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81,668 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15,972 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0.8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8.8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09651567"/>
                  </a:ext>
                </a:extLst>
              </a:tr>
              <a:tr h="182094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Finland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1,268 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14.5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67,907 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14,232 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1.1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1.9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7751230"/>
                  </a:ext>
                </a:extLst>
              </a:tr>
              <a:tr h="182094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Georgia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7,422 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98.8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84,351 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NR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1.3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8.8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71787876"/>
                  </a:ext>
                </a:extLst>
              </a:tr>
              <a:tr h="182094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Greece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2,173 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68.6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57,065 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13,120 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3.2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3.9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82891090"/>
                  </a:ext>
                </a:extLst>
              </a:tr>
              <a:tr h="182094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Italy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5,521 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172.7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77,686 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12,501 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3.1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7.2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67171045"/>
                  </a:ext>
                </a:extLst>
              </a:tr>
              <a:tr h="182094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Kazakhstan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1,501 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17.1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44,398 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589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1.1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2.8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70863660"/>
                  </a:ext>
                </a:extLst>
              </a:tr>
              <a:tr h="182094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Kosovo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4,472 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97.6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NR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NR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2.2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NR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00093220"/>
                  </a:ext>
                </a:extLst>
              </a:tr>
              <a:tr h="182094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Kyrgyzstan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1,365 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23.3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12,718 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NR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1.7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10.8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31441718"/>
                  </a:ext>
                </a:extLst>
              </a:tr>
              <a:tr h="182094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Latvia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5,117 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96.0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93,002 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5,425 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1.9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5.6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74528552"/>
                  </a:ext>
                </a:extLst>
              </a:tr>
              <a:tr h="182094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Lithuania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7,642 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126.8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83,276 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14,679 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1.7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9.2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18517044"/>
                  </a:ext>
                </a:extLst>
              </a:tr>
              <a:tr h="182094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North Macedonia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5,654 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164.8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28,418 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NR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2.9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20.2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56623489"/>
                  </a:ext>
                </a:extLst>
              </a:tr>
              <a:tr h="182094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Moldova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7,927 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167.8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29,932 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693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2.1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26.8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33107638"/>
                  </a:ext>
                </a:extLst>
              </a:tr>
              <a:tr h="182094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Montenegro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13,868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190.3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51,713 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1,101 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1.4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27.1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8506758"/>
                  </a:ext>
                </a:extLst>
              </a:tr>
              <a:tr h="182094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Poland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5,237 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127.2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29,136 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12,984 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2.4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18.4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94878207"/>
                  </a:ext>
                </a:extLst>
              </a:tr>
              <a:tr h="182094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Portugal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7,946 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163.0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85,353 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12,459 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2.1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9.3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51945967"/>
                  </a:ext>
                </a:extLst>
              </a:tr>
              <a:tr h="182094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Romania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4,567 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113.4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35,995 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12,497 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2.5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12.8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01329962"/>
                  </a:ext>
                </a:extLst>
              </a:tr>
              <a:tr h="182094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Russia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2,989 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63.1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79,973 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5,576 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2.1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3.8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01424621"/>
                  </a:ext>
                </a:extLst>
              </a:tr>
              <a:tr h="182094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Serbia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7,786 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69.9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46,856 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31,041 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0.9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16.9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88403792"/>
                  </a:ext>
                </a:extLst>
              </a:tr>
              <a:tr h="182094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Slovakia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6,347 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163.1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41,523 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13,171 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2.6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15.4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41965289"/>
                  </a:ext>
                </a:extLst>
              </a:tr>
              <a:tr h="182094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Spain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6,820 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154.8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87,291 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12,725 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2.3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7.8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50642134"/>
                  </a:ext>
                </a:extLst>
              </a:tr>
              <a:tr h="182094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Tajikistan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146 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1.0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NR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NR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0.7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NR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20480421"/>
                  </a:ext>
                </a:extLst>
              </a:tr>
              <a:tr h="182094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Turkey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3,574 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35.9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43,720 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15,447 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1.0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8.3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44564007"/>
                  </a:ext>
                </a:extLst>
              </a:tr>
              <a:tr h="182094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Ukraine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3,750 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74.2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18,299 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249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2.0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20.2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96916407"/>
                  </a:ext>
                </a:extLst>
              </a:tr>
              <a:tr h="182094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Uzbekistan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244 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1.9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4,143 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NR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0.8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5.9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25792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8594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3AFE9-6424-4F13-8B4D-0C98A1455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899" y="286926"/>
            <a:ext cx="5583838" cy="7572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b="1">
                <a:ea typeface="+mj-ea"/>
              </a:rPr>
              <a:t>Total cases and deaths in client countries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F86ACA-D580-4C09-9760-BBDE4724728B}"/>
              </a:ext>
            </a:extLst>
          </p:cNvPr>
          <p:cNvSpPr txBox="1"/>
          <p:nvPr/>
        </p:nvSpPr>
        <p:spPr>
          <a:xfrm>
            <a:off x="6192781" y="1320720"/>
            <a:ext cx="5944139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0" dirty="0">
                <a:latin typeface="Trebuchet MS"/>
                <a:ea typeface="MS PGothic"/>
                <a:cs typeface="Arial"/>
              </a:rPr>
              <a:t>Countries with the highest number of cases and deaths:</a:t>
            </a:r>
            <a:endParaRPr lang="en-US" dirty="0"/>
          </a:p>
          <a:p>
            <a:r>
              <a:rPr lang="en-US" b="0" dirty="0">
                <a:latin typeface="Trebuchet MS"/>
                <a:ea typeface="MS PGothic"/>
                <a:cs typeface="Arial"/>
              </a:rPr>
              <a:t>•  Cases: Russia (4.388 M), Italy (3.332 M),Spain (3.212 </a:t>
            </a:r>
            <a:r>
              <a:rPr lang="en-US" b="0">
                <a:latin typeface="Trebuchet MS"/>
                <a:ea typeface="MS PGothic"/>
                <a:cs typeface="Arial"/>
              </a:rPr>
              <a:t>M),  Turkey (2.971 M), Poland (2.010 M).</a:t>
            </a:r>
            <a:endParaRPr lang="en-US"/>
          </a:p>
          <a:p>
            <a:endParaRPr lang="en-US" b="0">
              <a:latin typeface="Trebuchet MS"/>
              <a:ea typeface="MS PGothic"/>
              <a:cs typeface="Arial"/>
            </a:endParaRPr>
          </a:p>
          <a:p>
            <a:r>
              <a:rPr lang="en-US" b="0" dirty="0">
                <a:latin typeface="Trebuchet MS"/>
                <a:ea typeface="MS PGothic"/>
                <a:cs typeface="Arial"/>
              </a:rPr>
              <a:t>• Deaths: Italy (104,241), Russia (92,704), Spain (72,910), </a:t>
            </a:r>
            <a:r>
              <a:rPr lang="en-US" b="0">
                <a:latin typeface="Trebuchet MS"/>
                <a:ea typeface="MS PGothic"/>
                <a:cs typeface="Arial"/>
              </a:rPr>
              <a:t>Poland (48,807), Ukraine (31,078).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DCFE26-A35F-41E4-9ACE-6E3D60531751}"/>
              </a:ext>
            </a:extLst>
          </p:cNvPr>
          <p:cNvSpPr txBox="1"/>
          <p:nvPr/>
        </p:nvSpPr>
        <p:spPr>
          <a:xfrm>
            <a:off x="71173" y="5367920"/>
            <a:ext cx="5979353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0" dirty="0">
                <a:latin typeface="Trebuchet MS"/>
                <a:ea typeface="MS PGothic"/>
                <a:cs typeface="Arial"/>
              </a:rPr>
              <a:t>Countries with the lowest number of cases and deaths:</a:t>
            </a:r>
            <a:endParaRPr lang="en-US" dirty="0"/>
          </a:p>
          <a:p>
            <a:r>
              <a:rPr lang="en-US" b="0" dirty="0">
                <a:latin typeface="Trebuchet MS"/>
                <a:ea typeface="MS PGothic"/>
                <a:cs typeface="Arial"/>
              </a:rPr>
              <a:t>• Cases: Tajikistan (13,308), Cyprus (41,475), Finland </a:t>
            </a:r>
            <a:r>
              <a:rPr lang="en-US" b="0">
                <a:latin typeface="Trebuchet MS"/>
                <a:ea typeface="MS PGothic"/>
                <a:cs typeface="Arial"/>
              </a:rPr>
              <a:t>(70,267), Kosovo (80,295), Uzbekistan (81,095).</a:t>
            </a:r>
            <a:endParaRPr lang="en-US"/>
          </a:p>
          <a:p>
            <a:endParaRPr lang="en-US" b="0">
              <a:latin typeface="Trebuchet MS"/>
              <a:ea typeface="MS PGothic"/>
              <a:cs typeface="Arial"/>
            </a:endParaRPr>
          </a:p>
          <a:p>
            <a:r>
              <a:rPr lang="en-US" b="0" dirty="0">
                <a:latin typeface="Trebuchet MS"/>
                <a:ea typeface="MS PGothic"/>
                <a:cs typeface="Arial"/>
              </a:rPr>
              <a:t>• Deaths: Tajikistan (90), Cyprus (241), Uzbekistan (622), </a:t>
            </a:r>
            <a:r>
              <a:rPr lang="en-US" b="0">
                <a:latin typeface="Trebuchet MS"/>
                <a:ea typeface="MS PGothic"/>
                <a:cs typeface="Arial"/>
              </a:rPr>
              <a:t>Estonia (769), Finland (805). </a:t>
            </a:r>
            <a:endParaRPr lang="en-US"/>
          </a:p>
        </p:txBody>
      </p:sp>
      <p:pic>
        <p:nvPicPr>
          <p:cNvPr id="4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D49C6683-D7DB-4A63-9B82-203C324D2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1" y="1319504"/>
            <a:ext cx="6021009" cy="4052681"/>
          </a:xfrm>
          <a:prstGeom prst="rect">
            <a:avLst/>
          </a:prstGeom>
        </p:spPr>
      </p:pic>
      <p:pic>
        <p:nvPicPr>
          <p:cNvPr id="5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0C65C641-0D0A-438D-BA21-303C350200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041" y="2891324"/>
            <a:ext cx="5900056" cy="390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88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153C9-DF93-4608-B4E7-5E108B7C1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219" y="268032"/>
            <a:ext cx="11674287" cy="756707"/>
          </a:xfrm>
        </p:spPr>
        <p:txBody>
          <a:bodyPr/>
          <a:lstStyle/>
          <a:p>
            <a:pPr algn="ctr"/>
            <a:r>
              <a:rPr lang="en-US" b="1" dirty="0">
                <a:ea typeface="MS PGothic"/>
              </a:rPr>
              <a:t>Rolling 7-day average of new cases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8F7636-A636-400C-A415-3B85187DC924}"/>
              </a:ext>
            </a:extLst>
          </p:cNvPr>
          <p:cNvSpPr txBox="1"/>
          <p:nvPr/>
        </p:nvSpPr>
        <p:spPr>
          <a:xfrm>
            <a:off x="9277812" y="1406352"/>
            <a:ext cx="2880781" cy="28007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0" dirty="0">
                <a:latin typeface="Trebuchet MS"/>
                <a:ea typeface="MS PGothic"/>
                <a:cs typeface="Arial"/>
              </a:rPr>
              <a:t>​This chart plots the 7-day average of new cases between January 1</a:t>
            </a:r>
            <a:r>
              <a:rPr lang="en-US" b="0" baseline="30000" dirty="0">
                <a:latin typeface="Trebuchet MS"/>
                <a:ea typeface="MS PGothic"/>
                <a:cs typeface="Arial"/>
              </a:rPr>
              <a:t>st </a:t>
            </a:r>
            <a:r>
              <a:rPr lang="en-US" b="0" dirty="0">
                <a:latin typeface="Trebuchet MS"/>
                <a:ea typeface="MS PGothic"/>
                <a:cs typeface="Arial"/>
              </a:rPr>
              <a:t>and March 19</a:t>
            </a:r>
            <a:r>
              <a:rPr lang="en-US" b="0" baseline="30000" dirty="0">
                <a:latin typeface="Trebuchet MS"/>
                <a:ea typeface="MS PGothic"/>
                <a:cs typeface="Arial"/>
              </a:rPr>
              <a:t>th </a:t>
            </a:r>
            <a:r>
              <a:rPr lang="en-US" b="0" dirty="0">
                <a:latin typeface="Trebuchet MS"/>
                <a:ea typeface="MS PGothic"/>
                <a:cs typeface="Arial"/>
              </a:rPr>
              <a:t>among client countries.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0" dirty="0">
              <a:latin typeface="Trebuchet MS"/>
              <a:ea typeface="MS PGothic"/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0" dirty="0">
                <a:latin typeface="Trebuchet MS"/>
                <a:ea typeface="MS PGothic"/>
                <a:cs typeface="Arial"/>
              </a:rPr>
              <a:t>The contributions of Poland and Italy have been increasing relative to the other countries.</a:t>
            </a:r>
          </a:p>
          <a:p>
            <a:pPr marL="285750" indent="-285750" algn="just">
              <a:buFont typeface="Arial"/>
              <a:buChar char="•"/>
            </a:pPr>
            <a:endParaRPr lang="en-US" b="0" dirty="0">
              <a:latin typeface="Trebuchet MS"/>
              <a:ea typeface="MS PGothic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7B6FA9-F0FA-4228-BA5E-0D77F005D60A}"/>
              </a:ext>
            </a:extLst>
          </p:cNvPr>
          <p:cNvSpPr txBox="1"/>
          <p:nvPr/>
        </p:nvSpPr>
        <p:spPr>
          <a:xfrm>
            <a:off x="632749" y="6380946"/>
            <a:ext cx="75852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/>
              <a:t>Note: Given the spike in case reporting on Monday, we re-distribute equally across Saturday, Sunday, and Monday in this case.</a:t>
            </a:r>
          </a:p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0FACBE-7349-5C4D-9664-509FF3C9F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07" y="1406352"/>
            <a:ext cx="9225521" cy="492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231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3AFE9-6424-4F13-8B4D-0C98A1455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636" y="300424"/>
            <a:ext cx="9208625" cy="7572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b="1">
                <a:ea typeface="+mj-ea"/>
              </a:rPr>
              <a:t>Most recent two-week span: percent increase in total cases</a:t>
            </a:r>
            <a:endParaRPr lang="en-US" b="1">
              <a:ea typeface="+mn-lt"/>
              <a:cs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197E00-B178-45E2-9967-82E68AA459DE}"/>
              </a:ext>
            </a:extLst>
          </p:cNvPr>
          <p:cNvSpPr txBox="1"/>
          <p:nvPr/>
        </p:nvSpPr>
        <p:spPr>
          <a:xfrm>
            <a:off x="7442904" y="1342665"/>
            <a:ext cx="4583451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endParaRPr lang="en-US" b="0" dirty="0">
              <a:latin typeface="Trebuchet MS"/>
              <a:ea typeface="MS PGothic"/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0" dirty="0">
                <a:latin typeface="Trebuchet MS"/>
                <a:ea typeface="MS PGothic"/>
                <a:cs typeface="Arial"/>
              </a:rPr>
              <a:t>This map shows the % change in the total cases in the current week (March 13</a:t>
            </a:r>
            <a:r>
              <a:rPr lang="en-US" b="0" baseline="30000" dirty="0">
                <a:latin typeface="Trebuchet MS"/>
                <a:ea typeface="MS PGothic"/>
                <a:cs typeface="Arial"/>
              </a:rPr>
              <a:t>th </a:t>
            </a:r>
            <a:r>
              <a:rPr lang="en-US" b="0" dirty="0">
                <a:latin typeface="Trebuchet MS"/>
                <a:ea typeface="MS PGothic"/>
                <a:cs typeface="Arial"/>
              </a:rPr>
              <a:t>to March 19</a:t>
            </a:r>
            <a:r>
              <a:rPr lang="en-US" b="0" baseline="30000" dirty="0">
                <a:latin typeface="Trebuchet MS"/>
                <a:ea typeface="MS PGothic"/>
                <a:cs typeface="Arial"/>
              </a:rPr>
              <a:t>th</a:t>
            </a:r>
            <a:r>
              <a:rPr lang="en-US" b="0" dirty="0">
                <a:latin typeface="Trebuchet MS"/>
                <a:ea typeface="MS PGothic"/>
                <a:cs typeface="Arial"/>
              </a:rPr>
              <a:t>) compared to the preceding week (March 6</a:t>
            </a:r>
            <a:r>
              <a:rPr lang="en-US" b="0" baseline="30000" dirty="0">
                <a:latin typeface="Trebuchet MS"/>
                <a:ea typeface="MS PGothic"/>
                <a:cs typeface="Arial"/>
              </a:rPr>
              <a:t>th </a:t>
            </a:r>
            <a:r>
              <a:rPr lang="en-US" b="0" dirty="0">
                <a:latin typeface="Trebuchet MS"/>
                <a:ea typeface="MS PGothic"/>
                <a:cs typeface="Arial"/>
              </a:rPr>
              <a:t>to March 12</a:t>
            </a:r>
            <a:r>
              <a:rPr lang="en-US" b="0" baseline="30000" dirty="0">
                <a:latin typeface="Trebuchet MS"/>
                <a:ea typeface="MS PGothic"/>
                <a:cs typeface="Arial"/>
              </a:rPr>
              <a:t>th</a:t>
            </a:r>
            <a:r>
              <a:rPr lang="en-US" b="0" dirty="0">
                <a:latin typeface="Trebuchet MS"/>
                <a:ea typeface="MS PGothic"/>
                <a:cs typeface="Arial"/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0" dirty="0">
              <a:latin typeface="Trebuchet MS"/>
              <a:ea typeface="MS PGothic"/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0" dirty="0">
                <a:latin typeface="Trebuchet MS"/>
                <a:ea typeface="MS PGothic"/>
                <a:cs typeface="Arial"/>
              </a:rPr>
              <a:t>Estonia (13%), Greece (9%) and Poland(8%) have recorded the highest percentage increases in total cases.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0" dirty="0">
              <a:latin typeface="Trebuchet MS"/>
              <a:ea typeface="MS PGothic"/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0" dirty="0">
                <a:latin typeface="Trebuchet MS"/>
                <a:ea typeface="MS PGothic"/>
                <a:cs typeface="Arial"/>
              </a:rPr>
              <a:t>Estonia has recorded percentage increase above 10% for four consecutive weeks.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0" dirty="0">
              <a:latin typeface="Trebuchet MS"/>
              <a:ea typeface="MS PGothic"/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0" dirty="0">
              <a:latin typeface="Trebuchet MS"/>
              <a:ea typeface="MS PGothic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F84064-7D81-4B0A-BD20-699850877D7D}"/>
              </a:ext>
            </a:extLst>
          </p:cNvPr>
          <p:cNvSpPr txBox="1"/>
          <p:nvPr/>
        </p:nvSpPr>
        <p:spPr>
          <a:xfrm>
            <a:off x="205172" y="6483043"/>
            <a:ext cx="71748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/>
              <a:t>Note: Boundaries were cleared by the World Bank Map Design Cartography and Map Clearance Teams.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5D2B087-A978-1B4D-8D93-3F991D2760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293895"/>
              </p:ext>
            </p:extLst>
          </p:nvPr>
        </p:nvGraphicFramePr>
        <p:xfrm>
          <a:off x="111833" y="5167098"/>
          <a:ext cx="11692229" cy="12117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1184">
                  <a:extLst>
                    <a:ext uri="{9D8B030D-6E8A-4147-A177-3AD203B41FA5}">
                      <a16:colId xmlns:a16="http://schemas.microsoft.com/office/drawing/2014/main" val="2666218666"/>
                    </a:ext>
                  </a:extLst>
                </a:gridCol>
                <a:gridCol w="1356924">
                  <a:extLst>
                    <a:ext uri="{9D8B030D-6E8A-4147-A177-3AD203B41FA5}">
                      <a16:colId xmlns:a16="http://schemas.microsoft.com/office/drawing/2014/main" val="3331279801"/>
                    </a:ext>
                  </a:extLst>
                </a:gridCol>
                <a:gridCol w="9784121">
                  <a:extLst>
                    <a:ext uri="{9D8B030D-6E8A-4147-A177-3AD203B41FA5}">
                      <a16:colId xmlns:a16="http://schemas.microsoft.com/office/drawing/2014/main" val="1521546901"/>
                    </a:ext>
                  </a:extLst>
                </a:gridCol>
              </a:tblGrid>
              <a:tr h="247649">
                <a:tc>
                  <a:txBody>
                    <a:bodyPr/>
                    <a:lstStyle/>
                    <a:p>
                      <a:pPr marL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effectLst/>
                        </a:rPr>
                        <a:t>Color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Percent Increase</a:t>
                      </a:r>
                      <a:endParaRPr lang="en-US" sz="1800" b="1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Countries</a:t>
                      </a:r>
                      <a:endParaRPr lang="en-US" sz="1800" b="1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9147790"/>
                  </a:ext>
                </a:extLst>
              </a:tr>
              <a:tr h="276479">
                <a:tc>
                  <a:txBody>
                    <a:bodyPr/>
                    <a:lstStyle/>
                    <a:p>
                      <a:pPr marL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>
                        <a:effectLst/>
                      </a:endParaRPr>
                    </a:p>
                  </a:txBody>
                  <a:tcPr anchor="ctr">
                    <a:solidFill>
                      <a:srgbClr val="3CB371"/>
                    </a:solidFill>
                  </a:tcPr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0% - 5%</a:t>
                      </a:r>
                      <a:endParaRPr lang="en-US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Kazakhstan, Uzbekistan, Russian Federation, Tajikistan, Kyrgyz Republic, Armenia, Belarus, Romania, Lithuania, Latvia, Turkey, Albania, Croatia, Portugal, Spain, Italy, Azerbaijan, Georgia, Montenegro.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5240494"/>
                  </a:ext>
                </a:extLst>
              </a:tr>
              <a:tr h="266853">
                <a:tc>
                  <a:txBody>
                    <a:bodyPr/>
                    <a:lstStyle/>
                    <a:p>
                      <a:pPr marL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>
                        <a:effectLst/>
                      </a:endParaRPr>
                    </a:p>
                  </a:txBody>
                  <a:tcPr anchor="ctr">
                    <a:solidFill>
                      <a:srgbClr val="FF8C00"/>
                    </a:solidFill>
                  </a:tcPr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5% - 10%</a:t>
                      </a:r>
                      <a:endParaRPr lang="en-US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Ukraine, Poland, Moldova, Bulgaria, Greece, Finland, Cyprus, Bosnia and Herzegovina, North Macedonia, Serbia, Kosovo.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137863"/>
                  </a:ext>
                </a:extLst>
              </a:tr>
              <a:tr h="193210">
                <a:tc>
                  <a:txBody>
                    <a:bodyPr/>
                    <a:lstStyle/>
                    <a:p>
                      <a:pPr marL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>
                        <a:effectLst/>
                      </a:endParaRPr>
                    </a:p>
                  </a:txBody>
                  <a:tcPr anchor="ctr">
                    <a:solidFill>
                      <a:srgbClr val="DC143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 &gt; = 10%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Estonia.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3743754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86704EE8-272D-8345-BE07-121D9141F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69" y="1306470"/>
            <a:ext cx="6571535" cy="380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58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239D7ED-A71B-EF43-A70B-BC9DB4A71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4818"/>
            <a:ext cx="9243076" cy="49368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857872-1F48-4371-9E51-36589E1EE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975" y="293478"/>
            <a:ext cx="10405640" cy="756707"/>
          </a:xfrm>
        </p:spPr>
        <p:txBody>
          <a:bodyPr/>
          <a:lstStyle/>
          <a:p>
            <a:r>
              <a:rPr lang="en-US" b="1">
                <a:ea typeface="MS PGothic"/>
                <a:cs typeface="+mn-lt"/>
              </a:rPr>
              <a:t>Relative contributions of the 10 client countries with highest case incidence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725D57-3197-4D83-A04C-F9C0B22108CC}"/>
              </a:ext>
            </a:extLst>
          </p:cNvPr>
          <p:cNvSpPr txBox="1"/>
          <p:nvPr/>
        </p:nvSpPr>
        <p:spPr>
          <a:xfrm>
            <a:off x="8509298" y="3069365"/>
            <a:ext cx="3682701" cy="32008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/>
              <a:buChar char="•"/>
            </a:pPr>
            <a:r>
              <a:rPr lang="en-US" b="0" dirty="0">
                <a:latin typeface="Trebuchet MS"/>
                <a:ea typeface="MS PGothic"/>
                <a:cs typeface="Arial"/>
              </a:rPr>
              <a:t>​</a:t>
            </a:r>
            <a:r>
              <a:rPr lang="en-US" b="0" dirty="0"/>
              <a:t>This chart plots the proportion of new cases of the total cases in the region between </a:t>
            </a:r>
            <a:r>
              <a:rPr lang="en-US" b="0" dirty="0">
                <a:latin typeface="Trebuchet MS"/>
                <a:ea typeface="MS PGothic"/>
                <a:cs typeface="Arial"/>
              </a:rPr>
              <a:t>January 1</a:t>
            </a:r>
            <a:r>
              <a:rPr lang="en-US" b="0" baseline="30000" dirty="0">
                <a:latin typeface="Trebuchet MS"/>
                <a:ea typeface="MS PGothic"/>
                <a:cs typeface="Arial"/>
              </a:rPr>
              <a:t>st </a:t>
            </a:r>
            <a:r>
              <a:rPr lang="en-US" b="0" dirty="0">
                <a:latin typeface="Trebuchet MS"/>
                <a:ea typeface="MS PGothic"/>
                <a:cs typeface="Arial"/>
              </a:rPr>
              <a:t>and March 19</a:t>
            </a:r>
            <a:r>
              <a:rPr lang="en-US" b="0" baseline="30000" dirty="0">
                <a:latin typeface="Trebuchet MS"/>
                <a:ea typeface="MS PGothic"/>
                <a:cs typeface="Arial"/>
              </a:rPr>
              <a:t>th </a:t>
            </a:r>
            <a:r>
              <a:rPr lang="en-US" b="0" dirty="0"/>
              <a:t>among countries with the highest levels of case incidence.</a:t>
            </a:r>
          </a:p>
          <a:p>
            <a:pPr marL="285750" indent="-285750" algn="just">
              <a:spcAft>
                <a:spcPts val="600"/>
              </a:spcAft>
              <a:buFont typeface="Arial"/>
              <a:buChar char="•"/>
            </a:pPr>
            <a:r>
              <a:rPr lang="en-US" b="0" dirty="0"/>
              <a:t>The 7-day rolling average is computed to adjust for variation in reporting.</a:t>
            </a:r>
            <a:endParaRPr lang="en-US" b="0" dirty="0">
              <a:latin typeface="Trebuchet MS"/>
              <a:ea typeface="MS PGothic"/>
              <a:cs typeface="Arial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latin typeface="Trebuchet MS"/>
                <a:ea typeface="MS PGothic"/>
                <a:cs typeface="Arial"/>
              </a:rPr>
              <a:t>The percentage contribution of cases in Turkey, Poland and Italy is increasing. 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777320506"/>
      </p:ext>
    </p:extLst>
  </p:cSld>
  <p:clrMapOvr>
    <a:masterClrMapping/>
  </p:clrMapOvr>
</p:sld>
</file>

<file path=ppt/theme/theme1.xml><?xml version="1.0" encoding="utf-8"?>
<a:theme xmlns:a="http://schemas.openxmlformats.org/drawingml/2006/main" name="WBG-Any_Logo-Cobranded">
  <a:themeElements>
    <a:clrScheme name="World Bank Approved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BG-Any_Logo-Cobranded.pot [Read-Only] [Compatibility Mode]" id="{756CE0D8-BF96-4A0C-A194-3EB8098B4EBE}" vid="{ED268B29-B0A0-418C-ABAA-D1B06D47226B}"/>
    </a:ext>
  </a:extLst>
</a:theme>
</file>

<file path=ppt/theme/theme2.xml><?xml version="1.0" encoding="utf-8"?>
<a:theme xmlns:a="http://schemas.openxmlformats.org/drawingml/2006/main" name="Full Page Interior">
  <a:themeElements>
    <a:clrScheme name="World Bank">
      <a:dk1>
        <a:srgbClr val="002345"/>
      </a:dk1>
      <a:lt1>
        <a:sysClr val="window" lastClr="FFFFFF"/>
      </a:lt1>
      <a:dk2>
        <a:srgbClr val="000000"/>
      </a:dk2>
      <a:lt2>
        <a:srgbClr val="00ADE4"/>
      </a:lt2>
      <a:accent1>
        <a:srgbClr val="000000"/>
      </a:accent1>
      <a:accent2>
        <a:srgbClr val="7F7F7F"/>
      </a:accent2>
      <a:accent3>
        <a:srgbClr val="00ADE4"/>
      </a:accent3>
      <a:accent4>
        <a:srgbClr val="021F43"/>
      </a:accent4>
      <a:accent5>
        <a:srgbClr val="006450"/>
      </a:accent5>
      <a:accent6>
        <a:srgbClr val="F78D28"/>
      </a:accent6>
      <a:hlink>
        <a:srgbClr val="00AB51"/>
      </a:hlink>
      <a:folHlink>
        <a:srgbClr val="61477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BG-Any_Logo-Cobranded.pot [Read-Only] [Compatibility Mode]" id="{756CE0D8-BF96-4A0C-A194-3EB8098B4EBE}" vid="{C029A8FA-8733-43B0-A718-9EA4C138C00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D135C35F46F242ABD78D63C2151323" ma:contentTypeVersion="13" ma:contentTypeDescription="Create a new document." ma:contentTypeScope="" ma:versionID="e7311d67675ee4c6cc500b27b894fbde">
  <xsd:schema xmlns:xsd="http://www.w3.org/2001/XMLSchema" xmlns:xs="http://www.w3.org/2001/XMLSchema" xmlns:p="http://schemas.microsoft.com/office/2006/metadata/properties" xmlns:ns3="fddef6a8-5936-4909-96e0-2ad7a6b1720b" xmlns:ns4="0c867391-8214-4b58-86b3-de07547409f9" targetNamespace="http://schemas.microsoft.com/office/2006/metadata/properties" ma:root="true" ma:fieldsID="85816cf6ef1b85fbfe1c57085e58b973" ns3:_="" ns4:_="">
    <xsd:import namespace="fddef6a8-5936-4909-96e0-2ad7a6b1720b"/>
    <xsd:import namespace="0c867391-8214-4b58-86b3-de07547409f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def6a8-5936-4909-96e0-2ad7a6b172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867391-8214-4b58-86b3-de07547409f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566D105-AB10-4976-8AC2-8A74EF56DF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720334-F87E-48C1-8076-538680DA559E}">
  <ds:schemaRefs>
    <ds:schemaRef ds:uri="0c867391-8214-4b58-86b3-de07547409f9"/>
    <ds:schemaRef ds:uri="fddef6a8-5936-4909-96e0-2ad7a6b1720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647F6D5-DC98-493A-80CC-C92B3E3F56A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WBG-Any_Logo-Cobranded</Template>
  <TotalTime>1102</TotalTime>
  <Words>1999</Words>
  <Application>Microsoft Office PowerPoint</Application>
  <PresentationFormat>Widescreen</PresentationFormat>
  <Paragraphs>454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Andes ExtraLight</vt:lpstr>
      <vt:lpstr>Arial</vt:lpstr>
      <vt:lpstr>Arial Bold</vt:lpstr>
      <vt:lpstr>Arial,Sans-Serif</vt:lpstr>
      <vt:lpstr>Calibri</vt:lpstr>
      <vt:lpstr>Trebuchet MS</vt:lpstr>
      <vt:lpstr>Wingdings</vt:lpstr>
      <vt:lpstr>WBG-Any_Logo-Cobranded</vt:lpstr>
      <vt:lpstr>Full Page Interior</vt:lpstr>
      <vt:lpstr>COVID-19 MONITOR  Europe and central Asia</vt:lpstr>
      <vt:lpstr>Daily new COVID-19 cases by World Bank region in all countries</vt:lpstr>
      <vt:lpstr>Daily new COVID-19 cases and deaths in the region in all countries</vt:lpstr>
      <vt:lpstr>Regional overview:  COVID-19 cases, mortality, vaccination, and testing in client countries</vt:lpstr>
      <vt:lpstr>Country-level:  cases, mortality and testing</vt:lpstr>
      <vt:lpstr>Total cases and deaths in client countries</vt:lpstr>
      <vt:lpstr>Rolling 7-day average of new cases</vt:lpstr>
      <vt:lpstr>Most recent two-week span: percent increase in total cases</vt:lpstr>
      <vt:lpstr>Relative contributions of the 10 client countries with highest case incidence</vt:lpstr>
      <vt:lpstr>Test positivity rate: total positive COVID-19 tests versus total tests conducted</vt:lpstr>
      <vt:lpstr>Most recent two-week span: change in test positivity rate</vt:lpstr>
      <vt:lpstr>Spread of Coronavirus variants of concern in client countries</vt:lpstr>
      <vt:lpstr>Total vaccine doses administered per 100 people in client countries (A)</vt:lpstr>
      <vt:lpstr>Total vaccine doses administered per 100 people in client countries (B)</vt:lpstr>
      <vt:lpstr>Public health and social measures implemented in the region</vt:lpstr>
      <vt:lpstr>Countries and data sources</vt:lpstr>
    </vt:vector>
  </TitlesOfParts>
  <Company>The World Bank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MONITORING</dc:title>
  <dc:creator>Adanna Chukwuma</dc:creator>
  <cp:lastModifiedBy>Adanna Chukwuma</cp:lastModifiedBy>
  <cp:revision>416</cp:revision>
  <dcterms:created xsi:type="dcterms:W3CDTF">2020-05-04T13:50:45Z</dcterms:created>
  <dcterms:modified xsi:type="dcterms:W3CDTF">2021-03-22T16:08:55Z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0x01010000D135C35F46F242ABD78D63C2151323</vt:lpwstr>
  </property>
</Properties>
</file>