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5197" r:id="rId4"/>
    <p:sldMasterId id="2147485265" r:id="rId5"/>
  </p:sldMasterIdLst>
  <p:notesMasterIdLst>
    <p:notesMasterId r:id="rId21"/>
  </p:notesMasterIdLst>
  <p:handoutMasterIdLst>
    <p:handoutMasterId r:id="rId22"/>
  </p:handoutMasterIdLst>
  <p:sldIdLst>
    <p:sldId id="256" r:id="rId6"/>
    <p:sldId id="281" r:id="rId7"/>
    <p:sldId id="284" r:id="rId8"/>
    <p:sldId id="293" r:id="rId9"/>
    <p:sldId id="290" r:id="rId10"/>
    <p:sldId id="282" r:id="rId11"/>
    <p:sldId id="273" r:id="rId12"/>
    <p:sldId id="271" r:id="rId13"/>
    <p:sldId id="272" r:id="rId14"/>
    <p:sldId id="288" r:id="rId15"/>
    <p:sldId id="291" r:id="rId16"/>
    <p:sldId id="295" r:id="rId17"/>
    <p:sldId id="297" r:id="rId18"/>
    <p:sldId id="276" r:id="rId19"/>
    <p:sldId id="277" r:id="rId20"/>
  </p:sldIdLst>
  <p:sldSz cx="12192000" cy="6858000"/>
  <p:notesSz cx="6858000" cy="9144000"/>
  <p:defaultTextStyle>
    <a:defPPr>
      <a:defRPr lang="en-US"/>
    </a:defPPr>
    <a:lvl1pPr algn="l" rtl="0" fontAlgn="base">
      <a:spcBef>
        <a:spcPct val="0"/>
      </a:spcBef>
      <a:spcAft>
        <a:spcPct val="0"/>
      </a:spcAft>
      <a:defRPr sz="1600" b="1" kern="1200">
        <a:solidFill>
          <a:schemeClr val="tx1"/>
        </a:solidFill>
        <a:latin typeface="Trebuchet MS" panose="020B0603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1600" b="1" kern="1200">
        <a:solidFill>
          <a:schemeClr val="tx1"/>
        </a:solidFill>
        <a:latin typeface="Trebuchet MS" panose="020B0603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1600" b="1" kern="1200">
        <a:solidFill>
          <a:schemeClr val="tx1"/>
        </a:solidFill>
        <a:latin typeface="Trebuchet MS" panose="020B0603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1600" b="1" kern="1200">
        <a:solidFill>
          <a:schemeClr val="tx1"/>
        </a:solidFill>
        <a:latin typeface="Trebuchet MS" panose="020B0603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1600" b="1" kern="1200">
        <a:solidFill>
          <a:schemeClr val="tx1"/>
        </a:solidFill>
        <a:latin typeface="Trebuchet MS" panose="020B0603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1600" b="1" kern="1200">
        <a:solidFill>
          <a:schemeClr val="tx1"/>
        </a:solidFill>
        <a:latin typeface="Trebuchet MS" panose="020B0603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1600" b="1" kern="1200">
        <a:solidFill>
          <a:schemeClr val="tx1"/>
        </a:solidFill>
        <a:latin typeface="Trebuchet MS" panose="020B0603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1600" b="1" kern="1200">
        <a:solidFill>
          <a:schemeClr val="tx1"/>
        </a:solidFill>
        <a:latin typeface="Trebuchet MS" panose="020B0603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1600" b="1" kern="1200">
        <a:solidFill>
          <a:schemeClr val="tx1"/>
        </a:solidFill>
        <a:latin typeface="Trebuchet MS" panose="020B0603020202020204" pitchFamily="34" charset="0"/>
        <a:ea typeface="MS PGothic" panose="020B0600070205080204" pitchFamily="34" charset="-128"/>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nna Chukwuma" initials="ADUC" lastIdx="223" clrIdx="0">
    <p:extLst>
      <p:ext uri="{19B8F6BF-5375-455C-9EA6-DF929625EA0E}">
        <p15:presenceInfo xmlns:p15="http://schemas.microsoft.com/office/powerpoint/2012/main" userId="Adanna Chukwuma" providerId="None"/>
      </p:ext>
    </p:extLst>
  </p:cmAuthor>
  <p:cmAuthor id="2" name="Khrystyna Pak" initials="KP" lastIdx="32" clrIdx="1">
    <p:extLst>
      <p:ext uri="{19B8F6BF-5375-455C-9EA6-DF929625EA0E}">
        <p15:presenceInfo xmlns:p15="http://schemas.microsoft.com/office/powerpoint/2012/main" userId="S::kpak@worldbank.org::a5f294f2-0789-4883-8526-daac8f36f017" providerId="AD"/>
      </p:ext>
    </p:extLst>
  </p:cmAuthor>
  <p:cmAuthor id="3" name="digishasinghal@gmail.com" initials="di" lastIdx="11" clrIdx="2">
    <p:extLst>
      <p:ext uri="{19B8F6BF-5375-455C-9EA6-DF929625EA0E}">
        <p15:presenceInfo xmlns:p15="http://schemas.microsoft.com/office/powerpoint/2012/main" userId="S::urn:spo:guest#digishasinghal@gmail.com::" providerId="AD"/>
      </p:ext>
    </p:extLst>
  </p:cmAuthor>
  <p:cmAuthor id="4" name="Olena Doroshenko" initials="OD" lastIdx="1" clrIdx="3">
    <p:extLst>
      <p:ext uri="{19B8F6BF-5375-455C-9EA6-DF929625EA0E}">
        <p15:presenceInfo xmlns:p15="http://schemas.microsoft.com/office/powerpoint/2012/main" userId="S::odoroshenko@worldbank.org::a25d0909-8246-4778-9db8-5e4a660af5f0" providerId="AD"/>
      </p:ext>
    </p:extLst>
  </p:cmAuthor>
  <p:cmAuthor id="5" name="Microsoft Office User" initials="MOU" lastIdx="3" clrIdx="4">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5F01"/>
    <a:srgbClr val="00A29F"/>
    <a:srgbClr val="008E52"/>
    <a:srgbClr val="3CB371"/>
    <a:srgbClr val="DC143C"/>
    <a:srgbClr val="FFF714"/>
    <a:srgbClr val="8B0000"/>
    <a:srgbClr val="FF8C00"/>
    <a:srgbClr val="90EE90"/>
    <a:srgbClr val="4A91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EC4D1C-736A-22EB-EC8B-FECA66EECB2D}" v="1093" dt="2021-02-15T11:16:58.096"/>
    <p1510:client id="{33674DA9-8893-4AEC-A62E-84441B83E58A}" v="6" dt="2021-02-15T23:37:38.889"/>
    <p1510:client id="{C1002901-5E42-241A-8B9A-B17CAAF24C77}" v="33" dt="2021-02-15T14:35:47.4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7"/>
  </p:normalViewPr>
  <p:slideViewPr>
    <p:cSldViewPr snapToGrid="0">
      <p:cViewPr varScale="1">
        <p:scale>
          <a:sx n="55" d="100"/>
          <a:sy n="55" d="100"/>
        </p:scale>
        <p:origin x="116"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gishasinghal@gmail.com" userId="S::urn:spo:guest#digishasinghal@gmail.com::" providerId="AD" clId="Web-{C1002901-5E42-241A-8B9A-B17CAAF24C77}"/>
    <pc:docChg chg="modSld">
      <pc:chgData name="digishasinghal@gmail.com" userId="S::urn:spo:guest#digishasinghal@gmail.com::" providerId="AD" clId="Web-{C1002901-5E42-241A-8B9A-B17CAAF24C77}" dt="2021-02-15T14:35:46.954" v="15" actId="20577"/>
      <pc:docMkLst>
        <pc:docMk/>
      </pc:docMkLst>
      <pc:sldChg chg="modSp">
        <pc:chgData name="digishasinghal@gmail.com" userId="S::urn:spo:guest#digishasinghal@gmail.com::" providerId="AD" clId="Web-{C1002901-5E42-241A-8B9A-B17CAAF24C77}" dt="2021-02-15T14:35:46.954" v="15" actId="20577"/>
        <pc:sldMkLst>
          <pc:docMk/>
          <pc:sldMk cId="4164982494" sldId="297"/>
        </pc:sldMkLst>
        <pc:spChg chg="mod">
          <ac:chgData name="digishasinghal@gmail.com" userId="S::urn:spo:guest#digishasinghal@gmail.com::" providerId="AD" clId="Web-{C1002901-5E42-241A-8B9A-B17CAAF24C77}" dt="2021-02-15T14:35:46.954" v="15" actId="20577"/>
          <ac:spMkLst>
            <pc:docMk/>
            <pc:sldMk cId="4164982494" sldId="297"/>
            <ac:spMk id="9" creationId="{1874640C-54C8-4C2A-B186-53237F6EBB36}"/>
          </ac:spMkLst>
        </pc:spChg>
        <pc:graphicFrameChg chg="mod modGraphic">
          <ac:chgData name="digishasinghal@gmail.com" userId="S::urn:spo:guest#digishasinghal@gmail.com::" providerId="AD" clId="Web-{C1002901-5E42-241A-8B9A-B17CAAF24C77}" dt="2021-02-15T14:35:18.531" v="5"/>
          <ac:graphicFrameMkLst>
            <pc:docMk/>
            <pc:sldMk cId="4164982494" sldId="297"/>
            <ac:graphicFrameMk id="5" creationId="{D9A7F6FB-247C-4B96-875D-D45818748E8E}"/>
          </ac:graphicFrameMkLst>
        </pc:graphicFrameChg>
      </pc:sldChg>
    </pc:docChg>
  </pc:docChgLst>
  <pc:docChgLst>
    <pc:chgData clId="Web-{05EC4D1C-736A-22EB-EC8B-FECA66EECB2D}"/>
    <pc:docChg chg="modSld">
      <pc:chgData name="" userId="" providerId="" clId="Web-{05EC4D1C-736A-22EB-EC8B-FECA66EECB2D}" dt="2021-02-15T10:13:19.370" v="2" actId="20577"/>
      <pc:docMkLst>
        <pc:docMk/>
      </pc:docMkLst>
      <pc:sldChg chg="modSp">
        <pc:chgData name="" userId="" providerId="" clId="Web-{05EC4D1C-736A-22EB-EC8B-FECA66EECB2D}" dt="2021-02-15T10:13:19.370" v="2" actId="20577"/>
        <pc:sldMkLst>
          <pc:docMk/>
          <pc:sldMk cId="0" sldId="256"/>
        </pc:sldMkLst>
        <pc:spChg chg="mod">
          <ac:chgData name="" userId="" providerId="" clId="Web-{05EC4D1C-736A-22EB-EC8B-FECA66EECB2D}" dt="2021-02-15T10:13:19.370" v="2" actId="20577"/>
          <ac:spMkLst>
            <pc:docMk/>
            <pc:sldMk cId="0" sldId="256"/>
            <ac:spMk id="6" creationId="{7BF637A7-4ADC-4969-87CE-E1646D5AA719}"/>
          </ac:spMkLst>
        </pc:spChg>
      </pc:sldChg>
    </pc:docChg>
  </pc:docChgLst>
  <pc:docChgLst>
    <pc:chgData name="Khrystyna Pak" userId="S::kpak@worldbank.org::a5f294f2-0789-4883-8526-daac8f36f017" providerId="AD" clId="Web-{63F0FDF4-D258-DB9D-0559-A373B34F5EE3}"/>
    <pc:docChg chg="modSld">
      <pc:chgData name="Khrystyna Pak" userId="S::kpak@worldbank.org::a5f294f2-0789-4883-8526-daac8f36f017" providerId="AD" clId="Web-{63F0FDF4-D258-DB9D-0559-A373B34F5EE3}" dt="2021-02-08T09:35:12.049" v="505" actId="1076"/>
      <pc:docMkLst>
        <pc:docMk/>
      </pc:docMkLst>
      <pc:sldChg chg="addSp delSp modSp">
        <pc:chgData name="Khrystyna Pak" userId="S::kpak@worldbank.org::a5f294f2-0789-4883-8526-daac8f36f017" providerId="AD" clId="Web-{63F0FDF4-D258-DB9D-0559-A373B34F5EE3}" dt="2021-02-08T08:31:53.584" v="12" actId="1076"/>
        <pc:sldMkLst>
          <pc:docMk/>
          <pc:sldMk cId="2638173625" sldId="281"/>
        </pc:sldMkLst>
        <pc:spChg chg="mod">
          <ac:chgData name="Khrystyna Pak" userId="S::kpak@worldbank.org::a5f294f2-0789-4883-8526-daac8f36f017" providerId="AD" clId="Web-{63F0FDF4-D258-DB9D-0559-A373B34F5EE3}" dt="2021-02-08T08:30:52.333" v="2" actId="1076"/>
          <ac:spMkLst>
            <pc:docMk/>
            <pc:sldMk cId="2638173625" sldId="281"/>
            <ac:spMk id="9" creationId="{4A0FB3D9-F93F-4C1B-A53F-E76516508DFF}"/>
          </ac:spMkLst>
        </pc:spChg>
        <pc:picChg chg="add mod">
          <ac:chgData name="Khrystyna Pak" userId="S::kpak@worldbank.org::a5f294f2-0789-4883-8526-daac8f36f017" providerId="AD" clId="Web-{63F0FDF4-D258-DB9D-0559-A373B34F5EE3}" dt="2021-02-08T08:31:41.959" v="8" actId="1076"/>
          <ac:picMkLst>
            <pc:docMk/>
            <pc:sldMk cId="2638173625" sldId="281"/>
            <ac:picMk id="3" creationId="{7B139716-25FC-4379-A5E1-2BBDC0761576}"/>
          </ac:picMkLst>
        </pc:picChg>
        <pc:picChg chg="add mod">
          <ac:chgData name="Khrystyna Pak" userId="S::kpak@worldbank.org::a5f294f2-0789-4883-8526-daac8f36f017" providerId="AD" clId="Web-{63F0FDF4-D258-DB9D-0559-A373B34F5EE3}" dt="2021-02-08T08:31:53.584" v="12" actId="1076"/>
          <ac:picMkLst>
            <pc:docMk/>
            <pc:sldMk cId="2638173625" sldId="281"/>
            <ac:picMk id="4" creationId="{7485EEA9-2FDC-4837-99AF-1F9318EDB0F3}"/>
          </ac:picMkLst>
        </pc:picChg>
        <pc:picChg chg="del">
          <ac:chgData name="Khrystyna Pak" userId="S::kpak@worldbank.org::a5f294f2-0789-4883-8526-daac8f36f017" providerId="AD" clId="Web-{63F0FDF4-D258-DB9D-0559-A373B34F5EE3}" dt="2021-02-08T08:30:47.677" v="0"/>
          <ac:picMkLst>
            <pc:docMk/>
            <pc:sldMk cId="2638173625" sldId="281"/>
            <ac:picMk id="5" creationId="{6142BD3F-5249-4DF1-8EEC-03C80218C007}"/>
          </ac:picMkLst>
        </pc:picChg>
        <pc:picChg chg="del">
          <ac:chgData name="Khrystyna Pak" userId="S::kpak@worldbank.org::a5f294f2-0789-4883-8526-daac8f36f017" providerId="AD" clId="Web-{63F0FDF4-D258-DB9D-0559-A373B34F5EE3}" dt="2021-02-08T08:30:49.427" v="1"/>
          <ac:picMkLst>
            <pc:docMk/>
            <pc:sldMk cId="2638173625" sldId="281"/>
            <ac:picMk id="6" creationId="{1B750B4B-9835-4CFF-8BE9-7EBD7C43D4C0}"/>
          </ac:picMkLst>
        </pc:picChg>
      </pc:sldChg>
      <pc:sldChg chg="addSp delSp modSp">
        <pc:chgData name="Khrystyna Pak" userId="S::kpak@worldbank.org::a5f294f2-0789-4883-8526-daac8f36f017" providerId="AD" clId="Web-{63F0FDF4-D258-DB9D-0559-A373B34F5EE3}" dt="2021-02-08T09:12:59.076" v="459" actId="20577"/>
        <pc:sldMkLst>
          <pc:docMk/>
          <pc:sldMk cId="3609488186" sldId="282"/>
        </pc:sldMkLst>
        <pc:spChg chg="mod">
          <ac:chgData name="Khrystyna Pak" userId="S::kpak@worldbank.org::a5f294f2-0789-4883-8526-daac8f36f017" providerId="AD" clId="Web-{63F0FDF4-D258-DB9D-0559-A373B34F5EE3}" dt="2021-02-08T09:12:59.076" v="459" actId="20577"/>
          <ac:spMkLst>
            <pc:docMk/>
            <pc:sldMk cId="3609488186" sldId="282"/>
            <ac:spMk id="9" creationId="{EADCFE26-A35F-41E4-9ACE-6E3D60531751}"/>
          </ac:spMkLst>
        </pc:spChg>
        <pc:spChg chg="mod">
          <ac:chgData name="Khrystyna Pak" userId="S::kpak@worldbank.org::a5f294f2-0789-4883-8526-daac8f36f017" providerId="AD" clId="Web-{63F0FDF4-D258-DB9D-0559-A373B34F5EE3}" dt="2021-02-08T09:12:31.341" v="453" actId="20577"/>
          <ac:spMkLst>
            <pc:docMk/>
            <pc:sldMk cId="3609488186" sldId="282"/>
            <ac:spMk id="10" creationId="{84F86ACA-D580-4C09-9760-BBDE4724728B}"/>
          </ac:spMkLst>
        </pc:spChg>
        <pc:picChg chg="del">
          <ac:chgData name="Khrystyna Pak" userId="S::kpak@worldbank.org::a5f294f2-0789-4883-8526-daac8f36f017" providerId="AD" clId="Web-{63F0FDF4-D258-DB9D-0559-A373B34F5EE3}" dt="2021-02-08T09:00:39.330" v="391"/>
          <ac:picMkLst>
            <pc:docMk/>
            <pc:sldMk cId="3609488186" sldId="282"/>
            <ac:picMk id="3" creationId="{E058966B-FA4F-47F2-94CD-ACE85F39E1E4}"/>
          </ac:picMkLst>
        </pc:picChg>
        <pc:picChg chg="add mod">
          <ac:chgData name="Khrystyna Pak" userId="S::kpak@worldbank.org::a5f294f2-0789-4883-8526-daac8f36f017" providerId="AD" clId="Web-{63F0FDF4-D258-DB9D-0559-A373B34F5EE3}" dt="2021-02-08T09:01:26.643" v="401" actId="14100"/>
          <ac:picMkLst>
            <pc:docMk/>
            <pc:sldMk cId="3609488186" sldId="282"/>
            <ac:picMk id="4" creationId="{53F00EB8-6469-4422-B2F2-8033A22A4776}"/>
          </ac:picMkLst>
        </pc:picChg>
        <pc:picChg chg="add mod">
          <ac:chgData name="Khrystyna Pak" userId="S::kpak@worldbank.org::a5f294f2-0789-4883-8526-daac8f36f017" providerId="AD" clId="Web-{63F0FDF4-D258-DB9D-0559-A373B34F5EE3}" dt="2021-02-08T09:01:29.315" v="402" actId="14100"/>
          <ac:picMkLst>
            <pc:docMk/>
            <pc:sldMk cId="3609488186" sldId="282"/>
            <ac:picMk id="5" creationId="{38817CD0-FB72-453F-8B3C-8129E9B85AF8}"/>
          </ac:picMkLst>
        </pc:picChg>
        <pc:picChg chg="del">
          <ac:chgData name="Khrystyna Pak" userId="S::kpak@worldbank.org::a5f294f2-0789-4883-8526-daac8f36f017" providerId="AD" clId="Web-{63F0FDF4-D258-DB9D-0559-A373B34F5EE3}" dt="2021-02-08T09:00:36.892" v="390"/>
          <ac:picMkLst>
            <pc:docMk/>
            <pc:sldMk cId="3609488186" sldId="282"/>
            <ac:picMk id="7" creationId="{A0B5B0EB-0D32-47C8-946A-6675025A3247}"/>
          </ac:picMkLst>
        </pc:picChg>
      </pc:sldChg>
      <pc:sldChg chg="modSp">
        <pc:chgData name="Khrystyna Pak" userId="S::kpak@worldbank.org::a5f294f2-0789-4883-8526-daac8f36f017" providerId="AD" clId="Web-{63F0FDF4-D258-DB9D-0559-A373B34F5EE3}" dt="2021-02-08T08:44:25.596" v="103" actId="20577"/>
        <pc:sldMkLst>
          <pc:docMk/>
          <pc:sldMk cId="284973925" sldId="284"/>
        </pc:sldMkLst>
        <pc:spChg chg="mod">
          <ac:chgData name="Khrystyna Pak" userId="S::kpak@worldbank.org::a5f294f2-0789-4883-8526-daac8f36f017" providerId="AD" clId="Web-{63F0FDF4-D258-DB9D-0559-A373B34F5EE3}" dt="2021-02-08T08:34:05.836" v="69" actId="20577"/>
          <ac:spMkLst>
            <pc:docMk/>
            <pc:sldMk cId="284973925" sldId="284"/>
            <ac:spMk id="7" creationId="{6321A61E-5F4E-48CC-B6FC-EB7F72E4A8BB}"/>
          </ac:spMkLst>
        </pc:spChg>
        <pc:spChg chg="mod">
          <ac:chgData name="Khrystyna Pak" userId="S::kpak@worldbank.org::a5f294f2-0789-4883-8526-daac8f36f017" providerId="AD" clId="Web-{63F0FDF4-D258-DB9D-0559-A373B34F5EE3}" dt="2021-02-08T08:32:38.351" v="25" actId="20577"/>
          <ac:spMkLst>
            <pc:docMk/>
            <pc:sldMk cId="284973925" sldId="284"/>
            <ac:spMk id="11" creationId="{57A684DA-D9D7-4A7F-AB06-9FCE54F2ADEC}"/>
          </ac:spMkLst>
        </pc:spChg>
        <pc:spChg chg="mod">
          <ac:chgData name="Khrystyna Pak" userId="S::kpak@worldbank.org::a5f294f2-0789-4883-8526-daac8f36f017" providerId="AD" clId="Web-{63F0FDF4-D258-DB9D-0559-A373B34F5EE3}" dt="2021-02-08T08:32:19.022" v="19" actId="20577"/>
          <ac:spMkLst>
            <pc:docMk/>
            <pc:sldMk cId="284973925" sldId="284"/>
            <ac:spMk id="13" creationId="{35190D50-CCA6-4670-9EE0-CE02F287BAA4}"/>
          </ac:spMkLst>
        </pc:spChg>
        <pc:spChg chg="mod">
          <ac:chgData name="Khrystyna Pak" userId="S::kpak@worldbank.org::a5f294f2-0789-4883-8526-daac8f36f017" providerId="AD" clId="Web-{63F0FDF4-D258-DB9D-0559-A373B34F5EE3}" dt="2021-02-08T08:33:38.195" v="57" actId="20577"/>
          <ac:spMkLst>
            <pc:docMk/>
            <pc:sldMk cId="284973925" sldId="284"/>
            <ac:spMk id="16" creationId="{EC08445B-D816-4E7B-9EE5-A1B02B4B7B1A}"/>
          </ac:spMkLst>
        </pc:spChg>
        <pc:spChg chg="mod">
          <ac:chgData name="Khrystyna Pak" userId="S::kpak@worldbank.org::a5f294f2-0789-4883-8526-daac8f36f017" providerId="AD" clId="Web-{63F0FDF4-D258-DB9D-0559-A373B34F5EE3}" dt="2021-02-08T08:44:25.596" v="103" actId="20577"/>
          <ac:spMkLst>
            <pc:docMk/>
            <pc:sldMk cId="284973925" sldId="284"/>
            <ac:spMk id="18" creationId="{D196BEBA-592F-4180-9B35-D139A137F0DF}"/>
          </ac:spMkLst>
        </pc:spChg>
      </pc:sldChg>
      <pc:sldChg chg="addSp delSp modSp">
        <pc:chgData name="Khrystyna Pak" userId="S::kpak@worldbank.org::a5f294f2-0789-4883-8526-daac8f36f017" providerId="AD" clId="Web-{63F0FDF4-D258-DB9D-0559-A373B34F5EE3}" dt="2021-02-08T09:35:12.049" v="505" actId="1076"/>
        <pc:sldMkLst>
          <pc:docMk/>
          <pc:sldMk cId="4026125086" sldId="288"/>
        </pc:sldMkLst>
        <pc:spChg chg="mod">
          <ac:chgData name="Khrystyna Pak" userId="S::kpak@worldbank.org::a5f294f2-0789-4883-8526-daac8f36f017" providerId="AD" clId="Web-{63F0FDF4-D258-DB9D-0559-A373B34F5EE3}" dt="2021-02-08T09:35:12.049" v="505" actId="1076"/>
          <ac:spMkLst>
            <pc:docMk/>
            <pc:sldMk cId="4026125086" sldId="288"/>
            <ac:spMk id="7" creationId="{E846CA81-60BE-404B-B47E-03D77AB7E5BF}"/>
          </ac:spMkLst>
        </pc:spChg>
        <pc:picChg chg="add mod">
          <ac:chgData name="Khrystyna Pak" userId="S::kpak@worldbank.org::a5f294f2-0789-4883-8526-daac8f36f017" providerId="AD" clId="Web-{63F0FDF4-D258-DB9D-0559-A373B34F5EE3}" dt="2021-02-08T09:30:19.842" v="463" actId="14100"/>
          <ac:picMkLst>
            <pc:docMk/>
            <pc:sldMk cId="4026125086" sldId="288"/>
            <ac:picMk id="3" creationId="{2205D665-7068-489B-9BBD-A54B7E4BDFC0}"/>
          </ac:picMkLst>
        </pc:picChg>
        <pc:picChg chg="del">
          <ac:chgData name="Khrystyna Pak" userId="S::kpak@worldbank.org::a5f294f2-0789-4883-8526-daac8f36f017" providerId="AD" clId="Web-{63F0FDF4-D258-DB9D-0559-A373B34F5EE3}" dt="2021-02-08T09:29:58.107" v="460"/>
          <ac:picMkLst>
            <pc:docMk/>
            <pc:sldMk cId="4026125086" sldId="288"/>
            <ac:picMk id="5" creationId="{9E5D080F-ABF3-49BC-BD0A-1010D41B524E}"/>
          </ac:picMkLst>
        </pc:picChg>
      </pc:sldChg>
      <pc:sldChg chg="addSp delSp modSp">
        <pc:chgData name="Khrystyna Pak" userId="S::kpak@worldbank.org::a5f294f2-0789-4883-8526-daac8f36f017" providerId="AD" clId="Web-{63F0FDF4-D258-DB9D-0559-A373B34F5EE3}" dt="2021-02-08T08:51:07.180" v="389" actId="20577"/>
        <pc:sldMkLst>
          <pc:docMk/>
          <pc:sldMk cId="2828594217" sldId="290"/>
        </pc:sldMkLst>
        <pc:spChg chg="mod">
          <ac:chgData name="Khrystyna Pak" userId="S::kpak@worldbank.org::a5f294f2-0789-4883-8526-daac8f36f017" providerId="AD" clId="Web-{63F0FDF4-D258-DB9D-0559-A373B34F5EE3}" dt="2021-02-08T08:51:07.180" v="389" actId="20577"/>
          <ac:spMkLst>
            <pc:docMk/>
            <pc:sldMk cId="2828594217" sldId="290"/>
            <ac:spMk id="10" creationId="{8294DB26-244C-4299-8D14-E2FBD065EF54}"/>
          </ac:spMkLst>
        </pc:spChg>
        <pc:graphicFrameChg chg="add mod modGraphic">
          <ac:chgData name="Khrystyna Pak" userId="S::kpak@worldbank.org::a5f294f2-0789-4883-8526-daac8f36f017" providerId="AD" clId="Web-{63F0FDF4-D258-DB9D-0559-A373B34F5EE3}" dt="2021-02-08T08:47:43.662" v="349"/>
          <ac:graphicFrameMkLst>
            <pc:docMk/>
            <pc:sldMk cId="2828594217" sldId="290"/>
            <ac:graphicFrameMk id="4" creationId="{5922F96A-8EEE-4EA3-9E02-09E5DB9D514F}"/>
          </ac:graphicFrameMkLst>
        </pc:graphicFrameChg>
        <pc:graphicFrameChg chg="del">
          <ac:chgData name="Khrystyna Pak" userId="S::kpak@worldbank.org::a5f294f2-0789-4883-8526-daac8f36f017" providerId="AD" clId="Web-{63F0FDF4-D258-DB9D-0559-A373B34F5EE3}" dt="2021-02-08T08:46:31.879" v="104"/>
          <ac:graphicFrameMkLst>
            <pc:docMk/>
            <pc:sldMk cId="2828594217" sldId="290"/>
            <ac:graphicFrameMk id="5" creationId="{422C433D-13E6-46F6-92C7-666832510FA1}"/>
          </ac:graphicFrameMkLst>
        </pc:graphicFrameChg>
      </pc:sldChg>
      <pc:sldChg chg="addSp delSp modSp">
        <pc:chgData name="Khrystyna Pak" userId="S::kpak@worldbank.org::a5f294f2-0789-4883-8526-daac8f36f017" providerId="AD" clId="Web-{63F0FDF4-D258-DB9D-0559-A373B34F5EE3}" dt="2021-02-08T08:41:48.953" v="81" actId="1076"/>
        <pc:sldMkLst>
          <pc:docMk/>
          <pc:sldMk cId="2794113260" sldId="293"/>
        </pc:sldMkLst>
        <pc:picChg chg="add mod">
          <ac:chgData name="Khrystyna Pak" userId="S::kpak@worldbank.org::a5f294f2-0789-4883-8526-daac8f36f017" providerId="AD" clId="Web-{63F0FDF4-D258-DB9D-0559-A373B34F5EE3}" dt="2021-02-08T08:41:48.953" v="81" actId="1076"/>
          <ac:picMkLst>
            <pc:docMk/>
            <pc:sldMk cId="2794113260" sldId="293"/>
            <ac:picMk id="3" creationId="{0E32DD29-4BD4-4895-9632-F93B0432F72D}"/>
          </ac:picMkLst>
        </pc:picChg>
        <pc:picChg chg="add mod">
          <ac:chgData name="Khrystyna Pak" userId="S::kpak@worldbank.org::a5f294f2-0789-4883-8526-daac8f36f017" providerId="AD" clId="Web-{63F0FDF4-D258-DB9D-0559-A373B34F5EE3}" dt="2021-02-08T08:41:46.140" v="80" actId="1076"/>
          <ac:picMkLst>
            <pc:docMk/>
            <pc:sldMk cId="2794113260" sldId="293"/>
            <ac:picMk id="4" creationId="{095FF504-CD81-4E5F-8629-5EA18809EA4F}"/>
          </ac:picMkLst>
        </pc:picChg>
        <pc:picChg chg="del">
          <ac:chgData name="Khrystyna Pak" userId="S::kpak@worldbank.org::a5f294f2-0789-4883-8526-daac8f36f017" providerId="AD" clId="Web-{63F0FDF4-D258-DB9D-0559-A373B34F5EE3}" dt="2021-02-08T08:34:13.649" v="70"/>
          <ac:picMkLst>
            <pc:docMk/>
            <pc:sldMk cId="2794113260" sldId="293"/>
            <ac:picMk id="5" creationId="{7AF9A0D9-AD25-4FF6-BA8E-2427028F6A14}"/>
          </ac:picMkLst>
        </pc:picChg>
        <pc:picChg chg="del">
          <ac:chgData name="Khrystyna Pak" userId="S::kpak@worldbank.org::a5f294f2-0789-4883-8526-daac8f36f017" providerId="AD" clId="Web-{63F0FDF4-D258-DB9D-0559-A373B34F5EE3}" dt="2021-02-08T08:34:14.274" v="71"/>
          <ac:picMkLst>
            <pc:docMk/>
            <pc:sldMk cId="2794113260" sldId="293"/>
            <ac:picMk id="6" creationId="{817DD546-4064-4C0A-9B30-6CFDFD75B70D}"/>
          </ac:picMkLst>
        </pc:picChg>
      </pc:sldChg>
    </pc:docChg>
  </pc:docChgLst>
  <pc:docChgLst>
    <pc:chgData name="Khrystyna Pak" userId="S::kpak@worldbank.org::a5f294f2-0789-4883-8526-daac8f36f017" providerId="AD" clId="Web-{A446E163-F019-2576-3C5A-87767876677B}"/>
    <pc:docChg chg="addSld delSld modSld">
      <pc:chgData name="Khrystyna Pak" userId="S::kpak@worldbank.org::a5f294f2-0789-4883-8526-daac8f36f017" providerId="AD" clId="Web-{A446E163-F019-2576-3C5A-87767876677B}" dt="2021-01-31T21:31:55.938" v="20"/>
      <pc:docMkLst>
        <pc:docMk/>
      </pc:docMkLst>
      <pc:sldChg chg="addSp delSp modSp add del">
        <pc:chgData name="Khrystyna Pak" userId="S::kpak@worldbank.org::a5f294f2-0789-4883-8526-daac8f36f017" providerId="AD" clId="Web-{A446E163-F019-2576-3C5A-87767876677B}" dt="2021-01-31T21:31:55.938" v="20"/>
        <pc:sldMkLst>
          <pc:docMk/>
          <pc:sldMk cId="4026125086" sldId="288"/>
        </pc:sldMkLst>
        <pc:picChg chg="add del mod ord">
          <ac:chgData name="Khrystyna Pak" userId="S::kpak@worldbank.org::a5f294f2-0789-4883-8526-daac8f36f017" providerId="AD" clId="Web-{A446E163-F019-2576-3C5A-87767876677B}" dt="2021-01-31T21:31:23.031" v="14"/>
          <ac:picMkLst>
            <pc:docMk/>
            <pc:sldMk cId="4026125086" sldId="288"/>
            <ac:picMk id="3" creationId="{FAEB2A92-715C-45BF-86F3-DD6F067D5D8F}"/>
          </ac:picMkLst>
        </pc:picChg>
        <pc:picChg chg="del">
          <ac:chgData name="Khrystyna Pak" userId="S::kpak@worldbank.org::a5f294f2-0789-4883-8526-daac8f36f017" providerId="AD" clId="Web-{A446E163-F019-2576-3C5A-87767876677B}" dt="2021-01-31T21:25:07.068" v="2"/>
          <ac:picMkLst>
            <pc:docMk/>
            <pc:sldMk cId="4026125086" sldId="288"/>
            <ac:picMk id="4" creationId="{C76A6534-C3AF-479E-90DC-25B43C7D0AA1}"/>
          </ac:picMkLst>
        </pc:picChg>
        <pc:picChg chg="add mod ord">
          <ac:chgData name="Khrystyna Pak" userId="S::kpak@worldbank.org::a5f294f2-0789-4883-8526-daac8f36f017" providerId="AD" clId="Web-{A446E163-F019-2576-3C5A-87767876677B}" dt="2021-01-31T21:31:55.938" v="20"/>
          <ac:picMkLst>
            <pc:docMk/>
            <pc:sldMk cId="4026125086" sldId="288"/>
            <ac:picMk id="5" creationId="{9E5D080F-ABF3-49BC-BD0A-1010D41B524E}"/>
          </ac:picMkLst>
        </pc:picChg>
        <pc:picChg chg="mod">
          <ac:chgData name="Khrystyna Pak" userId="S::kpak@worldbank.org::a5f294f2-0789-4883-8526-daac8f36f017" providerId="AD" clId="Web-{A446E163-F019-2576-3C5A-87767876677B}" dt="2021-01-31T21:26:32.898" v="13" actId="1076"/>
          <ac:picMkLst>
            <pc:docMk/>
            <pc:sldMk cId="4026125086" sldId="288"/>
            <ac:picMk id="6" creationId="{A6B26289-1BC7-4EB8-84A9-F8D35C708954}"/>
          </ac:picMkLst>
        </pc:picChg>
      </pc:sldChg>
    </pc:docChg>
  </pc:docChgLst>
  <pc:docChgLst>
    <pc:chgData name="Khrystyna Pak" userId="S::kpak@worldbank.org::a5f294f2-0789-4883-8526-daac8f36f017" providerId="AD" clId="Web-{10CA96F6-5F4C-3421-5AB6-E23BF05E33C5}"/>
    <pc:docChg chg="modSld">
      <pc:chgData name="Khrystyna Pak" userId="S::kpak@worldbank.org::a5f294f2-0789-4883-8526-daac8f36f017" providerId="AD" clId="Web-{10CA96F6-5F4C-3421-5AB6-E23BF05E33C5}" dt="2021-01-31T21:21:38.079" v="613" actId="20577"/>
      <pc:docMkLst>
        <pc:docMk/>
      </pc:docMkLst>
      <pc:sldChg chg="addSp delSp modSp">
        <pc:chgData name="Khrystyna Pak" userId="S::kpak@worldbank.org::a5f294f2-0789-4883-8526-daac8f36f017" providerId="AD" clId="Web-{10CA96F6-5F4C-3421-5AB6-E23BF05E33C5}" dt="2021-01-31T20:26:40.606" v="23" actId="1076"/>
        <pc:sldMkLst>
          <pc:docMk/>
          <pc:sldMk cId="2638173625" sldId="281"/>
        </pc:sldMkLst>
        <pc:spChg chg="mod ord">
          <ac:chgData name="Khrystyna Pak" userId="S::kpak@worldbank.org::a5f294f2-0789-4883-8526-daac8f36f017" providerId="AD" clId="Web-{10CA96F6-5F4C-3421-5AB6-E23BF05E33C5}" dt="2021-01-31T20:26:40.606" v="23" actId="1076"/>
          <ac:spMkLst>
            <pc:docMk/>
            <pc:sldMk cId="2638173625" sldId="281"/>
            <ac:spMk id="9" creationId="{4A0FB3D9-F93F-4C1B-A53F-E76516508DFF}"/>
          </ac:spMkLst>
        </pc:spChg>
        <pc:picChg chg="del">
          <ac:chgData name="Khrystyna Pak" userId="S::kpak@worldbank.org::a5f294f2-0789-4883-8526-daac8f36f017" providerId="AD" clId="Web-{10CA96F6-5F4C-3421-5AB6-E23BF05E33C5}" dt="2021-01-31T20:21:26.960" v="0"/>
          <ac:picMkLst>
            <pc:docMk/>
            <pc:sldMk cId="2638173625" sldId="281"/>
            <ac:picMk id="3" creationId="{5436A962-11FB-4ACF-AB3A-9CF16B386B47}"/>
          </ac:picMkLst>
        </pc:picChg>
        <pc:picChg chg="del">
          <ac:chgData name="Khrystyna Pak" userId="S::kpak@worldbank.org::a5f294f2-0789-4883-8526-daac8f36f017" providerId="AD" clId="Web-{10CA96F6-5F4C-3421-5AB6-E23BF05E33C5}" dt="2021-01-31T20:21:29.319" v="1"/>
          <ac:picMkLst>
            <pc:docMk/>
            <pc:sldMk cId="2638173625" sldId="281"/>
            <ac:picMk id="4" creationId="{560181C7-EF8B-4567-8A6A-5255ADD119BD}"/>
          </ac:picMkLst>
        </pc:picChg>
        <pc:picChg chg="add mod">
          <ac:chgData name="Khrystyna Pak" userId="S::kpak@worldbank.org::a5f294f2-0789-4883-8526-daac8f36f017" providerId="AD" clId="Web-{10CA96F6-5F4C-3421-5AB6-E23BF05E33C5}" dt="2021-01-31T20:25:10.417" v="8" actId="14100"/>
          <ac:picMkLst>
            <pc:docMk/>
            <pc:sldMk cId="2638173625" sldId="281"/>
            <ac:picMk id="5" creationId="{6142BD3F-5249-4DF1-8EEC-03C80218C007}"/>
          </ac:picMkLst>
        </pc:picChg>
        <pc:picChg chg="add mod">
          <ac:chgData name="Khrystyna Pak" userId="S::kpak@worldbank.org::a5f294f2-0789-4883-8526-daac8f36f017" providerId="AD" clId="Web-{10CA96F6-5F4C-3421-5AB6-E23BF05E33C5}" dt="2021-01-31T20:26:14.872" v="20" actId="1076"/>
          <ac:picMkLst>
            <pc:docMk/>
            <pc:sldMk cId="2638173625" sldId="281"/>
            <ac:picMk id="6" creationId="{1B750B4B-9835-4CFF-8BE9-7EBD7C43D4C0}"/>
          </ac:picMkLst>
        </pc:picChg>
      </pc:sldChg>
      <pc:sldChg chg="addSp delSp modSp">
        <pc:chgData name="Khrystyna Pak" userId="S::kpak@worldbank.org::a5f294f2-0789-4883-8526-daac8f36f017" providerId="AD" clId="Web-{10CA96F6-5F4C-3421-5AB6-E23BF05E33C5}" dt="2021-01-31T21:01:53.461" v="523" actId="20577"/>
        <pc:sldMkLst>
          <pc:docMk/>
          <pc:sldMk cId="3609488186" sldId="282"/>
        </pc:sldMkLst>
        <pc:spChg chg="mod">
          <ac:chgData name="Khrystyna Pak" userId="S::kpak@worldbank.org::a5f294f2-0789-4883-8526-daac8f36f017" providerId="AD" clId="Web-{10CA96F6-5F4C-3421-5AB6-E23BF05E33C5}" dt="2021-01-31T21:00:30.881" v="506" actId="20577"/>
          <ac:spMkLst>
            <pc:docMk/>
            <pc:sldMk cId="3609488186" sldId="282"/>
            <ac:spMk id="9" creationId="{EADCFE26-A35F-41E4-9ACE-6E3D60531751}"/>
          </ac:spMkLst>
        </pc:spChg>
        <pc:spChg chg="mod">
          <ac:chgData name="Khrystyna Pak" userId="S::kpak@worldbank.org::a5f294f2-0789-4883-8526-daac8f36f017" providerId="AD" clId="Web-{10CA96F6-5F4C-3421-5AB6-E23BF05E33C5}" dt="2021-01-31T21:01:53.461" v="523" actId="20577"/>
          <ac:spMkLst>
            <pc:docMk/>
            <pc:sldMk cId="3609488186" sldId="282"/>
            <ac:spMk id="10" creationId="{84F86ACA-D580-4C09-9760-BBDE4724728B}"/>
          </ac:spMkLst>
        </pc:spChg>
        <pc:picChg chg="add mod">
          <ac:chgData name="Khrystyna Pak" userId="S::kpak@worldbank.org::a5f294f2-0789-4883-8526-daac8f36f017" providerId="AD" clId="Web-{10CA96F6-5F4C-3421-5AB6-E23BF05E33C5}" dt="2021-01-31T20:52:40.138" v="440" actId="14100"/>
          <ac:picMkLst>
            <pc:docMk/>
            <pc:sldMk cId="3609488186" sldId="282"/>
            <ac:picMk id="3" creationId="{E058966B-FA4F-47F2-94CD-ACE85F39E1E4}"/>
          </ac:picMkLst>
        </pc:picChg>
        <pc:picChg chg="add del mod">
          <ac:chgData name="Khrystyna Pak" userId="S::kpak@worldbank.org::a5f294f2-0789-4883-8526-daac8f36f017" providerId="AD" clId="Web-{10CA96F6-5F4C-3421-5AB6-E23BF05E33C5}" dt="2021-01-31T20:52:16.231" v="433"/>
          <ac:picMkLst>
            <pc:docMk/>
            <pc:sldMk cId="3609488186" sldId="282"/>
            <ac:picMk id="4" creationId="{6C2EF778-8A5C-4CCE-B307-E06DCF12C841}"/>
          </ac:picMkLst>
        </pc:picChg>
        <pc:picChg chg="del">
          <ac:chgData name="Khrystyna Pak" userId="S::kpak@worldbank.org::a5f294f2-0789-4883-8526-daac8f36f017" providerId="AD" clId="Web-{10CA96F6-5F4C-3421-5AB6-E23BF05E33C5}" dt="2021-01-31T20:51:35.324" v="428"/>
          <ac:picMkLst>
            <pc:docMk/>
            <pc:sldMk cId="3609488186" sldId="282"/>
            <ac:picMk id="5" creationId="{0AF53611-75F9-4570-B33C-1D8ABF6A70FB}"/>
          </ac:picMkLst>
        </pc:picChg>
        <pc:picChg chg="del">
          <ac:chgData name="Khrystyna Pak" userId="S::kpak@worldbank.org::a5f294f2-0789-4883-8526-daac8f36f017" providerId="AD" clId="Web-{10CA96F6-5F4C-3421-5AB6-E23BF05E33C5}" dt="2021-01-31T20:51:36.590" v="429"/>
          <ac:picMkLst>
            <pc:docMk/>
            <pc:sldMk cId="3609488186" sldId="282"/>
            <ac:picMk id="6" creationId="{44AD2C51-87D1-47DD-8E7E-5289657624B8}"/>
          </ac:picMkLst>
        </pc:picChg>
        <pc:picChg chg="add mod">
          <ac:chgData name="Khrystyna Pak" userId="S::kpak@worldbank.org::a5f294f2-0789-4883-8526-daac8f36f017" providerId="AD" clId="Web-{10CA96F6-5F4C-3421-5AB6-E23BF05E33C5}" dt="2021-01-31T20:53:11.638" v="444" actId="1076"/>
          <ac:picMkLst>
            <pc:docMk/>
            <pc:sldMk cId="3609488186" sldId="282"/>
            <ac:picMk id="7" creationId="{A0B5B0EB-0D32-47C8-946A-6675025A3247}"/>
          </ac:picMkLst>
        </pc:picChg>
      </pc:sldChg>
      <pc:sldChg chg="modSp">
        <pc:chgData name="Khrystyna Pak" userId="S::kpak@worldbank.org::a5f294f2-0789-4883-8526-daac8f36f017" providerId="AD" clId="Web-{10CA96F6-5F4C-3421-5AB6-E23BF05E33C5}" dt="2021-01-31T20:49:18.337" v="388" actId="20577"/>
        <pc:sldMkLst>
          <pc:docMk/>
          <pc:sldMk cId="284973925" sldId="284"/>
        </pc:sldMkLst>
        <pc:spChg chg="mod">
          <ac:chgData name="Khrystyna Pak" userId="S::kpak@worldbank.org::a5f294f2-0789-4883-8526-daac8f36f017" providerId="AD" clId="Web-{10CA96F6-5F4C-3421-5AB6-E23BF05E33C5}" dt="2021-01-31T20:29:11.656" v="76" actId="20577"/>
          <ac:spMkLst>
            <pc:docMk/>
            <pc:sldMk cId="284973925" sldId="284"/>
            <ac:spMk id="7" creationId="{6321A61E-5F4E-48CC-B6FC-EB7F72E4A8BB}"/>
          </ac:spMkLst>
        </pc:spChg>
        <pc:spChg chg="mod">
          <ac:chgData name="Khrystyna Pak" userId="S::kpak@worldbank.org::a5f294f2-0789-4883-8526-daac8f36f017" providerId="AD" clId="Web-{10CA96F6-5F4C-3421-5AB6-E23BF05E33C5}" dt="2021-01-31T20:28:20.140" v="54" actId="20577"/>
          <ac:spMkLst>
            <pc:docMk/>
            <pc:sldMk cId="284973925" sldId="284"/>
            <ac:spMk id="11" creationId="{57A684DA-D9D7-4A7F-AB06-9FCE54F2ADEC}"/>
          </ac:spMkLst>
        </pc:spChg>
        <pc:spChg chg="mod">
          <ac:chgData name="Khrystyna Pak" userId="S::kpak@worldbank.org::a5f294f2-0789-4883-8526-daac8f36f017" providerId="AD" clId="Web-{10CA96F6-5F4C-3421-5AB6-E23BF05E33C5}" dt="2021-01-31T20:27:53.670" v="43" actId="20577"/>
          <ac:spMkLst>
            <pc:docMk/>
            <pc:sldMk cId="284973925" sldId="284"/>
            <ac:spMk id="13" creationId="{35190D50-CCA6-4670-9EE0-CE02F287BAA4}"/>
          </ac:spMkLst>
        </pc:spChg>
        <pc:spChg chg="mod">
          <ac:chgData name="Khrystyna Pak" userId="S::kpak@worldbank.org::a5f294f2-0789-4883-8526-daac8f36f017" providerId="AD" clId="Web-{10CA96F6-5F4C-3421-5AB6-E23BF05E33C5}" dt="2021-01-31T20:29:50.204" v="87" actId="20577"/>
          <ac:spMkLst>
            <pc:docMk/>
            <pc:sldMk cId="284973925" sldId="284"/>
            <ac:spMk id="16" creationId="{EC08445B-D816-4E7B-9EE5-A1B02B4B7B1A}"/>
          </ac:spMkLst>
        </pc:spChg>
        <pc:spChg chg="mod">
          <ac:chgData name="Khrystyna Pak" userId="S::kpak@worldbank.org::a5f294f2-0789-4883-8526-daac8f36f017" providerId="AD" clId="Web-{10CA96F6-5F4C-3421-5AB6-E23BF05E33C5}" dt="2021-01-31T20:49:18.337" v="388" actId="20577"/>
          <ac:spMkLst>
            <pc:docMk/>
            <pc:sldMk cId="284973925" sldId="284"/>
            <ac:spMk id="18" creationId="{D196BEBA-592F-4180-9B35-D139A137F0DF}"/>
          </ac:spMkLst>
        </pc:spChg>
      </pc:sldChg>
      <pc:sldChg chg="addSp delSp modSp">
        <pc:chgData name="Khrystyna Pak" userId="S::kpak@worldbank.org::a5f294f2-0789-4883-8526-daac8f36f017" providerId="AD" clId="Web-{10CA96F6-5F4C-3421-5AB6-E23BF05E33C5}" dt="2021-01-31T21:21:38.079" v="613" actId="20577"/>
        <pc:sldMkLst>
          <pc:docMk/>
          <pc:sldMk cId="4026125086" sldId="288"/>
        </pc:sldMkLst>
        <pc:spChg chg="mod">
          <ac:chgData name="Khrystyna Pak" userId="S::kpak@worldbank.org::a5f294f2-0789-4883-8526-daac8f36f017" providerId="AD" clId="Web-{10CA96F6-5F4C-3421-5AB6-E23BF05E33C5}" dt="2021-01-31T21:21:38.079" v="613" actId="20577"/>
          <ac:spMkLst>
            <pc:docMk/>
            <pc:sldMk cId="4026125086" sldId="288"/>
            <ac:spMk id="7" creationId="{E846CA81-60BE-404B-B47E-03D77AB7E5BF}"/>
          </ac:spMkLst>
        </pc:spChg>
        <pc:picChg chg="del">
          <ac:chgData name="Khrystyna Pak" userId="S::kpak@worldbank.org::a5f294f2-0789-4883-8526-daac8f36f017" providerId="AD" clId="Web-{10CA96F6-5F4C-3421-5AB6-E23BF05E33C5}" dt="2021-01-31T21:16:19.322" v="524"/>
          <ac:picMkLst>
            <pc:docMk/>
            <pc:sldMk cId="4026125086" sldId="288"/>
            <ac:picMk id="3" creationId="{A3756A4F-FB1C-499E-8928-95EBD981FC3D}"/>
          </ac:picMkLst>
        </pc:picChg>
        <pc:picChg chg="add mod ord">
          <ac:chgData name="Khrystyna Pak" userId="S::kpak@worldbank.org::a5f294f2-0789-4883-8526-daac8f36f017" providerId="AD" clId="Web-{10CA96F6-5F4C-3421-5AB6-E23BF05E33C5}" dt="2021-01-31T21:17:23.152" v="530"/>
          <ac:picMkLst>
            <pc:docMk/>
            <pc:sldMk cId="4026125086" sldId="288"/>
            <ac:picMk id="4" creationId="{C76A6534-C3AF-479E-90DC-25B43C7D0AA1}"/>
          </ac:picMkLst>
        </pc:picChg>
        <pc:picChg chg="mod">
          <ac:chgData name="Khrystyna Pak" userId="S::kpak@worldbank.org::a5f294f2-0789-4883-8526-daac8f36f017" providerId="AD" clId="Web-{10CA96F6-5F4C-3421-5AB6-E23BF05E33C5}" dt="2021-01-31T21:17:27.933" v="531" actId="1076"/>
          <ac:picMkLst>
            <pc:docMk/>
            <pc:sldMk cId="4026125086" sldId="288"/>
            <ac:picMk id="6" creationId="{A6B26289-1BC7-4EB8-84A9-F8D35C708954}"/>
          </ac:picMkLst>
        </pc:picChg>
      </pc:sldChg>
      <pc:sldChg chg="addSp delSp modSp">
        <pc:chgData name="Khrystyna Pak" userId="S::kpak@worldbank.org::a5f294f2-0789-4883-8526-daac8f36f017" providerId="AD" clId="Web-{10CA96F6-5F4C-3421-5AB6-E23BF05E33C5}" dt="2021-01-31T20:51:28.261" v="427" actId="20577"/>
        <pc:sldMkLst>
          <pc:docMk/>
          <pc:sldMk cId="2828594217" sldId="290"/>
        </pc:sldMkLst>
        <pc:spChg chg="mod">
          <ac:chgData name="Khrystyna Pak" userId="S::kpak@worldbank.org::a5f294f2-0789-4883-8526-daac8f36f017" providerId="AD" clId="Web-{10CA96F6-5F4C-3421-5AB6-E23BF05E33C5}" dt="2021-01-31T20:51:28.261" v="427" actId="20577"/>
          <ac:spMkLst>
            <pc:docMk/>
            <pc:sldMk cId="2828594217" sldId="290"/>
            <ac:spMk id="10" creationId="{8294DB26-244C-4299-8D14-E2FBD065EF54}"/>
          </ac:spMkLst>
        </pc:spChg>
        <pc:graphicFrameChg chg="del mod modGraphic">
          <ac:chgData name="Khrystyna Pak" userId="S::kpak@worldbank.org::a5f294f2-0789-4883-8526-daac8f36f017" providerId="AD" clId="Web-{10CA96F6-5F4C-3421-5AB6-E23BF05E33C5}" dt="2021-01-31T20:31:02.096" v="106"/>
          <ac:graphicFrameMkLst>
            <pc:docMk/>
            <pc:sldMk cId="2828594217" sldId="290"/>
            <ac:graphicFrameMk id="4" creationId="{8706567C-0BF4-4F32-B6E9-4DE986FAE665}"/>
          </ac:graphicFrameMkLst>
        </pc:graphicFrameChg>
        <pc:graphicFrameChg chg="add mod modGraphic">
          <ac:chgData name="Khrystyna Pak" userId="S::kpak@worldbank.org::a5f294f2-0789-4883-8526-daac8f36f017" providerId="AD" clId="Web-{10CA96F6-5F4C-3421-5AB6-E23BF05E33C5}" dt="2021-01-31T20:49:34.775" v="398"/>
          <ac:graphicFrameMkLst>
            <pc:docMk/>
            <pc:sldMk cId="2828594217" sldId="290"/>
            <ac:graphicFrameMk id="5" creationId="{422C433D-13E6-46F6-92C7-666832510FA1}"/>
          </ac:graphicFrameMkLst>
        </pc:graphicFrameChg>
      </pc:sldChg>
      <pc:sldChg chg="addSp delSp modSp">
        <pc:chgData name="Khrystyna Pak" userId="S::kpak@worldbank.org::a5f294f2-0789-4883-8526-daac8f36f017" providerId="AD" clId="Web-{10CA96F6-5F4C-3421-5AB6-E23BF05E33C5}" dt="2021-01-31T20:30:51.236" v="103" actId="1076"/>
        <pc:sldMkLst>
          <pc:docMk/>
          <pc:sldMk cId="2794113260" sldId="293"/>
        </pc:sldMkLst>
        <pc:picChg chg="del">
          <ac:chgData name="Khrystyna Pak" userId="S::kpak@worldbank.org::a5f294f2-0789-4883-8526-daac8f36f017" providerId="AD" clId="Web-{10CA96F6-5F4C-3421-5AB6-E23BF05E33C5}" dt="2021-01-31T20:29:56.892" v="88"/>
          <ac:picMkLst>
            <pc:docMk/>
            <pc:sldMk cId="2794113260" sldId="293"/>
            <ac:picMk id="3" creationId="{7A089DB9-8F6D-4AB0-9068-F0D8FF5D92AC}"/>
          </ac:picMkLst>
        </pc:picChg>
        <pc:picChg chg="del">
          <ac:chgData name="Khrystyna Pak" userId="S::kpak@worldbank.org::a5f294f2-0789-4883-8526-daac8f36f017" providerId="AD" clId="Web-{10CA96F6-5F4C-3421-5AB6-E23BF05E33C5}" dt="2021-01-31T20:29:58.235" v="89"/>
          <ac:picMkLst>
            <pc:docMk/>
            <pc:sldMk cId="2794113260" sldId="293"/>
            <ac:picMk id="4" creationId="{C53B7518-FD30-4265-B4DB-C68490B5D442}"/>
          </ac:picMkLst>
        </pc:picChg>
        <pc:picChg chg="add mod">
          <ac:chgData name="Khrystyna Pak" userId="S::kpak@worldbank.org::a5f294f2-0789-4883-8526-daac8f36f017" providerId="AD" clId="Web-{10CA96F6-5F4C-3421-5AB6-E23BF05E33C5}" dt="2021-01-31T20:30:38.627" v="98" actId="14100"/>
          <ac:picMkLst>
            <pc:docMk/>
            <pc:sldMk cId="2794113260" sldId="293"/>
            <ac:picMk id="5" creationId="{7AF9A0D9-AD25-4FF6-BA8E-2427028F6A14}"/>
          </ac:picMkLst>
        </pc:picChg>
        <pc:picChg chg="add mod">
          <ac:chgData name="Khrystyna Pak" userId="S::kpak@worldbank.org::a5f294f2-0789-4883-8526-daac8f36f017" providerId="AD" clId="Web-{10CA96F6-5F4C-3421-5AB6-E23BF05E33C5}" dt="2021-01-31T20:30:51.236" v="103" actId="1076"/>
          <ac:picMkLst>
            <pc:docMk/>
            <pc:sldMk cId="2794113260" sldId="293"/>
            <ac:picMk id="6" creationId="{817DD546-4064-4C0A-9B30-6CFDFD75B70D}"/>
          </ac:picMkLst>
        </pc:picChg>
      </pc:sldChg>
    </pc:docChg>
  </pc:docChgLst>
  <pc:docChgLst>
    <pc:chgData name="Adanna Deborah Ugochi Chukwuma" userId="320b3300-3327-49d7-b41e-ea56f4b44cb7" providerId="ADAL" clId="{33674DA9-8893-4AEC-A62E-84441B83E58A}"/>
    <pc:docChg chg="custSel modSld sldOrd">
      <pc:chgData name="Adanna Deborah Ugochi Chukwuma" userId="320b3300-3327-49d7-b41e-ea56f4b44cb7" providerId="ADAL" clId="{33674DA9-8893-4AEC-A62E-84441B83E58A}" dt="2021-02-16T02:23:19.098" v="23" actId="1592"/>
      <pc:docMkLst>
        <pc:docMk/>
      </pc:docMkLst>
      <pc:sldChg chg="modSp ord addCm delCm modCm">
        <pc:chgData name="Adanna Deborah Ugochi Chukwuma" userId="320b3300-3327-49d7-b41e-ea56f4b44cb7" providerId="ADAL" clId="{33674DA9-8893-4AEC-A62E-84441B83E58A}" dt="2021-02-16T02:23:19.098" v="23" actId="1592"/>
        <pc:sldMkLst>
          <pc:docMk/>
          <pc:sldMk cId="4164982494" sldId="297"/>
        </pc:sldMkLst>
        <pc:spChg chg="mod">
          <ac:chgData name="Adanna Deborah Ugochi Chukwuma" userId="320b3300-3327-49d7-b41e-ea56f4b44cb7" providerId="ADAL" clId="{33674DA9-8893-4AEC-A62E-84441B83E58A}" dt="2021-02-15T23:38:59.331" v="22" actId="20577"/>
          <ac:spMkLst>
            <pc:docMk/>
            <pc:sldMk cId="4164982494" sldId="297"/>
            <ac:spMk id="2" creationId="{96B5BD76-8914-457B-8B7C-52F2C9430843}"/>
          </ac:spMkLst>
        </pc:spChg>
        <pc:spChg chg="mod">
          <ac:chgData name="Adanna Deborah Ugochi Chukwuma" userId="320b3300-3327-49d7-b41e-ea56f4b44cb7" providerId="ADAL" clId="{33674DA9-8893-4AEC-A62E-84441B83E58A}" dt="2021-02-15T23:38:45.631" v="20" actId="20577"/>
          <ac:spMkLst>
            <pc:docMk/>
            <pc:sldMk cId="4164982494" sldId="297"/>
            <ac:spMk id="9" creationId="{1874640C-54C8-4C2A-B186-53237F6EBB36}"/>
          </ac:spMkLst>
        </pc:spChg>
      </pc:sldChg>
    </pc:docChg>
  </pc:docChgLst>
  <pc:docChgLst>
    <pc:chgData name="Khrystyna Pak" userId="S::kpak@worldbank.org::a5f294f2-0789-4883-8526-daac8f36f017" providerId="AD" clId="Web-{05EC4D1C-736A-22EB-EC8B-FECA66EECB2D}"/>
    <pc:docChg chg="modSld">
      <pc:chgData name="Khrystyna Pak" userId="S::kpak@worldbank.org::a5f294f2-0789-4883-8526-daac8f36f017" providerId="AD" clId="Web-{05EC4D1C-736A-22EB-EC8B-FECA66EECB2D}" dt="2021-02-15T11:16:58.096" v="614"/>
      <pc:docMkLst>
        <pc:docMk/>
      </pc:docMkLst>
      <pc:sldChg chg="addSp delSp modSp">
        <pc:chgData name="Khrystyna Pak" userId="S::kpak@worldbank.org::a5f294f2-0789-4883-8526-daac8f36f017" providerId="AD" clId="Web-{05EC4D1C-736A-22EB-EC8B-FECA66EECB2D}" dt="2021-02-15T10:14:56.950" v="14" actId="1076"/>
        <pc:sldMkLst>
          <pc:docMk/>
          <pc:sldMk cId="2638173625" sldId="281"/>
        </pc:sldMkLst>
        <pc:spChg chg="mod ord">
          <ac:chgData name="Khrystyna Pak" userId="S::kpak@worldbank.org::a5f294f2-0789-4883-8526-daac8f36f017" providerId="AD" clId="Web-{05EC4D1C-736A-22EB-EC8B-FECA66EECB2D}" dt="2021-02-15T10:14:56.950" v="14" actId="1076"/>
          <ac:spMkLst>
            <pc:docMk/>
            <pc:sldMk cId="2638173625" sldId="281"/>
            <ac:spMk id="9" creationId="{4A0FB3D9-F93F-4C1B-A53F-E76516508DFF}"/>
          </ac:spMkLst>
        </pc:spChg>
        <pc:picChg chg="del">
          <ac:chgData name="Khrystyna Pak" userId="S::kpak@worldbank.org::a5f294f2-0789-4883-8526-daac8f36f017" providerId="AD" clId="Web-{05EC4D1C-736A-22EB-EC8B-FECA66EECB2D}" dt="2021-02-15T10:13:33.808" v="0"/>
          <ac:picMkLst>
            <pc:docMk/>
            <pc:sldMk cId="2638173625" sldId="281"/>
            <ac:picMk id="3" creationId="{7B139716-25FC-4379-A5E1-2BBDC0761576}"/>
          </ac:picMkLst>
        </pc:picChg>
        <pc:picChg chg="del">
          <ac:chgData name="Khrystyna Pak" userId="S::kpak@worldbank.org::a5f294f2-0789-4883-8526-daac8f36f017" providerId="AD" clId="Web-{05EC4D1C-736A-22EB-EC8B-FECA66EECB2D}" dt="2021-02-15T10:13:37.777" v="1"/>
          <ac:picMkLst>
            <pc:docMk/>
            <pc:sldMk cId="2638173625" sldId="281"/>
            <ac:picMk id="4" creationId="{7485EEA9-2FDC-4837-99AF-1F9318EDB0F3}"/>
          </ac:picMkLst>
        </pc:picChg>
        <pc:picChg chg="add mod">
          <ac:chgData name="Khrystyna Pak" userId="S::kpak@worldbank.org::a5f294f2-0789-4883-8526-daac8f36f017" providerId="AD" clId="Web-{05EC4D1C-736A-22EB-EC8B-FECA66EECB2D}" dt="2021-02-15T10:14:23.465" v="6" actId="14100"/>
          <ac:picMkLst>
            <pc:docMk/>
            <pc:sldMk cId="2638173625" sldId="281"/>
            <ac:picMk id="5" creationId="{B00ACEA2-CCB5-4FA9-AB5F-BC9BB7C6D60D}"/>
          </ac:picMkLst>
        </pc:picChg>
        <pc:picChg chg="add mod">
          <ac:chgData name="Khrystyna Pak" userId="S::kpak@worldbank.org::a5f294f2-0789-4883-8526-daac8f36f017" providerId="AD" clId="Web-{05EC4D1C-736A-22EB-EC8B-FECA66EECB2D}" dt="2021-02-15T10:14:41.419" v="11" actId="1076"/>
          <ac:picMkLst>
            <pc:docMk/>
            <pc:sldMk cId="2638173625" sldId="281"/>
            <ac:picMk id="6" creationId="{C4735E51-A218-4073-B295-5E08DDCE8197}"/>
          </ac:picMkLst>
        </pc:picChg>
      </pc:sldChg>
      <pc:sldChg chg="addSp delSp modSp">
        <pc:chgData name="Khrystyna Pak" userId="S::kpak@worldbank.org::a5f294f2-0789-4883-8526-daac8f36f017" providerId="AD" clId="Web-{05EC4D1C-736A-22EB-EC8B-FECA66EECB2D}" dt="2021-02-15T10:55:18.947" v="499" actId="14100"/>
        <pc:sldMkLst>
          <pc:docMk/>
          <pc:sldMk cId="3609488186" sldId="282"/>
        </pc:sldMkLst>
        <pc:spChg chg="mod">
          <ac:chgData name="Khrystyna Pak" userId="S::kpak@worldbank.org::a5f294f2-0789-4883-8526-daac8f36f017" providerId="AD" clId="Web-{05EC4D1C-736A-22EB-EC8B-FECA66EECB2D}" dt="2021-02-15T10:54:16.118" v="476" actId="20577"/>
          <ac:spMkLst>
            <pc:docMk/>
            <pc:sldMk cId="3609488186" sldId="282"/>
            <ac:spMk id="9" creationId="{EADCFE26-A35F-41E4-9ACE-6E3D60531751}"/>
          </ac:spMkLst>
        </pc:spChg>
        <pc:spChg chg="mod">
          <ac:chgData name="Khrystyna Pak" userId="S::kpak@worldbank.org::a5f294f2-0789-4883-8526-daac8f36f017" providerId="AD" clId="Web-{05EC4D1C-736A-22EB-EC8B-FECA66EECB2D}" dt="2021-02-15T10:54:59.369" v="495" actId="20577"/>
          <ac:spMkLst>
            <pc:docMk/>
            <pc:sldMk cId="3609488186" sldId="282"/>
            <ac:spMk id="10" creationId="{84F86ACA-D580-4C09-9760-BBDE4724728B}"/>
          </ac:spMkLst>
        </pc:spChg>
        <pc:picChg chg="add mod">
          <ac:chgData name="Khrystyna Pak" userId="S::kpak@worldbank.org::a5f294f2-0789-4883-8526-daac8f36f017" providerId="AD" clId="Web-{05EC4D1C-736A-22EB-EC8B-FECA66EECB2D}" dt="2021-02-15T10:30:55.624" v="431" actId="14100"/>
          <ac:picMkLst>
            <pc:docMk/>
            <pc:sldMk cId="3609488186" sldId="282"/>
            <ac:picMk id="3" creationId="{B9A390B3-72CE-43F8-8135-E6BDDA6616A2}"/>
          </ac:picMkLst>
        </pc:picChg>
        <pc:picChg chg="del">
          <ac:chgData name="Khrystyna Pak" userId="S::kpak@worldbank.org::a5f294f2-0789-4883-8526-daac8f36f017" providerId="AD" clId="Web-{05EC4D1C-736A-22EB-EC8B-FECA66EECB2D}" dt="2021-02-15T10:30:21.155" v="424"/>
          <ac:picMkLst>
            <pc:docMk/>
            <pc:sldMk cId="3609488186" sldId="282"/>
            <ac:picMk id="4" creationId="{53F00EB8-6469-4422-B2F2-8033A22A4776}"/>
          </ac:picMkLst>
        </pc:picChg>
        <pc:picChg chg="del">
          <ac:chgData name="Khrystyna Pak" userId="S::kpak@worldbank.org::a5f294f2-0789-4883-8526-daac8f36f017" providerId="AD" clId="Web-{05EC4D1C-736A-22EB-EC8B-FECA66EECB2D}" dt="2021-02-15T10:30:21.170" v="425"/>
          <ac:picMkLst>
            <pc:docMk/>
            <pc:sldMk cId="3609488186" sldId="282"/>
            <ac:picMk id="5" creationId="{38817CD0-FB72-453F-8B3C-8129E9B85AF8}"/>
          </ac:picMkLst>
        </pc:picChg>
        <pc:picChg chg="add del mod">
          <ac:chgData name="Khrystyna Pak" userId="S::kpak@worldbank.org::a5f294f2-0789-4883-8526-daac8f36f017" providerId="AD" clId="Web-{05EC4D1C-736A-22EB-EC8B-FECA66EECB2D}" dt="2021-02-15T10:55:00.244" v="496"/>
          <ac:picMkLst>
            <pc:docMk/>
            <pc:sldMk cId="3609488186" sldId="282"/>
            <ac:picMk id="6" creationId="{1FBA540D-8955-4230-B9C9-5138B7891E82}"/>
          </ac:picMkLst>
        </pc:picChg>
        <pc:picChg chg="add mod">
          <ac:chgData name="Khrystyna Pak" userId="S::kpak@worldbank.org::a5f294f2-0789-4883-8526-daac8f36f017" providerId="AD" clId="Web-{05EC4D1C-736A-22EB-EC8B-FECA66EECB2D}" dt="2021-02-15T10:55:18.947" v="499" actId="14100"/>
          <ac:picMkLst>
            <pc:docMk/>
            <pc:sldMk cId="3609488186" sldId="282"/>
            <ac:picMk id="7" creationId="{8D2D8BD2-813D-495D-AB90-F6CF12A0FC63}"/>
          </ac:picMkLst>
        </pc:picChg>
      </pc:sldChg>
      <pc:sldChg chg="modSp">
        <pc:chgData name="Khrystyna Pak" userId="S::kpak@worldbank.org::a5f294f2-0789-4883-8526-daac8f36f017" providerId="AD" clId="Web-{05EC4D1C-736A-22EB-EC8B-FECA66EECB2D}" dt="2021-02-15T11:04:49.427" v="574" actId="20577"/>
        <pc:sldMkLst>
          <pc:docMk/>
          <pc:sldMk cId="284973925" sldId="284"/>
        </pc:sldMkLst>
        <pc:spChg chg="mod">
          <ac:chgData name="Khrystyna Pak" userId="S::kpak@worldbank.org::a5f294f2-0789-4883-8526-daac8f36f017" providerId="AD" clId="Web-{05EC4D1C-736A-22EB-EC8B-FECA66EECB2D}" dt="2021-02-15T10:17:41.891" v="59" actId="20577"/>
          <ac:spMkLst>
            <pc:docMk/>
            <pc:sldMk cId="284973925" sldId="284"/>
            <ac:spMk id="7" creationId="{6321A61E-5F4E-48CC-B6FC-EB7F72E4A8BB}"/>
          </ac:spMkLst>
        </pc:spChg>
        <pc:spChg chg="mod">
          <ac:chgData name="Khrystyna Pak" userId="S::kpak@worldbank.org::a5f294f2-0789-4883-8526-daac8f36f017" providerId="AD" clId="Web-{05EC4D1C-736A-22EB-EC8B-FECA66EECB2D}" dt="2021-02-15T10:16:42.640" v="40" actId="20577"/>
          <ac:spMkLst>
            <pc:docMk/>
            <pc:sldMk cId="284973925" sldId="284"/>
            <ac:spMk id="11" creationId="{57A684DA-D9D7-4A7F-AB06-9FCE54F2ADEC}"/>
          </ac:spMkLst>
        </pc:spChg>
        <pc:spChg chg="mod">
          <ac:chgData name="Khrystyna Pak" userId="S::kpak@worldbank.org::a5f294f2-0789-4883-8526-daac8f36f017" providerId="AD" clId="Web-{05EC4D1C-736A-22EB-EC8B-FECA66EECB2D}" dt="2021-02-15T10:16:21.952" v="31" actId="20577"/>
          <ac:spMkLst>
            <pc:docMk/>
            <pc:sldMk cId="284973925" sldId="284"/>
            <ac:spMk id="13" creationId="{35190D50-CCA6-4670-9EE0-CE02F287BAA4}"/>
          </ac:spMkLst>
        </pc:spChg>
        <pc:spChg chg="mod">
          <ac:chgData name="Khrystyna Pak" userId="S::kpak@worldbank.org::a5f294f2-0789-4883-8526-daac8f36f017" providerId="AD" clId="Web-{05EC4D1C-736A-22EB-EC8B-FECA66EECB2D}" dt="2021-02-15T10:18:38.204" v="87" actId="20577"/>
          <ac:spMkLst>
            <pc:docMk/>
            <pc:sldMk cId="284973925" sldId="284"/>
            <ac:spMk id="16" creationId="{EC08445B-D816-4E7B-9EE5-A1B02B4B7B1A}"/>
          </ac:spMkLst>
        </pc:spChg>
        <pc:spChg chg="mod">
          <ac:chgData name="Khrystyna Pak" userId="S::kpak@worldbank.org::a5f294f2-0789-4883-8526-daac8f36f017" providerId="AD" clId="Web-{05EC4D1C-736A-22EB-EC8B-FECA66EECB2D}" dt="2021-02-15T11:04:49.427" v="574" actId="20577"/>
          <ac:spMkLst>
            <pc:docMk/>
            <pc:sldMk cId="284973925" sldId="284"/>
            <ac:spMk id="18" creationId="{D196BEBA-592F-4180-9B35-D139A137F0DF}"/>
          </ac:spMkLst>
        </pc:spChg>
      </pc:sldChg>
      <pc:sldChg chg="addSp delSp modSp">
        <pc:chgData name="Khrystyna Pak" userId="S::kpak@worldbank.org::a5f294f2-0789-4883-8526-daac8f36f017" providerId="AD" clId="Web-{05EC4D1C-736A-22EB-EC8B-FECA66EECB2D}" dt="2021-02-15T11:16:58.096" v="614"/>
        <pc:sldMkLst>
          <pc:docMk/>
          <pc:sldMk cId="4026125086" sldId="288"/>
        </pc:sldMkLst>
        <pc:spChg chg="mod">
          <ac:chgData name="Khrystyna Pak" userId="S::kpak@worldbank.org::a5f294f2-0789-4883-8526-daac8f36f017" providerId="AD" clId="Web-{05EC4D1C-736A-22EB-EC8B-FECA66EECB2D}" dt="2021-02-15T11:16:32.768" v="606" actId="20577"/>
          <ac:spMkLst>
            <pc:docMk/>
            <pc:sldMk cId="4026125086" sldId="288"/>
            <ac:spMk id="7" creationId="{E846CA81-60BE-404B-B47E-03D77AB7E5BF}"/>
          </ac:spMkLst>
        </pc:spChg>
        <pc:picChg chg="del">
          <ac:chgData name="Khrystyna Pak" userId="S::kpak@worldbank.org::a5f294f2-0789-4883-8526-daac8f36f017" providerId="AD" clId="Web-{05EC4D1C-736A-22EB-EC8B-FECA66EECB2D}" dt="2021-02-15T11:05:35.271" v="575"/>
          <ac:picMkLst>
            <pc:docMk/>
            <pc:sldMk cId="4026125086" sldId="288"/>
            <ac:picMk id="3" creationId="{2205D665-7068-489B-9BBD-A54B7E4BDFC0}"/>
          </ac:picMkLst>
        </pc:picChg>
        <pc:picChg chg="add del mod ord">
          <ac:chgData name="Khrystyna Pak" userId="S::kpak@worldbank.org::a5f294f2-0789-4883-8526-daac8f36f017" providerId="AD" clId="Web-{05EC4D1C-736A-22EB-EC8B-FECA66EECB2D}" dt="2021-02-15T11:16:34.518" v="607"/>
          <ac:picMkLst>
            <pc:docMk/>
            <pc:sldMk cId="4026125086" sldId="288"/>
            <ac:picMk id="4" creationId="{72D438EC-60FC-4637-AB90-750902512D5E}"/>
          </ac:picMkLst>
        </pc:picChg>
        <pc:picChg chg="add mod ord">
          <ac:chgData name="Khrystyna Pak" userId="S::kpak@worldbank.org::a5f294f2-0789-4883-8526-daac8f36f017" providerId="AD" clId="Web-{05EC4D1C-736A-22EB-EC8B-FECA66EECB2D}" dt="2021-02-15T11:16:58.096" v="614"/>
          <ac:picMkLst>
            <pc:docMk/>
            <pc:sldMk cId="4026125086" sldId="288"/>
            <ac:picMk id="5" creationId="{7D9FCB23-B9E1-4ED4-8B0A-C80D85C82BFD}"/>
          </ac:picMkLst>
        </pc:picChg>
      </pc:sldChg>
      <pc:sldChg chg="addSp delSp modSp">
        <pc:chgData name="Khrystyna Pak" userId="S::kpak@worldbank.org::a5f294f2-0789-4883-8526-daac8f36f017" providerId="AD" clId="Web-{05EC4D1C-736A-22EB-EC8B-FECA66EECB2D}" dt="2021-02-15T11:03:59.066" v="562" actId="20577"/>
        <pc:sldMkLst>
          <pc:docMk/>
          <pc:sldMk cId="2828594217" sldId="290"/>
        </pc:sldMkLst>
        <pc:spChg chg="mod">
          <ac:chgData name="Khrystyna Pak" userId="S::kpak@worldbank.org::a5f294f2-0789-4883-8526-daac8f36f017" providerId="AD" clId="Web-{05EC4D1C-736A-22EB-EC8B-FECA66EECB2D}" dt="2021-02-15T11:03:59.066" v="562" actId="20577"/>
          <ac:spMkLst>
            <pc:docMk/>
            <pc:sldMk cId="2828594217" sldId="290"/>
            <ac:spMk id="10" creationId="{8294DB26-244C-4299-8D14-E2FBD065EF54}"/>
          </ac:spMkLst>
        </pc:spChg>
        <pc:graphicFrameChg chg="del mod modGraphic">
          <ac:chgData name="Khrystyna Pak" userId="S::kpak@worldbank.org::a5f294f2-0789-4883-8526-daac8f36f017" providerId="AD" clId="Web-{05EC4D1C-736A-22EB-EC8B-FECA66EECB2D}" dt="2021-02-15T10:24:45.258" v="137"/>
          <ac:graphicFrameMkLst>
            <pc:docMk/>
            <pc:sldMk cId="2828594217" sldId="290"/>
            <ac:graphicFrameMk id="4" creationId="{5922F96A-8EEE-4EA3-9E02-09E5DB9D514F}"/>
          </ac:graphicFrameMkLst>
        </pc:graphicFrameChg>
        <pc:graphicFrameChg chg="add mod modGraphic">
          <ac:chgData name="Khrystyna Pak" userId="S::kpak@worldbank.org::a5f294f2-0789-4883-8526-daac8f36f017" providerId="AD" clId="Web-{05EC4D1C-736A-22EB-EC8B-FECA66EECB2D}" dt="2021-02-15T11:03:29.456" v="552"/>
          <ac:graphicFrameMkLst>
            <pc:docMk/>
            <pc:sldMk cId="2828594217" sldId="290"/>
            <ac:graphicFrameMk id="5" creationId="{1EA4CB7F-DE8E-4D06-86CE-50E93699D49A}"/>
          </ac:graphicFrameMkLst>
        </pc:graphicFrameChg>
      </pc:sldChg>
      <pc:sldChg chg="addSp delSp modSp">
        <pc:chgData name="Khrystyna Pak" userId="S::kpak@worldbank.org::a5f294f2-0789-4883-8526-daac8f36f017" providerId="AD" clId="Web-{05EC4D1C-736A-22EB-EC8B-FECA66EECB2D}" dt="2021-02-15T10:19:41.237" v="101" actId="14100"/>
        <pc:sldMkLst>
          <pc:docMk/>
          <pc:sldMk cId="2794113260" sldId="293"/>
        </pc:sldMkLst>
        <pc:picChg chg="del">
          <ac:chgData name="Khrystyna Pak" userId="S::kpak@worldbank.org::a5f294f2-0789-4883-8526-daac8f36f017" providerId="AD" clId="Web-{05EC4D1C-736A-22EB-EC8B-FECA66EECB2D}" dt="2021-02-15T10:18:40.626" v="88"/>
          <ac:picMkLst>
            <pc:docMk/>
            <pc:sldMk cId="2794113260" sldId="293"/>
            <ac:picMk id="3" creationId="{0E32DD29-4BD4-4895-9632-F93B0432F72D}"/>
          </ac:picMkLst>
        </pc:picChg>
        <pc:picChg chg="del">
          <ac:chgData name="Khrystyna Pak" userId="S::kpak@worldbank.org::a5f294f2-0789-4883-8526-daac8f36f017" providerId="AD" clId="Web-{05EC4D1C-736A-22EB-EC8B-FECA66EECB2D}" dt="2021-02-15T10:18:41.564" v="89"/>
          <ac:picMkLst>
            <pc:docMk/>
            <pc:sldMk cId="2794113260" sldId="293"/>
            <ac:picMk id="4" creationId="{095FF504-CD81-4E5F-8629-5EA18809EA4F}"/>
          </ac:picMkLst>
        </pc:picChg>
        <pc:picChg chg="add mod">
          <ac:chgData name="Khrystyna Pak" userId="S::kpak@worldbank.org::a5f294f2-0789-4883-8526-daac8f36f017" providerId="AD" clId="Web-{05EC4D1C-736A-22EB-EC8B-FECA66EECB2D}" dt="2021-02-15T10:19:41.237" v="101" actId="14100"/>
          <ac:picMkLst>
            <pc:docMk/>
            <pc:sldMk cId="2794113260" sldId="293"/>
            <ac:picMk id="5" creationId="{2381B9BA-C62E-4BD5-959C-44F4BD413C2D}"/>
          </ac:picMkLst>
        </pc:picChg>
        <pc:picChg chg="add mod">
          <ac:chgData name="Khrystyna Pak" userId="S::kpak@worldbank.org::a5f294f2-0789-4883-8526-daac8f36f017" providerId="AD" clId="Web-{05EC4D1C-736A-22EB-EC8B-FECA66EECB2D}" dt="2021-02-15T10:19:30.674" v="98" actId="14100"/>
          <ac:picMkLst>
            <pc:docMk/>
            <pc:sldMk cId="2794113260" sldId="293"/>
            <ac:picMk id="6" creationId="{E5D1F406-5E20-4E3C-B345-D31CF4DC7E17}"/>
          </ac:picMkLst>
        </pc:picChg>
      </pc:sldChg>
    </pc:docChg>
  </pc:docChgLst>
  <pc:docChgLst>
    <pc:chgData name="Khrystyna Pak" userId="S::kpak@worldbank.org::a5f294f2-0789-4883-8526-daac8f36f017" providerId="AD" clId="Web-{735EE5D7-7972-CC74-7FE7-11B9457D678D}"/>
    <pc:docChg chg="modSld">
      <pc:chgData name="Khrystyna Pak" userId="S::kpak@worldbank.org::a5f294f2-0789-4883-8526-daac8f36f017" providerId="AD" clId="Web-{735EE5D7-7972-CC74-7FE7-11B9457D678D}" dt="2021-02-01T13:24:45.795" v="1" actId="14100"/>
      <pc:docMkLst>
        <pc:docMk/>
      </pc:docMkLst>
      <pc:sldChg chg="modSp">
        <pc:chgData name="Khrystyna Pak" userId="S::kpak@worldbank.org::a5f294f2-0789-4883-8526-daac8f36f017" providerId="AD" clId="Web-{735EE5D7-7972-CC74-7FE7-11B9457D678D}" dt="2021-02-01T13:24:45.795" v="1" actId="14100"/>
        <pc:sldMkLst>
          <pc:docMk/>
          <pc:sldMk cId="3609488186" sldId="282"/>
        </pc:sldMkLst>
        <pc:spChg chg="mod">
          <ac:chgData name="Khrystyna Pak" userId="S::kpak@worldbank.org::a5f294f2-0789-4883-8526-daac8f36f017" providerId="AD" clId="Web-{735EE5D7-7972-CC74-7FE7-11B9457D678D}" dt="2021-02-01T13:24:45.795" v="1" actId="14100"/>
          <ac:spMkLst>
            <pc:docMk/>
            <pc:sldMk cId="3609488186" sldId="282"/>
            <ac:spMk id="9" creationId="{EADCFE26-A35F-41E4-9ACE-6E3D60531751}"/>
          </ac:spMkLst>
        </pc:spChg>
      </pc:sldChg>
    </pc:docChg>
  </pc:docChgLst>
  <pc:docChgLst>
    <pc:chgData name="Adanna Deborah Ugochi Chukwuma" userId="320b3300-3327-49d7-b41e-ea56f4b44cb7" providerId="ADAL" clId="{46860EB7-1DF2-4CD3-9AA7-6006166C976A}"/>
    <pc:docChg chg="custSel modSld">
      <pc:chgData name="Adanna Deborah Ugochi Chukwuma" userId="320b3300-3327-49d7-b41e-ea56f4b44cb7" providerId="ADAL" clId="{46860EB7-1DF2-4CD3-9AA7-6006166C976A}" dt="2021-01-25T18:17:26.343" v="211" actId="1589"/>
      <pc:docMkLst>
        <pc:docMk/>
      </pc:docMkLst>
      <pc:sldChg chg="modSp addCm modCm">
        <pc:chgData name="Adanna Deborah Ugochi Chukwuma" userId="320b3300-3327-49d7-b41e-ea56f4b44cb7" providerId="ADAL" clId="{46860EB7-1DF2-4CD3-9AA7-6006166C976A}" dt="2021-01-25T18:10:43.502" v="78"/>
        <pc:sldMkLst>
          <pc:docMk/>
          <pc:sldMk cId="3777320506" sldId="272"/>
        </pc:sldMkLst>
        <pc:spChg chg="mod">
          <ac:chgData name="Adanna Deborah Ugochi Chukwuma" userId="320b3300-3327-49d7-b41e-ea56f4b44cb7" providerId="ADAL" clId="{46860EB7-1DF2-4CD3-9AA7-6006166C976A}" dt="2021-01-25T18:10:26.594" v="76" actId="20577"/>
          <ac:spMkLst>
            <pc:docMk/>
            <pc:sldMk cId="3777320506" sldId="272"/>
            <ac:spMk id="3" creationId="{9C725D57-3197-4D83-A04C-F9C0B22108CC}"/>
          </ac:spMkLst>
        </pc:spChg>
      </pc:sldChg>
      <pc:sldChg chg="modSp addCm modCm">
        <pc:chgData name="Adanna Deborah Ugochi Chukwuma" userId="320b3300-3327-49d7-b41e-ea56f4b44cb7" providerId="ADAL" clId="{46860EB7-1DF2-4CD3-9AA7-6006166C976A}" dt="2021-01-25T18:09:52.718" v="73"/>
        <pc:sldMkLst>
          <pc:docMk/>
          <pc:sldMk cId="3411231065" sldId="273"/>
        </pc:sldMkLst>
        <pc:spChg chg="mod">
          <ac:chgData name="Adanna Deborah Ugochi Chukwuma" userId="320b3300-3327-49d7-b41e-ea56f4b44cb7" providerId="ADAL" clId="{46860EB7-1DF2-4CD3-9AA7-6006166C976A}" dt="2021-01-25T18:09:26.304" v="70" actId="20577"/>
          <ac:spMkLst>
            <pc:docMk/>
            <pc:sldMk cId="3411231065" sldId="273"/>
            <ac:spMk id="8" creationId="{9D8F7636-A636-400C-A415-3B85187DC924}"/>
          </ac:spMkLst>
        </pc:spChg>
      </pc:sldChg>
      <pc:sldChg chg="modSp addCm modCm">
        <pc:chgData name="Adanna Deborah Ugochi Chukwuma" userId="320b3300-3327-49d7-b41e-ea56f4b44cb7" providerId="ADAL" clId="{46860EB7-1DF2-4CD3-9AA7-6006166C976A}" dt="2021-01-25T18:07:26.705" v="33" actId="20577"/>
        <pc:sldMkLst>
          <pc:docMk/>
          <pc:sldMk cId="2638173625" sldId="281"/>
        </pc:sldMkLst>
        <pc:spChg chg="mod">
          <ac:chgData name="Adanna Deborah Ugochi Chukwuma" userId="320b3300-3327-49d7-b41e-ea56f4b44cb7" providerId="ADAL" clId="{46860EB7-1DF2-4CD3-9AA7-6006166C976A}" dt="2021-01-25T18:07:26.705" v="33" actId="20577"/>
          <ac:spMkLst>
            <pc:docMk/>
            <pc:sldMk cId="2638173625" sldId="281"/>
            <ac:spMk id="2" creationId="{8883AFE9-6424-4F13-8B4D-0C98A145510E}"/>
          </ac:spMkLst>
        </pc:spChg>
      </pc:sldChg>
      <pc:sldChg chg="modSp addCm modCm">
        <pc:chgData name="Adanna Deborah Ugochi Chukwuma" userId="320b3300-3327-49d7-b41e-ea56f4b44cb7" providerId="ADAL" clId="{46860EB7-1DF2-4CD3-9AA7-6006166C976A}" dt="2021-01-25T18:07:05.519" v="15"/>
        <pc:sldMkLst>
          <pc:docMk/>
          <pc:sldMk cId="284973925" sldId="284"/>
        </pc:sldMkLst>
        <pc:spChg chg="mod">
          <ac:chgData name="Adanna Deborah Ugochi Chukwuma" userId="320b3300-3327-49d7-b41e-ea56f4b44cb7" providerId="ADAL" clId="{46860EB7-1DF2-4CD3-9AA7-6006166C976A}" dt="2021-01-25T18:06:32.471" v="14" actId="20577"/>
          <ac:spMkLst>
            <pc:docMk/>
            <pc:sldMk cId="284973925" sldId="284"/>
            <ac:spMk id="2" creationId="{8883AFE9-6424-4F13-8B4D-0C98A145510E}"/>
          </ac:spMkLst>
        </pc:spChg>
      </pc:sldChg>
      <pc:sldChg chg="modSp addCm modCm">
        <pc:chgData name="Adanna Deborah Ugochi Chukwuma" userId="320b3300-3327-49d7-b41e-ea56f4b44cb7" providerId="ADAL" clId="{46860EB7-1DF2-4CD3-9AA7-6006166C976A}" dt="2021-01-25T18:09:01.548" v="67"/>
        <pc:sldMkLst>
          <pc:docMk/>
          <pc:sldMk cId="2828594217" sldId="290"/>
        </pc:sldMkLst>
        <pc:spChg chg="mod">
          <ac:chgData name="Adanna Deborah Ugochi Chukwuma" userId="320b3300-3327-49d7-b41e-ea56f4b44cb7" providerId="ADAL" clId="{46860EB7-1DF2-4CD3-9AA7-6006166C976A}" dt="2021-01-25T18:08:52.839" v="65" actId="5793"/>
          <ac:spMkLst>
            <pc:docMk/>
            <pc:sldMk cId="2828594217" sldId="290"/>
            <ac:spMk id="10" creationId="{8294DB26-244C-4299-8D14-E2FBD065EF54}"/>
          </ac:spMkLst>
        </pc:spChg>
      </pc:sldChg>
      <pc:sldChg chg="modSp addCm modCm">
        <pc:chgData name="Adanna Deborah Ugochi Chukwuma" userId="320b3300-3327-49d7-b41e-ea56f4b44cb7" providerId="ADAL" clId="{46860EB7-1DF2-4CD3-9AA7-6006166C976A}" dt="2021-01-25T18:12:12.976" v="120" actId="1589"/>
        <pc:sldMkLst>
          <pc:docMk/>
          <pc:sldMk cId="3234379421" sldId="291"/>
        </pc:sldMkLst>
        <pc:spChg chg="mod">
          <ac:chgData name="Adanna Deborah Ugochi Chukwuma" userId="320b3300-3327-49d7-b41e-ea56f4b44cb7" providerId="ADAL" clId="{46860EB7-1DF2-4CD3-9AA7-6006166C976A}" dt="2021-01-25T18:12:01.706" v="119" actId="20577"/>
          <ac:spMkLst>
            <pc:docMk/>
            <pc:sldMk cId="3234379421" sldId="291"/>
            <ac:spMk id="7" creationId="{E846CA81-60BE-404B-B47E-03D77AB7E5BF}"/>
          </ac:spMkLst>
        </pc:spChg>
      </pc:sldChg>
      <pc:sldChg chg="modSp addCm modCm">
        <pc:chgData name="Adanna Deborah Ugochi Chukwuma" userId="320b3300-3327-49d7-b41e-ea56f4b44cb7" providerId="ADAL" clId="{46860EB7-1DF2-4CD3-9AA7-6006166C976A}" dt="2021-01-25T18:17:26.343" v="211" actId="1589"/>
        <pc:sldMkLst>
          <pc:docMk/>
          <pc:sldMk cId="308563192" sldId="295"/>
        </pc:sldMkLst>
        <pc:spChg chg="mod">
          <ac:chgData name="Adanna Deborah Ugochi Chukwuma" userId="320b3300-3327-49d7-b41e-ea56f4b44cb7" providerId="ADAL" clId="{46860EB7-1DF2-4CD3-9AA7-6006166C976A}" dt="2021-01-25T18:17:19.062" v="210" actId="20577"/>
          <ac:spMkLst>
            <pc:docMk/>
            <pc:sldMk cId="308563192" sldId="295"/>
            <ac:spMk id="2" creationId="{8883AFE9-6424-4F13-8B4D-0C98A145510E}"/>
          </ac:spMkLst>
        </pc:spChg>
        <pc:spChg chg="mod">
          <ac:chgData name="Adanna Deborah Ugochi Chukwuma" userId="320b3300-3327-49d7-b41e-ea56f4b44cb7" providerId="ADAL" clId="{46860EB7-1DF2-4CD3-9AA7-6006166C976A}" dt="2021-01-25T18:16:37.920" v="204" actId="20577"/>
          <ac:spMkLst>
            <pc:docMk/>
            <pc:sldMk cId="308563192" sldId="295"/>
            <ac:spMk id="3" creationId="{6DFD33AF-D187-D643-8659-3DB508B5C85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5BE369-D1F9-45FB-9F0C-19CF56BC205A}"/>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Trebuchet MS" pitchFamily="34" charset="0"/>
                <a:ea typeface="+mn-ea"/>
                <a:cs typeface="Times New Roman" pitchFamily="18" charset="0"/>
              </a:defRPr>
            </a:lvl1pPr>
          </a:lstStyle>
          <a:p>
            <a:pPr>
              <a:defRPr/>
            </a:pPr>
            <a:endParaRPr lang="en-US"/>
          </a:p>
        </p:txBody>
      </p:sp>
      <p:sp>
        <p:nvSpPr>
          <p:cNvPr id="3" name="Date Placeholder 2">
            <a:extLst>
              <a:ext uri="{FF2B5EF4-FFF2-40B4-BE49-F238E27FC236}">
                <a16:creationId xmlns:a16="http://schemas.microsoft.com/office/drawing/2014/main" id="{9E276585-2C29-41EF-ADFF-A337E2128F5F}"/>
              </a:ext>
            </a:extLst>
          </p:cNvPr>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atin typeface="Trebuchet MS" pitchFamily="34" charset="0"/>
                <a:ea typeface="+mn-ea"/>
                <a:cs typeface="Times New Roman" pitchFamily="18" charset="0"/>
              </a:defRPr>
            </a:lvl1pPr>
          </a:lstStyle>
          <a:p>
            <a:pPr>
              <a:defRPr/>
            </a:pPr>
            <a:fld id="{E9D46A3A-998D-4D70-A547-4CF25C5392B7}" type="datetimeFigureOut">
              <a:rPr lang="en-US"/>
              <a:pPr>
                <a:defRPr/>
              </a:pPr>
              <a:t>2/15/2021</a:t>
            </a:fld>
            <a:endParaRPr lang="en-US"/>
          </a:p>
        </p:txBody>
      </p:sp>
      <p:sp>
        <p:nvSpPr>
          <p:cNvPr id="4" name="Footer Placeholder 3">
            <a:extLst>
              <a:ext uri="{FF2B5EF4-FFF2-40B4-BE49-F238E27FC236}">
                <a16:creationId xmlns:a16="http://schemas.microsoft.com/office/drawing/2014/main" id="{F7BD3C1B-2BA4-4B7C-AE08-6D117D1DB640}"/>
              </a:ext>
            </a:extLst>
          </p:cNvPr>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atin typeface="Trebuchet MS" pitchFamily="34" charset="0"/>
                <a:ea typeface="+mn-ea"/>
                <a:cs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514EE7C4-300B-4D28-AF9D-CF0650C1F771}"/>
              </a:ext>
            </a:extLst>
          </p:cNvPr>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cs typeface="Times New Roman" panose="02020603050405020304" pitchFamily="18" charset="0"/>
              </a:defRPr>
            </a:lvl1pPr>
          </a:lstStyle>
          <a:p>
            <a:fld id="{E96F5542-5908-4874-A529-4E8061B4148F}"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6C40B1-3D20-4FC7-A2B0-FB62736A8A24}"/>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Trebuchet MS" pitchFamily="34" charset="0"/>
                <a:ea typeface="+mn-ea"/>
                <a:cs typeface="Times New Roman" pitchFamily="18" charset="0"/>
              </a:defRPr>
            </a:lvl1pPr>
          </a:lstStyle>
          <a:p>
            <a:pPr>
              <a:defRPr/>
            </a:pPr>
            <a:endParaRPr lang="en-US"/>
          </a:p>
        </p:txBody>
      </p:sp>
      <p:sp>
        <p:nvSpPr>
          <p:cNvPr id="3" name="Date Placeholder 2">
            <a:extLst>
              <a:ext uri="{FF2B5EF4-FFF2-40B4-BE49-F238E27FC236}">
                <a16:creationId xmlns:a16="http://schemas.microsoft.com/office/drawing/2014/main" id="{022958C7-694A-4003-AFD2-4BE7021D40AE}"/>
              </a:ext>
            </a:extLst>
          </p:cNvPr>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atin typeface="Trebuchet MS" pitchFamily="34" charset="0"/>
                <a:ea typeface="+mn-ea"/>
                <a:cs typeface="Times New Roman" pitchFamily="18" charset="0"/>
              </a:defRPr>
            </a:lvl1pPr>
          </a:lstStyle>
          <a:p>
            <a:pPr>
              <a:defRPr/>
            </a:pPr>
            <a:fld id="{D9360CF4-7092-4A55-94BD-8EFEC8E7125F}" type="datetimeFigureOut">
              <a:rPr lang="en-US"/>
              <a:pPr>
                <a:defRPr/>
              </a:pPr>
              <a:t>2/15/2021</a:t>
            </a:fld>
            <a:endParaRPr lang="en-US"/>
          </a:p>
        </p:txBody>
      </p:sp>
      <p:sp>
        <p:nvSpPr>
          <p:cNvPr id="4" name="Slide Image Placeholder 3">
            <a:extLst>
              <a:ext uri="{FF2B5EF4-FFF2-40B4-BE49-F238E27FC236}">
                <a16:creationId xmlns:a16="http://schemas.microsoft.com/office/drawing/2014/main" id="{FBCA493F-8E40-4236-AA1D-3BA952C23E84}"/>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8870AE6-1E96-4F51-8BA3-9CE65E73D081}"/>
              </a:ext>
            </a:extLst>
          </p:cNvPr>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867EAB3-5945-46C5-AE91-54F54338F4F7}"/>
              </a:ext>
            </a:extLst>
          </p:cNvPr>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atin typeface="Trebuchet MS" pitchFamily="34" charset="0"/>
                <a:ea typeface="+mn-ea"/>
                <a:cs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6CF0EE60-192F-466C-8D58-A0EBD705B382}"/>
              </a:ext>
            </a:extLst>
          </p:cNvPr>
          <p:cNvSpPr>
            <a:spLocks noGrp="1"/>
          </p:cNvSpPr>
          <p:nvPr>
            <p:ph type="sldNum" sz="quarter" idx="5"/>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cs typeface="Times New Roman" panose="02020603050405020304" pitchFamily="18" charset="0"/>
              </a:defRPr>
            </a:lvl1pPr>
          </a:lstStyle>
          <a:p>
            <a:fld id="{1FC1E240-7CE7-4161-A832-5F133742E973}"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1FC1E240-7CE7-4161-A832-5F133742E973}" type="slidenum">
              <a:rPr lang="en-US" altLang="en-US" smtClean="0"/>
              <a:pPr/>
              <a:t>0</a:t>
            </a:fld>
            <a:endParaRPr lang="en-US" altLang="en-US"/>
          </a:p>
        </p:txBody>
      </p:sp>
    </p:spTree>
    <p:extLst>
      <p:ext uri="{BB962C8B-B14F-4D97-AF65-F5344CB8AC3E}">
        <p14:creationId xmlns:p14="http://schemas.microsoft.com/office/powerpoint/2010/main" val="3709771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Font typeface="+mj-lt"/>
              <a:buNone/>
            </a:pPr>
            <a:endParaRPr lang="en-US"/>
          </a:p>
        </p:txBody>
      </p:sp>
      <p:sp>
        <p:nvSpPr>
          <p:cNvPr id="4" name="Slide Number Placeholder 3"/>
          <p:cNvSpPr>
            <a:spLocks noGrp="1"/>
          </p:cNvSpPr>
          <p:nvPr>
            <p:ph type="sldNum" sz="quarter" idx="5"/>
          </p:nvPr>
        </p:nvSpPr>
        <p:spPr/>
        <p:txBody>
          <a:bodyPr/>
          <a:lstStyle/>
          <a:p>
            <a:fld id="{1FC1E240-7CE7-4161-A832-5F133742E973}" type="slidenum">
              <a:rPr lang="en-US" altLang="en-US" smtClean="0"/>
              <a:pPr/>
              <a:t>9</a:t>
            </a:fld>
            <a:endParaRPr lang="en-US" altLang="en-US"/>
          </a:p>
        </p:txBody>
      </p:sp>
    </p:spTree>
    <p:extLst>
      <p:ext uri="{BB962C8B-B14F-4D97-AF65-F5344CB8AC3E}">
        <p14:creationId xmlns:p14="http://schemas.microsoft.com/office/powerpoint/2010/main" val="2560843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Font typeface="+mj-lt"/>
              <a:buNone/>
            </a:pPr>
            <a:endParaRPr lang="en-US"/>
          </a:p>
        </p:txBody>
      </p:sp>
      <p:sp>
        <p:nvSpPr>
          <p:cNvPr id="4" name="Slide Number Placeholder 3"/>
          <p:cNvSpPr>
            <a:spLocks noGrp="1"/>
          </p:cNvSpPr>
          <p:nvPr>
            <p:ph type="sldNum" sz="quarter" idx="5"/>
          </p:nvPr>
        </p:nvSpPr>
        <p:spPr/>
        <p:txBody>
          <a:bodyPr/>
          <a:lstStyle/>
          <a:p>
            <a:fld id="{1FC1E240-7CE7-4161-A832-5F133742E973}" type="slidenum">
              <a:rPr lang="en-US" altLang="en-US" smtClean="0"/>
              <a:pPr/>
              <a:t>10</a:t>
            </a:fld>
            <a:endParaRPr lang="en-US" altLang="en-US"/>
          </a:p>
        </p:txBody>
      </p:sp>
    </p:spTree>
    <p:extLst>
      <p:ext uri="{BB962C8B-B14F-4D97-AF65-F5344CB8AC3E}">
        <p14:creationId xmlns:p14="http://schemas.microsoft.com/office/powerpoint/2010/main" val="1187821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Font typeface="+mj-lt"/>
              <a:buNone/>
            </a:pPr>
            <a:endParaRPr lang="en-US"/>
          </a:p>
        </p:txBody>
      </p:sp>
      <p:sp>
        <p:nvSpPr>
          <p:cNvPr id="4" name="Slide Number Placeholder 3"/>
          <p:cNvSpPr>
            <a:spLocks noGrp="1"/>
          </p:cNvSpPr>
          <p:nvPr>
            <p:ph type="sldNum" sz="quarter" idx="5"/>
          </p:nvPr>
        </p:nvSpPr>
        <p:spPr/>
        <p:txBody>
          <a:bodyPr/>
          <a:lstStyle/>
          <a:p>
            <a:fld id="{1FC1E240-7CE7-4161-A832-5F133742E973}" type="slidenum">
              <a:rPr lang="en-US" altLang="en-US" smtClean="0"/>
              <a:pPr/>
              <a:t>11</a:t>
            </a:fld>
            <a:endParaRPr lang="en-US" altLang="en-US"/>
          </a:p>
        </p:txBody>
      </p:sp>
    </p:spTree>
    <p:extLst>
      <p:ext uri="{BB962C8B-B14F-4D97-AF65-F5344CB8AC3E}">
        <p14:creationId xmlns:p14="http://schemas.microsoft.com/office/powerpoint/2010/main" val="3777682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C1E240-7CE7-4161-A832-5F133742E973}" type="slidenum">
              <a:rPr lang="en-US" altLang="en-US" smtClean="0"/>
              <a:pPr/>
              <a:t>12</a:t>
            </a:fld>
            <a:endParaRPr lang="en-US" altLang="en-US"/>
          </a:p>
        </p:txBody>
      </p:sp>
    </p:spTree>
    <p:extLst>
      <p:ext uri="{BB962C8B-B14F-4D97-AF65-F5344CB8AC3E}">
        <p14:creationId xmlns:p14="http://schemas.microsoft.com/office/powerpoint/2010/main" val="3791946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C1E240-7CE7-4161-A832-5F133742E973}" type="slidenum">
              <a:rPr lang="en-US" altLang="en-US" smtClean="0"/>
              <a:pPr/>
              <a:t>13</a:t>
            </a:fld>
            <a:endParaRPr lang="en-US" altLang="en-US"/>
          </a:p>
        </p:txBody>
      </p:sp>
    </p:spTree>
    <p:extLst>
      <p:ext uri="{BB962C8B-B14F-4D97-AF65-F5344CB8AC3E}">
        <p14:creationId xmlns:p14="http://schemas.microsoft.com/office/powerpoint/2010/main" val="4255473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28600" indent="-228600">
              <a:buFont typeface="+mj-lt"/>
              <a:buAutoNum type="arabicPeriod"/>
            </a:pPr>
            <a:endParaRPr lang="en-US" sz="800" kern="120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1FC1E240-7CE7-4161-A832-5F133742E973}" type="slidenum">
              <a:rPr lang="en-US" altLang="en-US" smtClean="0"/>
              <a:pPr/>
              <a:t>1</a:t>
            </a:fld>
            <a:endParaRPr lang="en-US" altLang="en-US"/>
          </a:p>
        </p:txBody>
      </p:sp>
    </p:spTree>
    <p:extLst>
      <p:ext uri="{BB962C8B-B14F-4D97-AF65-F5344CB8AC3E}">
        <p14:creationId xmlns:p14="http://schemas.microsoft.com/office/powerpoint/2010/main" val="2603572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28600" indent="-228600">
              <a:buFont typeface="+mj-lt"/>
              <a:buAutoNum type="arabicPeriod"/>
            </a:pPr>
            <a:endParaRPr lang="en-US" sz="800" kern="120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1FC1E240-7CE7-4161-A832-5F133742E973}" type="slidenum">
              <a:rPr lang="en-US" altLang="en-US" smtClean="0"/>
              <a:pPr/>
              <a:t>2</a:t>
            </a:fld>
            <a:endParaRPr lang="en-US" altLang="en-US"/>
          </a:p>
        </p:txBody>
      </p:sp>
    </p:spTree>
    <p:extLst>
      <p:ext uri="{BB962C8B-B14F-4D97-AF65-F5344CB8AC3E}">
        <p14:creationId xmlns:p14="http://schemas.microsoft.com/office/powerpoint/2010/main" val="3545379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28600" indent="-228600">
              <a:buFont typeface="+mj-lt"/>
              <a:buAutoNum type="arabicPeriod"/>
            </a:pPr>
            <a:endParaRPr lang="en-US" sz="800" kern="120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1FC1E240-7CE7-4161-A832-5F133742E973}" type="slidenum">
              <a:rPr lang="en-US" altLang="en-US" smtClean="0"/>
              <a:pPr/>
              <a:t>3</a:t>
            </a:fld>
            <a:endParaRPr lang="en-US" altLang="en-US"/>
          </a:p>
        </p:txBody>
      </p:sp>
    </p:spTree>
    <p:extLst>
      <p:ext uri="{BB962C8B-B14F-4D97-AF65-F5344CB8AC3E}">
        <p14:creationId xmlns:p14="http://schemas.microsoft.com/office/powerpoint/2010/main" val="1136240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Font typeface="+mj-lt"/>
              <a:buNone/>
            </a:pPr>
            <a:endParaRPr lang="en-US" sz="800" kern="120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1FC1E240-7CE7-4161-A832-5F133742E973}" type="slidenum">
              <a:rPr lang="en-US" altLang="en-US" smtClean="0"/>
              <a:pPr/>
              <a:t>4</a:t>
            </a:fld>
            <a:endParaRPr lang="en-US" altLang="en-US"/>
          </a:p>
        </p:txBody>
      </p:sp>
    </p:spTree>
    <p:extLst>
      <p:ext uri="{BB962C8B-B14F-4D97-AF65-F5344CB8AC3E}">
        <p14:creationId xmlns:p14="http://schemas.microsoft.com/office/powerpoint/2010/main" val="551448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28600" indent="-228600">
              <a:buFont typeface="+mj-lt"/>
              <a:buAutoNum type="arabicPeriod"/>
            </a:pPr>
            <a:endParaRPr lang="en-US" sz="800" kern="120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1FC1E240-7CE7-4161-A832-5F133742E973}" type="slidenum">
              <a:rPr lang="en-US" altLang="en-US" smtClean="0"/>
              <a:pPr/>
              <a:t>5</a:t>
            </a:fld>
            <a:endParaRPr lang="en-US" altLang="en-US"/>
          </a:p>
        </p:txBody>
      </p:sp>
    </p:spTree>
    <p:extLst>
      <p:ext uri="{BB962C8B-B14F-4D97-AF65-F5344CB8AC3E}">
        <p14:creationId xmlns:p14="http://schemas.microsoft.com/office/powerpoint/2010/main" val="3910963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C1E240-7CE7-4161-A832-5F133742E973}" type="slidenum">
              <a:rPr lang="en-US" altLang="en-US" smtClean="0"/>
              <a:pPr/>
              <a:t>6</a:t>
            </a:fld>
            <a:endParaRPr lang="en-US" altLang="en-US"/>
          </a:p>
        </p:txBody>
      </p:sp>
    </p:spTree>
    <p:extLst>
      <p:ext uri="{BB962C8B-B14F-4D97-AF65-F5344CB8AC3E}">
        <p14:creationId xmlns:p14="http://schemas.microsoft.com/office/powerpoint/2010/main" val="3001052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28600" indent="-228600">
              <a:buFont typeface="+mj-lt"/>
              <a:buAutoNum type="arabicPeriod"/>
            </a:pPr>
            <a:endParaRPr lang="en-US"/>
          </a:p>
        </p:txBody>
      </p:sp>
      <p:sp>
        <p:nvSpPr>
          <p:cNvPr id="4" name="Slide Number Placeholder 3"/>
          <p:cNvSpPr>
            <a:spLocks noGrp="1"/>
          </p:cNvSpPr>
          <p:nvPr>
            <p:ph type="sldNum" sz="quarter" idx="5"/>
          </p:nvPr>
        </p:nvSpPr>
        <p:spPr/>
        <p:txBody>
          <a:bodyPr/>
          <a:lstStyle/>
          <a:p>
            <a:fld id="{1FC1E240-7CE7-4161-A832-5F133742E973}" type="slidenum">
              <a:rPr lang="en-US" altLang="en-US" smtClean="0"/>
              <a:pPr/>
              <a:t>7</a:t>
            </a:fld>
            <a:endParaRPr lang="en-US" altLang="en-US"/>
          </a:p>
        </p:txBody>
      </p:sp>
    </p:spTree>
    <p:extLst>
      <p:ext uri="{BB962C8B-B14F-4D97-AF65-F5344CB8AC3E}">
        <p14:creationId xmlns:p14="http://schemas.microsoft.com/office/powerpoint/2010/main" val="318164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C1E240-7CE7-4161-A832-5F133742E973}" type="slidenum">
              <a:rPr lang="en-US" altLang="en-US" smtClean="0"/>
              <a:pPr/>
              <a:t>8</a:t>
            </a:fld>
            <a:endParaRPr lang="en-US" altLang="en-US"/>
          </a:p>
        </p:txBody>
      </p:sp>
    </p:spTree>
    <p:extLst>
      <p:ext uri="{BB962C8B-B14F-4D97-AF65-F5344CB8AC3E}">
        <p14:creationId xmlns:p14="http://schemas.microsoft.com/office/powerpoint/2010/main" val="2386701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ght Blue 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7E2FD2-7BE3-4245-AC89-EF8F6DFFF572}"/>
              </a:ext>
            </a:extLst>
          </p:cNvPr>
          <p:cNvSpPr>
            <a:spLocks noChangeArrowheads="1"/>
          </p:cNvSpPr>
          <p:nvPr/>
        </p:nvSpPr>
        <p:spPr bwMode="auto">
          <a:xfrm flipV="1">
            <a:off x="0" y="1"/>
            <a:ext cx="12192000" cy="4479925"/>
          </a:xfrm>
          <a:prstGeom prst="rect">
            <a:avLst/>
          </a:prstGeom>
          <a:solidFill>
            <a:srgbClr val="139A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9" name="Line 1086">
            <a:extLst>
              <a:ext uri="{FF2B5EF4-FFF2-40B4-BE49-F238E27FC236}">
                <a16:creationId xmlns:a16="http://schemas.microsoft.com/office/drawing/2014/main" id="{807D1234-4BCC-4F92-9E7C-EE4904603CF8}"/>
              </a:ext>
            </a:extLst>
          </p:cNvPr>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 name="Line 1087">
            <a:extLst>
              <a:ext uri="{FF2B5EF4-FFF2-40B4-BE49-F238E27FC236}">
                <a16:creationId xmlns:a16="http://schemas.microsoft.com/office/drawing/2014/main" id="{D4C83008-1494-4DCD-8164-FAC42EF74E2F}"/>
              </a:ext>
            </a:extLst>
          </p:cNvPr>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 name="Rectangle 1088">
            <a:extLst>
              <a:ext uri="{FF2B5EF4-FFF2-40B4-BE49-F238E27FC236}">
                <a16:creationId xmlns:a16="http://schemas.microsoft.com/office/drawing/2014/main" id="{D9C2A446-D611-4D92-A446-A4D0390FB1C2}"/>
              </a:ext>
            </a:extLst>
          </p:cNvPr>
          <p:cNvSpPr>
            <a:spLocks noChangeArrowheads="1"/>
          </p:cNvSpPr>
          <p:nvPr/>
        </p:nvSpPr>
        <p:spPr bwMode="auto">
          <a:xfrm>
            <a:off x="645585" y="617539"/>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12" name="Rectangle 1089">
            <a:extLst>
              <a:ext uri="{FF2B5EF4-FFF2-40B4-BE49-F238E27FC236}">
                <a16:creationId xmlns:a16="http://schemas.microsoft.com/office/drawing/2014/main" id="{639C4B41-FBBB-4443-A4AC-22F450FA164D}"/>
              </a:ext>
            </a:extLst>
          </p:cNvPr>
          <p:cNvSpPr>
            <a:spLocks noChangeArrowheads="1"/>
          </p:cNvSpPr>
          <p:nvPr/>
        </p:nvSpPr>
        <p:spPr bwMode="auto">
          <a:xfrm>
            <a:off x="645585" y="61753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13" name="Freeform 1098">
            <a:extLst>
              <a:ext uri="{FF2B5EF4-FFF2-40B4-BE49-F238E27FC236}">
                <a16:creationId xmlns:a16="http://schemas.microsoft.com/office/drawing/2014/main" id="{C42F626A-45C1-4443-9A7D-998422152A2D}"/>
              </a:ext>
            </a:extLst>
          </p:cNvPr>
          <p:cNvSpPr>
            <a:spLocks/>
          </p:cNvSpPr>
          <p:nvPr/>
        </p:nvSpPr>
        <p:spPr bwMode="auto">
          <a:xfrm>
            <a:off x="649818" y="617539"/>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147483647 w 2"/>
              <a:gd name="T35" fmla="*/ 0 h 1587"/>
              <a:gd name="T36" fmla="*/ 2147483647 w 2"/>
              <a:gd name="T37" fmla="*/ 0 h 1587"/>
              <a:gd name="T38" fmla="*/ 2147483647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4" name="Freeform 1115">
            <a:extLst>
              <a:ext uri="{FF2B5EF4-FFF2-40B4-BE49-F238E27FC236}">
                <a16:creationId xmlns:a16="http://schemas.microsoft.com/office/drawing/2014/main" id="{710BB59B-0F70-41D1-90FF-D9B9F2DD2F07}"/>
              </a:ext>
            </a:extLst>
          </p:cNvPr>
          <p:cNvSpPr>
            <a:spLocks/>
          </p:cNvSpPr>
          <p:nvPr/>
        </p:nvSpPr>
        <p:spPr bwMode="auto">
          <a:xfrm>
            <a:off x="611718" y="473075"/>
            <a:ext cx="4233" cy="3175"/>
          </a:xfrm>
          <a:custGeom>
            <a:avLst/>
            <a:gdLst>
              <a:gd name="T0" fmla="*/ 0 w 2"/>
              <a:gd name="T1" fmla="*/ 2147483647 h 2"/>
              <a:gd name="T2" fmla="*/ 0 w 2"/>
              <a:gd name="T3" fmla="*/ 2147483647 h 2"/>
              <a:gd name="T4" fmla="*/ 0 w 2"/>
              <a:gd name="T5" fmla="*/ 2147483647 h 2"/>
              <a:gd name="T6" fmla="*/ 0 w 2"/>
              <a:gd name="T7" fmla="*/ 2147483647 h 2"/>
              <a:gd name="T8" fmla="*/ 0 w 2"/>
              <a:gd name="T9" fmla="*/ 2147483647 h 2"/>
              <a:gd name="T10" fmla="*/ 0 w 2"/>
              <a:gd name="T11" fmla="*/ 2147483647 h 2"/>
              <a:gd name="T12" fmla="*/ 2147483647 w 2"/>
              <a:gd name="T13" fmla="*/ 2147483647 h 2"/>
              <a:gd name="T14" fmla="*/ 2147483647 w 2"/>
              <a:gd name="T15" fmla="*/ 2147483647 h 2"/>
              <a:gd name="T16" fmla="*/ 2147483647 w 2"/>
              <a:gd name="T17" fmla="*/ 0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2147483647 w 2"/>
              <a:gd name="T29" fmla="*/ 2147483647 h 2"/>
              <a:gd name="T30" fmla="*/ 2147483647 w 2"/>
              <a:gd name="T31" fmla="*/ 2147483647 h 2"/>
              <a:gd name="T32" fmla="*/ 2147483647 w 2"/>
              <a:gd name="T33" fmla="*/ 2147483647 h 2"/>
              <a:gd name="T34" fmla="*/ 2147483647 w 2"/>
              <a:gd name="T35" fmla="*/ 2147483647 h 2"/>
              <a:gd name="T36" fmla="*/ 2147483647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2147483647 w 2"/>
              <a:gd name="T55" fmla="*/ 2147483647 h 2"/>
              <a:gd name="T56" fmla="*/ 0 w 2"/>
              <a:gd name="T57" fmla="*/ 2147483647 h 2"/>
              <a:gd name="T58" fmla="*/ 2147483647 w 2"/>
              <a:gd name="T59" fmla="*/ 2147483647 h 2"/>
              <a:gd name="T60" fmla="*/ 2147483647 w 2"/>
              <a:gd name="T61" fmla="*/ 2147483647 h 2"/>
              <a:gd name="T62" fmla="*/ 2147483647 w 2"/>
              <a:gd name="T63" fmla="*/ 2147483647 h 2"/>
              <a:gd name="T64" fmla="*/ 0 w 2"/>
              <a:gd name="T65" fmla="*/ 2147483647 h 2"/>
              <a:gd name="T66" fmla="*/ 0 w 2"/>
              <a:gd name="T67" fmla="*/ 2147483647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 name="Freeform 1120">
            <a:extLst>
              <a:ext uri="{FF2B5EF4-FFF2-40B4-BE49-F238E27FC236}">
                <a16:creationId xmlns:a16="http://schemas.microsoft.com/office/drawing/2014/main" id="{CBE5CA1D-6DEC-4466-928A-87508BC02BD4}"/>
              </a:ext>
            </a:extLst>
          </p:cNvPr>
          <p:cNvSpPr>
            <a:spLocks/>
          </p:cNvSpPr>
          <p:nvPr/>
        </p:nvSpPr>
        <p:spPr bwMode="auto">
          <a:xfrm>
            <a:off x="611718" y="463551"/>
            <a:ext cx="4233" cy="3175"/>
          </a:xfrm>
          <a:custGeom>
            <a:avLst/>
            <a:gdLst>
              <a:gd name="T0" fmla="*/ 0 w 2"/>
              <a:gd name="T1" fmla="*/ 0 h 2"/>
              <a:gd name="T2" fmla="*/ 0 w 2"/>
              <a:gd name="T3" fmla="*/ 2147483647 h 2"/>
              <a:gd name="T4" fmla="*/ 0 w 2"/>
              <a:gd name="T5" fmla="*/ 2147483647 h 2"/>
              <a:gd name="T6" fmla="*/ 0 w 2"/>
              <a:gd name="T7" fmla="*/ 2147483647 h 2"/>
              <a:gd name="T8" fmla="*/ 2147483647 w 2"/>
              <a:gd name="T9" fmla="*/ 2147483647 h 2"/>
              <a:gd name="T10" fmla="*/ 2147483647 w 2"/>
              <a:gd name="T11" fmla="*/ 0 h 2"/>
              <a:gd name="T12" fmla="*/ 2147483647 w 2"/>
              <a:gd name="T13" fmla="*/ 0 h 2"/>
              <a:gd name="T14" fmla="*/ 2147483647 w 2"/>
              <a:gd name="T15" fmla="*/ 0 h 2"/>
              <a:gd name="T16" fmla="*/ 0 w 2"/>
              <a:gd name="T17" fmla="*/ 0 h 2"/>
              <a:gd name="T18" fmla="*/ 0 w 2"/>
              <a:gd name="T19" fmla="*/ 2147483647 h 2"/>
              <a:gd name="T20" fmla="*/ 0 w 2"/>
              <a:gd name="T21" fmla="*/ 2147483647 h 2"/>
              <a:gd name="T22" fmla="*/ 2147483647 w 2"/>
              <a:gd name="T23" fmla="*/ 0 h 2"/>
              <a:gd name="T24" fmla="*/ 2147483647 w 2"/>
              <a:gd name="T25" fmla="*/ 0 h 2"/>
              <a:gd name="T26" fmla="*/ 2147483647 w 2"/>
              <a:gd name="T27" fmla="*/ 0 h 2"/>
              <a:gd name="T28" fmla="*/ 2147483647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2147483647 w 2"/>
              <a:gd name="T47" fmla="*/ 2147483647 h 2"/>
              <a:gd name="T48" fmla="*/ 0 w 2"/>
              <a:gd name="T49" fmla="*/ 2147483647 h 2"/>
              <a:gd name="T50" fmla="*/ 0 w 2"/>
              <a:gd name="T51" fmla="*/ 2147483647 h 2"/>
              <a:gd name="T52" fmla="*/ 2147483647 w 2"/>
              <a:gd name="T53" fmla="*/ 2147483647 h 2"/>
              <a:gd name="T54" fmla="*/ 2147483647 w 2"/>
              <a:gd name="T55" fmla="*/ 2147483647 h 2"/>
              <a:gd name="T56" fmla="*/ 2147483647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6" name="Freeform 1134">
            <a:extLst>
              <a:ext uri="{FF2B5EF4-FFF2-40B4-BE49-F238E27FC236}">
                <a16:creationId xmlns:a16="http://schemas.microsoft.com/office/drawing/2014/main" id="{482E077E-959E-42C6-9EBF-C6C83542F850}"/>
              </a:ext>
            </a:extLst>
          </p:cNvPr>
          <p:cNvSpPr>
            <a:spLocks/>
          </p:cNvSpPr>
          <p:nvPr/>
        </p:nvSpPr>
        <p:spPr bwMode="auto">
          <a:xfrm>
            <a:off x="937685" y="514350"/>
            <a:ext cx="4233" cy="6350"/>
          </a:xfrm>
          <a:custGeom>
            <a:avLst/>
            <a:gdLst>
              <a:gd name="T0" fmla="*/ 2147483647 w 2"/>
              <a:gd name="T1" fmla="*/ 2147483647 h 4"/>
              <a:gd name="T2" fmla="*/ 2147483647 w 2"/>
              <a:gd name="T3" fmla="*/ 2147483647 h 4"/>
              <a:gd name="T4" fmla="*/ 2147483647 w 2"/>
              <a:gd name="T5" fmla="*/ 2147483647 h 4"/>
              <a:gd name="T6" fmla="*/ 2147483647 w 2"/>
              <a:gd name="T7" fmla="*/ 2147483647 h 4"/>
              <a:gd name="T8" fmla="*/ 2147483647 w 2"/>
              <a:gd name="T9" fmla="*/ 0 h 4"/>
              <a:gd name="T10" fmla="*/ 2147483647 w 2"/>
              <a:gd name="T11" fmla="*/ 0 h 4"/>
              <a:gd name="T12" fmla="*/ 2147483647 w 2"/>
              <a:gd name="T13" fmla="*/ 0 h 4"/>
              <a:gd name="T14" fmla="*/ 0 w 2"/>
              <a:gd name="T15" fmla="*/ 2147483647 h 4"/>
              <a:gd name="T16" fmla="*/ 2147483647 w 2"/>
              <a:gd name="T17" fmla="*/ 2147483647 h 4"/>
              <a:gd name="T18" fmla="*/ 2147483647 w 2"/>
              <a:gd name="T19" fmla="*/ 2147483647 h 4"/>
              <a:gd name="T20" fmla="*/ 2147483647 w 2"/>
              <a:gd name="T21" fmla="*/ 2147483647 h 4"/>
              <a:gd name="T22" fmla="*/ 2147483647 w 2"/>
              <a:gd name="T23" fmla="*/ 0 h 4"/>
              <a:gd name="T24" fmla="*/ 2147483647 w 2"/>
              <a:gd name="T25" fmla="*/ 2147483647 h 4"/>
              <a:gd name="T26" fmla="*/ 2147483647 w 2"/>
              <a:gd name="T27" fmla="*/ 2147483647 h 4"/>
              <a:gd name="T28" fmla="*/ 2147483647 w 2"/>
              <a:gd name="T29" fmla="*/ 2147483647 h 4"/>
              <a:gd name="T30" fmla="*/ 2147483647 w 2"/>
              <a:gd name="T31" fmla="*/ 2147483647 h 4"/>
              <a:gd name="T32" fmla="*/ 2147483647 w 2"/>
              <a:gd name="T33" fmla="*/ 2147483647 h 4"/>
              <a:gd name="T34" fmla="*/ 2147483647 w 2"/>
              <a:gd name="T35" fmla="*/ 2147483647 h 4"/>
              <a:gd name="T36" fmla="*/ 2147483647 w 2"/>
              <a:gd name="T37" fmla="*/ 2147483647 h 4"/>
              <a:gd name="T38" fmla="*/ 2147483647 w 2"/>
              <a:gd name="T39" fmla="*/ 2147483647 h 4"/>
              <a:gd name="T40" fmla="*/ 2147483647 w 2"/>
              <a:gd name="T41" fmla="*/ 2147483647 h 4"/>
              <a:gd name="T42" fmla="*/ 2147483647 w 2"/>
              <a:gd name="T43" fmla="*/ 2147483647 h 4"/>
              <a:gd name="T44" fmla="*/ 2147483647 w 2"/>
              <a:gd name="T45" fmla="*/ 2147483647 h 4"/>
              <a:gd name="T46" fmla="*/ 2147483647 w 2"/>
              <a:gd name="T47" fmla="*/ 2147483647 h 4"/>
              <a:gd name="T48" fmla="*/ 2147483647 w 2"/>
              <a:gd name="T49" fmla="*/ 2147483647 h 4"/>
              <a:gd name="T50" fmla="*/ 2147483647 w 2"/>
              <a:gd name="T51" fmla="*/ 2147483647 h 4"/>
              <a:gd name="T52" fmla="*/ 0 w 2"/>
              <a:gd name="T53" fmla="*/ 2147483647 h 4"/>
              <a:gd name="T54" fmla="*/ 2147483647 w 2"/>
              <a:gd name="T55" fmla="*/ 2147483647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7" name="Freeform 1141">
            <a:extLst>
              <a:ext uri="{FF2B5EF4-FFF2-40B4-BE49-F238E27FC236}">
                <a16:creationId xmlns:a16="http://schemas.microsoft.com/office/drawing/2014/main" id="{47D01759-3353-4C82-B2D1-0F42C87FB09B}"/>
              </a:ext>
            </a:extLst>
          </p:cNvPr>
          <p:cNvSpPr>
            <a:spLocks/>
          </p:cNvSpPr>
          <p:nvPr/>
        </p:nvSpPr>
        <p:spPr bwMode="auto">
          <a:xfrm>
            <a:off x="941918" y="479425"/>
            <a:ext cx="2116" cy="6350"/>
          </a:xfrm>
          <a:custGeom>
            <a:avLst/>
            <a:gdLst>
              <a:gd name="T0" fmla="*/ 0 w 1587"/>
              <a:gd name="T1" fmla="*/ 2147483647 h 4"/>
              <a:gd name="T2" fmla="*/ 0 w 1587"/>
              <a:gd name="T3" fmla="*/ 2147483647 h 4"/>
              <a:gd name="T4" fmla="*/ 0 w 1587"/>
              <a:gd name="T5" fmla="*/ 0 h 4"/>
              <a:gd name="T6" fmla="*/ 0 w 1587"/>
              <a:gd name="T7" fmla="*/ 0 h 4"/>
              <a:gd name="T8" fmla="*/ 0 w 1587"/>
              <a:gd name="T9" fmla="*/ 2147483647 h 4"/>
              <a:gd name="T10" fmla="*/ 0 w 1587"/>
              <a:gd name="T11" fmla="*/ 2147483647 h 4"/>
              <a:gd name="T12" fmla="*/ 0 w 1587"/>
              <a:gd name="T13" fmla="*/ 2147483647 h 4"/>
              <a:gd name="T14" fmla="*/ 0 w 1587"/>
              <a:gd name="T15" fmla="*/ 2147483647 h 4"/>
              <a:gd name="T16" fmla="*/ 0 w 1587"/>
              <a:gd name="T17" fmla="*/ 2147483647 h 4"/>
              <a:gd name="T18" fmla="*/ 0 w 1587"/>
              <a:gd name="T19" fmla="*/ 2147483647 h 4"/>
              <a:gd name="T20" fmla="*/ 0 w 1587"/>
              <a:gd name="T21" fmla="*/ 2147483647 h 4"/>
              <a:gd name="T22" fmla="*/ 0 w 1587"/>
              <a:gd name="T23" fmla="*/ 2147483647 h 4"/>
              <a:gd name="T24" fmla="*/ 0 w 1587"/>
              <a:gd name="T25" fmla="*/ 2147483647 h 4"/>
              <a:gd name="T26" fmla="*/ 0 w 1587"/>
              <a:gd name="T27" fmla="*/ 2147483647 h 4"/>
              <a:gd name="T28" fmla="*/ 0 w 1587"/>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8" name="Freeform 1148">
            <a:extLst>
              <a:ext uri="{FF2B5EF4-FFF2-40B4-BE49-F238E27FC236}">
                <a16:creationId xmlns:a16="http://schemas.microsoft.com/office/drawing/2014/main" id="{C23A9102-799B-418E-B38A-0702FEEF2F1A}"/>
              </a:ext>
            </a:extLst>
          </p:cNvPr>
          <p:cNvSpPr>
            <a:spLocks/>
          </p:cNvSpPr>
          <p:nvPr/>
        </p:nvSpPr>
        <p:spPr bwMode="auto">
          <a:xfrm>
            <a:off x="924985" y="460376"/>
            <a:ext cx="4233" cy="3175"/>
          </a:xfrm>
          <a:custGeom>
            <a:avLst/>
            <a:gdLst>
              <a:gd name="T0" fmla="*/ 2147483647 w 2"/>
              <a:gd name="T1" fmla="*/ 2147483647 h 2"/>
              <a:gd name="T2" fmla="*/ 2147483647 w 2"/>
              <a:gd name="T3" fmla="*/ 0 h 2"/>
              <a:gd name="T4" fmla="*/ 2147483647 w 2"/>
              <a:gd name="T5" fmla="*/ 0 h 2"/>
              <a:gd name="T6" fmla="*/ 2147483647 w 2"/>
              <a:gd name="T7" fmla="*/ 0 h 2"/>
              <a:gd name="T8" fmla="*/ 2147483647 w 2"/>
              <a:gd name="T9" fmla="*/ 0 h 2"/>
              <a:gd name="T10" fmla="*/ 0 w 2"/>
              <a:gd name="T11" fmla="*/ 0 h 2"/>
              <a:gd name="T12" fmla="*/ 0 w 2"/>
              <a:gd name="T13" fmla="*/ 0 h 2"/>
              <a:gd name="T14" fmla="*/ 0 w 2"/>
              <a:gd name="T15" fmla="*/ 2147483647 h 2"/>
              <a:gd name="T16" fmla="*/ 0 w 2"/>
              <a:gd name="T17" fmla="*/ 2147483647 h 2"/>
              <a:gd name="T18" fmla="*/ 0 w 2"/>
              <a:gd name="T19" fmla="*/ 2147483647 h 2"/>
              <a:gd name="T20" fmla="*/ 2147483647 w 2"/>
              <a:gd name="T21" fmla="*/ 2147483647 h 2"/>
              <a:gd name="T22" fmla="*/ 2147483647 w 2"/>
              <a:gd name="T23" fmla="*/ 2147483647 h 2"/>
              <a:gd name="T24" fmla="*/ 2147483647 w 2"/>
              <a:gd name="T25" fmla="*/ 0 h 2"/>
              <a:gd name="T26" fmla="*/ 2147483647 w 2"/>
              <a:gd name="T27" fmla="*/ 0 h 2"/>
              <a:gd name="T28" fmla="*/ 2147483647 w 2"/>
              <a:gd name="T29" fmla="*/ 0 h 2"/>
              <a:gd name="T30" fmla="*/ 0 w 2"/>
              <a:gd name="T31" fmla="*/ 2147483647 h 2"/>
              <a:gd name="T32" fmla="*/ 2147483647 w 2"/>
              <a:gd name="T33" fmla="*/ 2147483647 h 2"/>
              <a:gd name="T34" fmla="*/ 2147483647 w 2"/>
              <a:gd name="T35" fmla="*/ 0 h 2"/>
              <a:gd name="T36" fmla="*/ 0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2147483647 w 2"/>
              <a:gd name="T59" fmla="*/ 2147483647 h 2"/>
              <a:gd name="T60" fmla="*/ 2147483647 w 2"/>
              <a:gd name="T61" fmla="*/ 2147483647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9" name="Freeform 1150">
            <a:extLst>
              <a:ext uri="{FF2B5EF4-FFF2-40B4-BE49-F238E27FC236}">
                <a16:creationId xmlns:a16="http://schemas.microsoft.com/office/drawing/2014/main" id="{FFCBFAF0-EE80-4B8A-9C58-BB16264CE5D2}"/>
              </a:ext>
            </a:extLst>
          </p:cNvPr>
          <p:cNvSpPr>
            <a:spLocks/>
          </p:cNvSpPr>
          <p:nvPr/>
        </p:nvSpPr>
        <p:spPr bwMode="auto">
          <a:xfrm>
            <a:off x="912285" y="447676"/>
            <a:ext cx="2116" cy="3175"/>
          </a:xfrm>
          <a:custGeom>
            <a:avLst/>
            <a:gdLst>
              <a:gd name="T0" fmla="*/ 0 w 1587"/>
              <a:gd name="T1" fmla="*/ 2147483647 h 2"/>
              <a:gd name="T2" fmla="*/ 0 w 1587"/>
              <a:gd name="T3" fmla="*/ 0 h 2"/>
              <a:gd name="T4" fmla="*/ 0 w 1587"/>
              <a:gd name="T5" fmla="*/ 2147483647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0" name="Freeform 1152">
            <a:extLst>
              <a:ext uri="{FF2B5EF4-FFF2-40B4-BE49-F238E27FC236}">
                <a16:creationId xmlns:a16="http://schemas.microsoft.com/office/drawing/2014/main" id="{32044C53-6A20-40E0-BE6E-30E3DC08F13B}"/>
              </a:ext>
            </a:extLst>
          </p:cNvPr>
          <p:cNvSpPr>
            <a:spLocks/>
          </p:cNvSpPr>
          <p:nvPr/>
        </p:nvSpPr>
        <p:spPr bwMode="auto">
          <a:xfrm>
            <a:off x="912285" y="447676"/>
            <a:ext cx="4233" cy="3175"/>
          </a:xfrm>
          <a:custGeom>
            <a:avLst/>
            <a:gdLst>
              <a:gd name="T0" fmla="*/ 2147483647 w 2"/>
              <a:gd name="T1" fmla="*/ 0 h 2"/>
              <a:gd name="T2" fmla="*/ 0 w 2"/>
              <a:gd name="T3" fmla="*/ 0 h 2"/>
              <a:gd name="T4" fmla="*/ 0 w 2"/>
              <a:gd name="T5" fmla="*/ 0 h 2"/>
              <a:gd name="T6" fmla="*/ 0 w 2"/>
              <a:gd name="T7" fmla="*/ 0 h 2"/>
              <a:gd name="T8" fmla="*/ 0 w 2"/>
              <a:gd name="T9" fmla="*/ 2147483647 h 2"/>
              <a:gd name="T10" fmla="*/ 2147483647 w 2"/>
              <a:gd name="T11" fmla="*/ 2147483647 h 2"/>
              <a:gd name="T12" fmla="*/ 2147483647 w 2"/>
              <a:gd name="T13" fmla="*/ 0 h 2"/>
              <a:gd name="T14" fmla="*/ 0 w 2"/>
              <a:gd name="T15" fmla="*/ 0 h 2"/>
              <a:gd name="T16" fmla="*/ 0 w 2"/>
              <a:gd name="T17" fmla="*/ 0 h 2"/>
              <a:gd name="T18" fmla="*/ 0 w 2"/>
              <a:gd name="T19" fmla="*/ 0 h 2"/>
              <a:gd name="T20" fmla="*/ 0 w 2"/>
              <a:gd name="T21" fmla="*/ 2147483647 h 2"/>
              <a:gd name="T22" fmla="*/ 2147483647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1" name="Freeform 1154">
            <a:extLst>
              <a:ext uri="{FF2B5EF4-FFF2-40B4-BE49-F238E27FC236}">
                <a16:creationId xmlns:a16="http://schemas.microsoft.com/office/drawing/2014/main" id="{8585CB33-17D1-473D-9A02-2D51DB1C8C73}"/>
              </a:ext>
            </a:extLst>
          </p:cNvPr>
          <p:cNvSpPr>
            <a:spLocks/>
          </p:cNvSpPr>
          <p:nvPr/>
        </p:nvSpPr>
        <p:spPr bwMode="auto">
          <a:xfrm>
            <a:off x="886885" y="43497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2" name="Freeform 1156">
            <a:extLst>
              <a:ext uri="{FF2B5EF4-FFF2-40B4-BE49-F238E27FC236}">
                <a16:creationId xmlns:a16="http://schemas.microsoft.com/office/drawing/2014/main" id="{38696F93-6E1B-4EC5-AC7E-7F8C78A716F1}"/>
              </a:ext>
            </a:extLst>
          </p:cNvPr>
          <p:cNvSpPr>
            <a:spLocks/>
          </p:cNvSpPr>
          <p:nvPr/>
        </p:nvSpPr>
        <p:spPr bwMode="auto">
          <a:xfrm>
            <a:off x="886885" y="431801"/>
            <a:ext cx="4233" cy="3175"/>
          </a:xfrm>
          <a:custGeom>
            <a:avLst/>
            <a:gdLst>
              <a:gd name="T0" fmla="*/ 2147483647 w 2"/>
              <a:gd name="T1" fmla="*/ 2147483647 h 2"/>
              <a:gd name="T2" fmla="*/ 0 w 2"/>
              <a:gd name="T3" fmla="*/ 0 h 2"/>
              <a:gd name="T4" fmla="*/ 0 w 2"/>
              <a:gd name="T5" fmla="*/ 0 h 2"/>
              <a:gd name="T6" fmla="*/ 0 w 2"/>
              <a:gd name="T7" fmla="*/ 2147483647 h 2"/>
              <a:gd name="T8" fmla="*/ 2147483647 w 2"/>
              <a:gd name="T9" fmla="*/ 2147483647 h 2"/>
              <a:gd name="T10" fmla="*/ 2147483647 w 2"/>
              <a:gd name="T11" fmla="*/ 2147483647 h 2"/>
              <a:gd name="T12" fmla="*/ 2147483647 w 2"/>
              <a:gd name="T13" fmla="*/ 2147483647 h 2"/>
              <a:gd name="T14" fmla="*/ 0 w 2"/>
              <a:gd name="T15" fmla="*/ 0 h 2"/>
              <a:gd name="T16" fmla="*/ 0 w 2"/>
              <a:gd name="T17" fmla="*/ 0 h 2"/>
              <a:gd name="T18" fmla="*/ 0 w 2"/>
              <a:gd name="T19" fmla="*/ 2147483647 h 2"/>
              <a:gd name="T20" fmla="*/ 2147483647 w 2"/>
              <a:gd name="T21" fmla="*/ 2147483647 h 2"/>
              <a:gd name="T22" fmla="*/ 2147483647 w 2"/>
              <a:gd name="T23" fmla="*/ 2147483647 h 2"/>
              <a:gd name="T24" fmla="*/ 2147483647 w 2"/>
              <a:gd name="T25" fmla="*/ 2147483647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3" name="Freeform 1163">
            <a:extLst>
              <a:ext uri="{FF2B5EF4-FFF2-40B4-BE49-F238E27FC236}">
                <a16:creationId xmlns:a16="http://schemas.microsoft.com/office/drawing/2014/main" id="{0000EACE-8795-4B9A-B7C4-2209D2E7013A}"/>
              </a:ext>
            </a:extLst>
          </p:cNvPr>
          <p:cNvSpPr>
            <a:spLocks/>
          </p:cNvSpPr>
          <p:nvPr/>
        </p:nvSpPr>
        <p:spPr bwMode="auto">
          <a:xfrm>
            <a:off x="814917" y="415926"/>
            <a:ext cx="8467" cy="3175"/>
          </a:xfrm>
          <a:custGeom>
            <a:avLst/>
            <a:gdLst>
              <a:gd name="T0" fmla="*/ 2147483647 w 4"/>
              <a:gd name="T1" fmla="*/ 2147483647 h 2"/>
              <a:gd name="T2" fmla="*/ 2147483647 w 4"/>
              <a:gd name="T3" fmla="*/ 2147483647 h 2"/>
              <a:gd name="T4" fmla="*/ 2147483647 w 4"/>
              <a:gd name="T5" fmla="*/ 2147483647 h 2"/>
              <a:gd name="T6" fmla="*/ 2147483647 w 4"/>
              <a:gd name="T7" fmla="*/ 0 h 2"/>
              <a:gd name="T8" fmla="*/ 2147483647 w 4"/>
              <a:gd name="T9" fmla="*/ 0 h 2"/>
              <a:gd name="T10" fmla="*/ 2147483647 w 4"/>
              <a:gd name="T11" fmla="*/ 0 h 2"/>
              <a:gd name="T12" fmla="*/ 2147483647 w 4"/>
              <a:gd name="T13" fmla="*/ 0 h 2"/>
              <a:gd name="T14" fmla="*/ 0 w 4"/>
              <a:gd name="T15" fmla="*/ 2147483647 h 2"/>
              <a:gd name="T16" fmla="*/ 2147483647 w 4"/>
              <a:gd name="T17" fmla="*/ 2147483647 h 2"/>
              <a:gd name="T18" fmla="*/ 2147483647 w 4"/>
              <a:gd name="T19" fmla="*/ 0 h 2"/>
              <a:gd name="T20" fmla="*/ 2147483647 w 4"/>
              <a:gd name="T21" fmla="*/ 2147483647 h 2"/>
              <a:gd name="T22" fmla="*/ 2147483647 w 4"/>
              <a:gd name="T23" fmla="*/ 0 h 2"/>
              <a:gd name="T24" fmla="*/ 2147483647 w 4"/>
              <a:gd name="T25" fmla="*/ 0 h 2"/>
              <a:gd name="T26" fmla="*/ 2147483647 w 4"/>
              <a:gd name="T27" fmla="*/ 0 h 2"/>
              <a:gd name="T28" fmla="*/ 2147483647 w 4"/>
              <a:gd name="T29" fmla="*/ 0 h 2"/>
              <a:gd name="T30" fmla="*/ 0 w 4"/>
              <a:gd name="T31" fmla="*/ 0 h 2"/>
              <a:gd name="T32" fmla="*/ 2147483647 w 4"/>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4" name="Freeform 1172">
            <a:extLst>
              <a:ext uri="{FF2B5EF4-FFF2-40B4-BE49-F238E27FC236}">
                <a16:creationId xmlns:a16="http://schemas.microsoft.com/office/drawing/2014/main" id="{17E1CED4-7225-4E36-9407-05606D9A73DF}"/>
              </a:ext>
            </a:extLst>
          </p:cNvPr>
          <p:cNvSpPr>
            <a:spLocks/>
          </p:cNvSpPr>
          <p:nvPr/>
        </p:nvSpPr>
        <p:spPr bwMode="auto">
          <a:xfrm>
            <a:off x="776818" y="476251"/>
            <a:ext cx="4233" cy="3175"/>
          </a:xfrm>
          <a:custGeom>
            <a:avLst/>
            <a:gdLst>
              <a:gd name="T0" fmla="*/ 0 w 2"/>
              <a:gd name="T1" fmla="*/ 2147483647 h 2"/>
              <a:gd name="T2" fmla="*/ 0 w 2"/>
              <a:gd name="T3" fmla="*/ 2147483647 h 2"/>
              <a:gd name="T4" fmla="*/ 2147483647 w 2"/>
              <a:gd name="T5" fmla="*/ 2147483647 h 2"/>
              <a:gd name="T6" fmla="*/ 0 w 2"/>
              <a:gd name="T7" fmla="*/ 0 h 2"/>
              <a:gd name="T8" fmla="*/ 0 w 2"/>
              <a:gd name="T9" fmla="*/ 0 h 2"/>
              <a:gd name="T10" fmla="*/ 0 w 2"/>
              <a:gd name="T11" fmla="*/ 0 h 2"/>
              <a:gd name="T12" fmla="*/ 0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0 w 2"/>
              <a:gd name="T59" fmla="*/ 2147483647 h 2"/>
              <a:gd name="T60" fmla="*/ 0 w 2"/>
              <a:gd name="T61" fmla="*/ 2147483647 h 2"/>
              <a:gd name="T62" fmla="*/ 0 w 2"/>
              <a:gd name="T63" fmla="*/ 2147483647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5" name="Freeform 1177">
            <a:extLst>
              <a:ext uri="{FF2B5EF4-FFF2-40B4-BE49-F238E27FC236}">
                <a16:creationId xmlns:a16="http://schemas.microsoft.com/office/drawing/2014/main" id="{81AF63D0-ECF7-4D87-AD0E-7ABA516C5838}"/>
              </a:ext>
            </a:extLst>
          </p:cNvPr>
          <p:cNvSpPr>
            <a:spLocks/>
          </p:cNvSpPr>
          <p:nvPr/>
        </p:nvSpPr>
        <p:spPr bwMode="auto">
          <a:xfrm>
            <a:off x="742952" y="534989"/>
            <a:ext cx="4233" cy="3175"/>
          </a:xfrm>
          <a:custGeom>
            <a:avLst/>
            <a:gdLst>
              <a:gd name="T0" fmla="*/ 0 w 2"/>
              <a:gd name="T1" fmla="*/ 2147483647 h 2"/>
              <a:gd name="T2" fmla="*/ 2147483647 w 2"/>
              <a:gd name="T3" fmla="*/ 2147483647 h 2"/>
              <a:gd name="T4" fmla="*/ 2147483647 w 2"/>
              <a:gd name="T5" fmla="*/ 2147483647 h 2"/>
              <a:gd name="T6" fmla="*/ 2147483647 w 2"/>
              <a:gd name="T7" fmla="*/ 0 h 2"/>
              <a:gd name="T8" fmla="*/ 2147483647 w 2"/>
              <a:gd name="T9" fmla="*/ 0 h 2"/>
              <a:gd name="T10" fmla="*/ 2147483647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147483647 h 2"/>
              <a:gd name="T40" fmla="*/ 0 w 2"/>
              <a:gd name="T41" fmla="*/ 2147483647 h 2"/>
              <a:gd name="T42" fmla="*/ 2147483647 w 2"/>
              <a:gd name="T43" fmla="*/ 2147483647 h 2"/>
              <a:gd name="T44" fmla="*/ 2147483647 w 2"/>
              <a:gd name="T45" fmla="*/ 0 h 2"/>
              <a:gd name="T46" fmla="*/ 2147483647 w 2"/>
              <a:gd name="T47" fmla="*/ 0 h 2"/>
              <a:gd name="T48" fmla="*/ 2147483647 w 2"/>
              <a:gd name="T49" fmla="*/ 0 h 2"/>
              <a:gd name="T50" fmla="*/ 2147483647 w 2"/>
              <a:gd name="T51" fmla="*/ 0 h 2"/>
              <a:gd name="T52" fmla="*/ 2147483647 w 2"/>
              <a:gd name="T53" fmla="*/ 0 h 2"/>
              <a:gd name="T54" fmla="*/ 2147483647 w 2"/>
              <a:gd name="T55" fmla="*/ 0 h 2"/>
              <a:gd name="T56" fmla="*/ 2147483647 w 2"/>
              <a:gd name="T57" fmla="*/ 0 h 2"/>
              <a:gd name="T58" fmla="*/ 2147483647 w 2"/>
              <a:gd name="T59" fmla="*/ 0 h 2"/>
              <a:gd name="T60" fmla="*/ 2147483647 w 2"/>
              <a:gd name="T61" fmla="*/ 0 h 2"/>
              <a:gd name="T62" fmla="*/ 2147483647 w 2"/>
              <a:gd name="T63" fmla="*/ 0 h 2"/>
              <a:gd name="T64" fmla="*/ 2147483647 w 2"/>
              <a:gd name="T65" fmla="*/ 0 h 2"/>
              <a:gd name="T66" fmla="*/ 2147483647 w 2"/>
              <a:gd name="T67" fmla="*/ 2147483647 h 2"/>
              <a:gd name="T68" fmla="*/ 2147483647 w 2"/>
              <a:gd name="T69" fmla="*/ 0 h 2"/>
              <a:gd name="T70" fmla="*/ 2147483647 w 2"/>
              <a:gd name="T71" fmla="*/ 0 h 2"/>
              <a:gd name="T72" fmla="*/ 0 w 2"/>
              <a:gd name="T73" fmla="*/ 0 h 2"/>
              <a:gd name="T74" fmla="*/ 0 w 2"/>
              <a:gd name="T75" fmla="*/ 0 h 2"/>
              <a:gd name="T76" fmla="*/ 0 w 2"/>
              <a:gd name="T77" fmla="*/ 2147483647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6" name="Freeform 1180">
            <a:extLst>
              <a:ext uri="{FF2B5EF4-FFF2-40B4-BE49-F238E27FC236}">
                <a16:creationId xmlns:a16="http://schemas.microsoft.com/office/drawing/2014/main" id="{5B412DED-731A-426B-B884-F4BFA380935D}"/>
              </a:ext>
            </a:extLst>
          </p:cNvPr>
          <p:cNvSpPr>
            <a:spLocks/>
          </p:cNvSpPr>
          <p:nvPr/>
        </p:nvSpPr>
        <p:spPr bwMode="auto">
          <a:xfrm>
            <a:off x="747185" y="530226"/>
            <a:ext cx="4233" cy="4763"/>
          </a:xfrm>
          <a:custGeom>
            <a:avLst/>
            <a:gdLst>
              <a:gd name="T0" fmla="*/ 0 w 2"/>
              <a:gd name="T1" fmla="*/ 2147483647 h 3"/>
              <a:gd name="T2" fmla="*/ 0 w 2"/>
              <a:gd name="T3" fmla="*/ 2147483647 h 3"/>
              <a:gd name="T4" fmla="*/ 2147483647 w 2"/>
              <a:gd name="T5" fmla="*/ 2147483647 h 3"/>
              <a:gd name="T6" fmla="*/ 2147483647 w 2"/>
              <a:gd name="T7" fmla="*/ 2147483647 h 3"/>
              <a:gd name="T8" fmla="*/ 0 w 2"/>
              <a:gd name="T9" fmla="*/ 0 h 3"/>
              <a:gd name="T10" fmla="*/ 0 w 2"/>
              <a:gd name="T11" fmla="*/ 0 h 3"/>
              <a:gd name="T12" fmla="*/ 0 w 2"/>
              <a:gd name="T13" fmla="*/ 0 h 3"/>
              <a:gd name="T14" fmla="*/ 0 w 2"/>
              <a:gd name="T15" fmla="*/ 2147483647 h 3"/>
              <a:gd name="T16" fmla="*/ 0 w 2"/>
              <a:gd name="T17" fmla="*/ 2147483647 h 3"/>
              <a:gd name="T18" fmla="*/ 0 w 2"/>
              <a:gd name="T19" fmla="*/ 2147483647 h 3"/>
              <a:gd name="T20" fmla="*/ 0 w 2"/>
              <a:gd name="T21" fmla="*/ 2147483647 h 3"/>
              <a:gd name="T22" fmla="*/ 0 w 2"/>
              <a:gd name="T23" fmla="*/ 0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0 w 2"/>
              <a:gd name="T35" fmla="*/ 2147483647 h 3"/>
              <a:gd name="T36" fmla="*/ 0 w 2"/>
              <a:gd name="T37" fmla="*/ 2147483647 h 3"/>
              <a:gd name="T38" fmla="*/ 0 w 2"/>
              <a:gd name="T39" fmla="*/ 2147483647 h 3"/>
              <a:gd name="T40" fmla="*/ 0 w 2"/>
              <a:gd name="T41" fmla="*/ 2147483647 h 3"/>
              <a:gd name="T42" fmla="*/ 0 w 2"/>
              <a:gd name="T43" fmla="*/ 2147483647 h 3"/>
              <a:gd name="T44" fmla="*/ 0 w 2"/>
              <a:gd name="T45" fmla="*/ 2147483647 h 3"/>
              <a:gd name="T46" fmla="*/ 0 w 2"/>
              <a:gd name="T47" fmla="*/ 2147483647 h 3"/>
              <a:gd name="T48" fmla="*/ 0 w 2"/>
              <a:gd name="T49" fmla="*/ 2147483647 h 3"/>
              <a:gd name="T50" fmla="*/ 0 w 2"/>
              <a:gd name="T51" fmla="*/ 2147483647 h 3"/>
              <a:gd name="T52" fmla="*/ 0 w 2"/>
              <a:gd name="T53" fmla="*/ 2147483647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7" name="Line 1187">
            <a:extLst>
              <a:ext uri="{FF2B5EF4-FFF2-40B4-BE49-F238E27FC236}">
                <a16:creationId xmlns:a16="http://schemas.microsoft.com/office/drawing/2014/main" id="{9602B55D-C64D-47A5-9BCD-61C3CF14BC7F}"/>
              </a:ext>
            </a:extLst>
          </p:cNvPr>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8" name="Line 1188">
            <a:extLst>
              <a:ext uri="{FF2B5EF4-FFF2-40B4-BE49-F238E27FC236}">
                <a16:creationId xmlns:a16="http://schemas.microsoft.com/office/drawing/2014/main" id="{45BF69F5-9142-4AD6-995A-2E55DAF4EE5F}"/>
              </a:ext>
            </a:extLst>
          </p:cNvPr>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9" name="Freeform 1208">
            <a:extLst>
              <a:ext uri="{FF2B5EF4-FFF2-40B4-BE49-F238E27FC236}">
                <a16:creationId xmlns:a16="http://schemas.microsoft.com/office/drawing/2014/main" id="{F452C437-C7FD-449B-BE82-9516167D5E7E}"/>
              </a:ext>
            </a:extLst>
          </p:cNvPr>
          <p:cNvSpPr>
            <a:spLocks/>
          </p:cNvSpPr>
          <p:nvPr/>
        </p:nvSpPr>
        <p:spPr bwMode="auto">
          <a:xfrm>
            <a:off x="793751" y="557214"/>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0" name="Freeform 1210">
            <a:extLst>
              <a:ext uri="{FF2B5EF4-FFF2-40B4-BE49-F238E27FC236}">
                <a16:creationId xmlns:a16="http://schemas.microsoft.com/office/drawing/2014/main" id="{8370F3C4-2B8C-46D4-BE02-04652C674AE4}"/>
              </a:ext>
            </a:extLst>
          </p:cNvPr>
          <p:cNvSpPr>
            <a:spLocks/>
          </p:cNvSpPr>
          <p:nvPr/>
        </p:nvSpPr>
        <p:spPr bwMode="auto">
          <a:xfrm>
            <a:off x="793752" y="557214"/>
            <a:ext cx="4233" cy="3175"/>
          </a:xfrm>
          <a:custGeom>
            <a:avLst/>
            <a:gdLst>
              <a:gd name="T0" fmla="*/ 0 w 2"/>
              <a:gd name="T1" fmla="*/ 2147483647 h 2"/>
              <a:gd name="T2" fmla="*/ 0 w 2"/>
              <a:gd name="T3" fmla="*/ 2147483647 h 2"/>
              <a:gd name="T4" fmla="*/ 2147483647 w 2"/>
              <a:gd name="T5" fmla="*/ 2147483647 h 2"/>
              <a:gd name="T6" fmla="*/ 2147483647 w 2"/>
              <a:gd name="T7" fmla="*/ 0 h 2"/>
              <a:gd name="T8" fmla="*/ 2147483647 w 2"/>
              <a:gd name="T9" fmla="*/ 0 h 2"/>
              <a:gd name="T10" fmla="*/ 0 w 2"/>
              <a:gd name="T11" fmla="*/ 0 h 2"/>
              <a:gd name="T12" fmla="*/ 0 w 2"/>
              <a:gd name="T13" fmla="*/ 0 h 2"/>
              <a:gd name="T14" fmla="*/ 0 w 2"/>
              <a:gd name="T15" fmla="*/ 0 h 2"/>
              <a:gd name="T16" fmla="*/ 0 w 2"/>
              <a:gd name="T17" fmla="*/ 2147483647 h 2"/>
              <a:gd name="T18" fmla="*/ 0 w 2"/>
              <a:gd name="T19" fmla="*/ 2147483647 h 2"/>
              <a:gd name="T20" fmla="*/ 2147483647 w 2"/>
              <a:gd name="T21" fmla="*/ 2147483647 h 2"/>
              <a:gd name="T22" fmla="*/ 2147483647 w 2"/>
              <a:gd name="T23" fmla="*/ 0 h 2"/>
              <a:gd name="T24" fmla="*/ 2147483647 w 2"/>
              <a:gd name="T25" fmla="*/ 0 h 2"/>
              <a:gd name="T26" fmla="*/ 0 w 2"/>
              <a:gd name="T27" fmla="*/ 0 h 2"/>
              <a:gd name="T28" fmla="*/ 0 w 2"/>
              <a:gd name="T29" fmla="*/ 0 h 2"/>
              <a:gd name="T30" fmla="*/ 0 w 2"/>
              <a:gd name="T31" fmla="*/ 0 h 2"/>
              <a:gd name="T32" fmla="*/ 0 w 2"/>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1" name="Freeform 1214">
            <a:extLst>
              <a:ext uri="{FF2B5EF4-FFF2-40B4-BE49-F238E27FC236}">
                <a16:creationId xmlns:a16="http://schemas.microsoft.com/office/drawing/2014/main" id="{DE1C8947-C9F9-4F4D-B499-15FF5F43178E}"/>
              </a:ext>
            </a:extLst>
          </p:cNvPr>
          <p:cNvSpPr>
            <a:spLocks/>
          </p:cNvSpPr>
          <p:nvPr/>
        </p:nvSpPr>
        <p:spPr bwMode="auto">
          <a:xfrm>
            <a:off x="793752" y="557214"/>
            <a:ext cx="4233" cy="3175"/>
          </a:xfrm>
          <a:custGeom>
            <a:avLst/>
            <a:gdLst>
              <a:gd name="T0" fmla="*/ 0 w 2"/>
              <a:gd name="T1" fmla="*/ 2147483647 h 2"/>
              <a:gd name="T2" fmla="*/ 2147483647 w 2"/>
              <a:gd name="T3" fmla="*/ 2147483647 h 2"/>
              <a:gd name="T4" fmla="*/ 0 w 2"/>
              <a:gd name="T5" fmla="*/ 0 h 2"/>
              <a:gd name="T6" fmla="*/ 0 w 2"/>
              <a:gd name="T7" fmla="*/ 2147483647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2" name="Rectangle 1215">
            <a:extLst>
              <a:ext uri="{FF2B5EF4-FFF2-40B4-BE49-F238E27FC236}">
                <a16:creationId xmlns:a16="http://schemas.microsoft.com/office/drawing/2014/main" id="{D73246BE-74BB-4792-B332-B859E4B86855}"/>
              </a:ext>
            </a:extLst>
          </p:cNvPr>
          <p:cNvSpPr>
            <a:spLocks noChangeArrowheads="1"/>
          </p:cNvSpPr>
          <p:nvPr/>
        </p:nvSpPr>
        <p:spPr bwMode="auto">
          <a:xfrm>
            <a:off x="793751" y="627064"/>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33" name="Freeform 1217">
            <a:extLst>
              <a:ext uri="{FF2B5EF4-FFF2-40B4-BE49-F238E27FC236}">
                <a16:creationId xmlns:a16="http://schemas.microsoft.com/office/drawing/2014/main" id="{2D07654E-D23B-458D-94C9-427BF3B3E183}"/>
              </a:ext>
            </a:extLst>
          </p:cNvPr>
          <p:cNvSpPr>
            <a:spLocks/>
          </p:cNvSpPr>
          <p:nvPr/>
        </p:nvSpPr>
        <p:spPr bwMode="auto">
          <a:xfrm>
            <a:off x="793751" y="6270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4" name="Freeform 1219">
            <a:extLst>
              <a:ext uri="{FF2B5EF4-FFF2-40B4-BE49-F238E27FC236}">
                <a16:creationId xmlns:a16="http://schemas.microsoft.com/office/drawing/2014/main" id="{D88341D0-2456-4701-BEAF-7C8C84E397CF}"/>
              </a:ext>
            </a:extLst>
          </p:cNvPr>
          <p:cNvSpPr>
            <a:spLocks/>
          </p:cNvSpPr>
          <p:nvPr/>
        </p:nvSpPr>
        <p:spPr bwMode="auto">
          <a:xfrm>
            <a:off x="975785" y="541339"/>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5" name="Freeform 1221">
            <a:extLst>
              <a:ext uri="{FF2B5EF4-FFF2-40B4-BE49-F238E27FC236}">
                <a16:creationId xmlns:a16="http://schemas.microsoft.com/office/drawing/2014/main" id="{0B24D1EF-7B6F-4081-A057-B8F332A9D290}"/>
              </a:ext>
            </a:extLst>
          </p:cNvPr>
          <p:cNvSpPr>
            <a:spLocks/>
          </p:cNvSpPr>
          <p:nvPr/>
        </p:nvSpPr>
        <p:spPr bwMode="auto">
          <a:xfrm>
            <a:off x="975785" y="541339"/>
            <a:ext cx="4233" cy="3175"/>
          </a:xfrm>
          <a:custGeom>
            <a:avLst/>
            <a:gdLst>
              <a:gd name="T0" fmla="*/ 2147483647 w 2"/>
              <a:gd name="T1" fmla="*/ 0 h 2"/>
              <a:gd name="T2" fmla="*/ 2147483647 w 2"/>
              <a:gd name="T3" fmla="*/ 0 h 2"/>
              <a:gd name="T4" fmla="*/ 2147483647 w 2"/>
              <a:gd name="T5" fmla="*/ 0 h 2"/>
              <a:gd name="T6" fmla="*/ 0 w 2"/>
              <a:gd name="T7" fmla="*/ 0 h 2"/>
              <a:gd name="T8" fmla="*/ 0 w 2"/>
              <a:gd name="T9" fmla="*/ 0 h 2"/>
              <a:gd name="T10" fmla="*/ 0 w 2"/>
              <a:gd name="T11" fmla="*/ 2147483647 h 2"/>
              <a:gd name="T12" fmla="*/ 2147483647 w 2"/>
              <a:gd name="T13" fmla="*/ 0 h 2"/>
              <a:gd name="T14" fmla="*/ 2147483647 w 2"/>
              <a:gd name="T15" fmla="*/ 0 h 2"/>
              <a:gd name="T16" fmla="*/ 2147483647 w 2"/>
              <a:gd name="T17" fmla="*/ 0 h 2"/>
              <a:gd name="T18" fmla="*/ 0 w 2"/>
              <a:gd name="T19" fmla="*/ 0 h 2"/>
              <a:gd name="T20" fmla="*/ 0 w 2"/>
              <a:gd name="T21" fmla="*/ 0 h 2"/>
              <a:gd name="T22" fmla="*/ 0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6" name="Freeform 1234">
            <a:extLst>
              <a:ext uri="{FF2B5EF4-FFF2-40B4-BE49-F238E27FC236}">
                <a16:creationId xmlns:a16="http://schemas.microsoft.com/office/drawing/2014/main" id="{4776CAAF-8910-4700-B1C7-83201C90D1D9}"/>
              </a:ext>
            </a:extLst>
          </p:cNvPr>
          <p:cNvSpPr>
            <a:spLocks/>
          </p:cNvSpPr>
          <p:nvPr/>
        </p:nvSpPr>
        <p:spPr bwMode="auto">
          <a:xfrm>
            <a:off x="963085" y="550864"/>
            <a:ext cx="4233" cy="1587"/>
          </a:xfrm>
          <a:custGeom>
            <a:avLst/>
            <a:gdLst>
              <a:gd name="T0" fmla="*/ 0 w 2"/>
              <a:gd name="T1" fmla="*/ 0 h 1587"/>
              <a:gd name="T2" fmla="*/ 0 w 2"/>
              <a:gd name="T3" fmla="*/ 0 h 1587"/>
              <a:gd name="T4" fmla="*/ 2147483647 w 2"/>
              <a:gd name="T5" fmla="*/ 0 h 1587"/>
              <a:gd name="T6" fmla="*/ 2147483647 w 2"/>
              <a:gd name="T7" fmla="*/ 0 h 1587"/>
              <a:gd name="T8" fmla="*/ 2147483647 w 2"/>
              <a:gd name="T9" fmla="*/ 0 h 1587"/>
              <a:gd name="T10" fmla="*/ 2147483647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147483647 w 2"/>
              <a:gd name="T25" fmla="*/ 0 h 1587"/>
              <a:gd name="T26" fmla="*/ 2147483647 w 2"/>
              <a:gd name="T27" fmla="*/ 0 h 1587"/>
              <a:gd name="T28" fmla="*/ 2147483647 w 2"/>
              <a:gd name="T29" fmla="*/ 0 h 1587"/>
              <a:gd name="T30" fmla="*/ 0 w 2"/>
              <a:gd name="T31" fmla="*/ 0 h 1587"/>
              <a:gd name="T32" fmla="*/ 0 w 2"/>
              <a:gd name="T33" fmla="*/ 0 h 1587"/>
              <a:gd name="T34" fmla="*/ 2147483647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7" name="Line 1237">
            <a:extLst>
              <a:ext uri="{FF2B5EF4-FFF2-40B4-BE49-F238E27FC236}">
                <a16:creationId xmlns:a16="http://schemas.microsoft.com/office/drawing/2014/main" id="{BCA1A5F7-F396-4641-B44C-719962891D0B}"/>
              </a:ext>
            </a:extLst>
          </p:cNvPr>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8" name="Line 1238">
            <a:extLst>
              <a:ext uri="{FF2B5EF4-FFF2-40B4-BE49-F238E27FC236}">
                <a16:creationId xmlns:a16="http://schemas.microsoft.com/office/drawing/2014/main" id="{38FE07B8-C7C1-46B2-AC36-E24E4372C67A}"/>
              </a:ext>
            </a:extLst>
          </p:cNvPr>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9" name="Freeform 1240">
            <a:extLst>
              <a:ext uri="{FF2B5EF4-FFF2-40B4-BE49-F238E27FC236}">
                <a16:creationId xmlns:a16="http://schemas.microsoft.com/office/drawing/2014/main" id="{C14EA179-3A20-4CEC-ACF3-5E584B036179}"/>
              </a:ext>
            </a:extLst>
          </p:cNvPr>
          <p:cNvSpPr>
            <a:spLocks/>
          </p:cNvSpPr>
          <p:nvPr/>
        </p:nvSpPr>
        <p:spPr bwMode="auto">
          <a:xfrm>
            <a:off x="971551" y="541339"/>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0" name="Freeform 1243">
            <a:extLst>
              <a:ext uri="{FF2B5EF4-FFF2-40B4-BE49-F238E27FC236}">
                <a16:creationId xmlns:a16="http://schemas.microsoft.com/office/drawing/2014/main" id="{DEBAF21A-5998-4E1A-9A81-C558936A7F2A}"/>
              </a:ext>
            </a:extLst>
          </p:cNvPr>
          <p:cNvSpPr>
            <a:spLocks/>
          </p:cNvSpPr>
          <p:nvPr/>
        </p:nvSpPr>
        <p:spPr bwMode="auto">
          <a:xfrm>
            <a:off x="971552" y="538164"/>
            <a:ext cx="4233" cy="3175"/>
          </a:xfrm>
          <a:custGeom>
            <a:avLst/>
            <a:gdLst>
              <a:gd name="T0" fmla="*/ 2147483647 w 2"/>
              <a:gd name="T1" fmla="*/ 2147483647 h 2"/>
              <a:gd name="T2" fmla="*/ 2147483647 w 2"/>
              <a:gd name="T3" fmla="*/ 2147483647 h 2"/>
              <a:gd name="T4" fmla="*/ 2147483647 w 2"/>
              <a:gd name="T5" fmla="*/ 2147483647 h 2"/>
              <a:gd name="T6" fmla="*/ 2147483647 w 2"/>
              <a:gd name="T7" fmla="*/ 2147483647 h 2"/>
              <a:gd name="T8" fmla="*/ 0 w 2"/>
              <a:gd name="T9" fmla="*/ 2147483647 h 2"/>
              <a:gd name="T10" fmla="*/ 0 w 2"/>
              <a:gd name="T11" fmla="*/ 2147483647 h 2"/>
              <a:gd name="T12" fmla="*/ 2147483647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2147483647 w 2"/>
              <a:gd name="T39" fmla="*/ 2147483647 h 2"/>
              <a:gd name="T40" fmla="*/ 2147483647 w 2"/>
              <a:gd name="T41" fmla="*/ 2147483647 h 2"/>
              <a:gd name="T42" fmla="*/ 2147483647 w 2"/>
              <a:gd name="T43" fmla="*/ 2147483647 h 2"/>
              <a:gd name="T44" fmla="*/ 2147483647 w 2"/>
              <a:gd name="T45" fmla="*/ 2147483647 h 2"/>
              <a:gd name="T46" fmla="*/ 2147483647 w 2"/>
              <a:gd name="T47" fmla="*/ 2147483647 h 2"/>
              <a:gd name="T48" fmla="*/ 0 w 2"/>
              <a:gd name="T49" fmla="*/ 0 h 2"/>
              <a:gd name="T50" fmla="*/ 0 w 2"/>
              <a:gd name="T51" fmla="*/ 2147483647 h 2"/>
              <a:gd name="T52" fmla="*/ 0 w 2"/>
              <a:gd name="T53" fmla="*/ 2147483647 h 2"/>
              <a:gd name="T54" fmla="*/ 0 w 2"/>
              <a:gd name="T55" fmla="*/ 2147483647 h 2"/>
              <a:gd name="T56" fmla="*/ 2147483647 w 2"/>
              <a:gd name="T57" fmla="*/ 2147483647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 name="Freeform 1246">
            <a:extLst>
              <a:ext uri="{FF2B5EF4-FFF2-40B4-BE49-F238E27FC236}">
                <a16:creationId xmlns:a16="http://schemas.microsoft.com/office/drawing/2014/main" id="{470BF27D-0071-4AB6-8775-7D069472AD57}"/>
              </a:ext>
            </a:extLst>
          </p:cNvPr>
          <p:cNvSpPr>
            <a:spLocks/>
          </p:cNvSpPr>
          <p:nvPr/>
        </p:nvSpPr>
        <p:spPr bwMode="auto">
          <a:xfrm>
            <a:off x="967318" y="547689"/>
            <a:ext cx="4233" cy="3175"/>
          </a:xfrm>
          <a:custGeom>
            <a:avLst/>
            <a:gdLst>
              <a:gd name="T0" fmla="*/ 0 w 2"/>
              <a:gd name="T1" fmla="*/ 2147483647 h 2"/>
              <a:gd name="T2" fmla="*/ 0 w 2"/>
              <a:gd name="T3" fmla="*/ 2147483647 h 2"/>
              <a:gd name="T4" fmla="*/ 2147483647 w 2"/>
              <a:gd name="T5" fmla="*/ 0 h 2"/>
              <a:gd name="T6" fmla="*/ 2147483647 w 2"/>
              <a:gd name="T7" fmla="*/ 0 h 2"/>
              <a:gd name="T8" fmla="*/ 0 w 2"/>
              <a:gd name="T9" fmla="*/ 0 h 2"/>
              <a:gd name="T10" fmla="*/ 0 w 2"/>
              <a:gd name="T11" fmla="*/ 0 h 2"/>
              <a:gd name="T12" fmla="*/ 0 w 2"/>
              <a:gd name="T13" fmla="*/ 2147483647 h 2"/>
              <a:gd name="T14" fmla="*/ 0 w 2"/>
              <a:gd name="T15" fmla="*/ 2147483647 h 2"/>
              <a:gd name="T16" fmla="*/ 2147483647 w 2"/>
              <a:gd name="T17" fmla="*/ 0 h 2"/>
              <a:gd name="T18" fmla="*/ 2147483647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147483647 h 2"/>
              <a:gd name="T48" fmla="*/ 0 w 2"/>
              <a:gd name="T49" fmla="*/ 2147483647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 name="Freeform 1250">
            <a:extLst>
              <a:ext uri="{FF2B5EF4-FFF2-40B4-BE49-F238E27FC236}">
                <a16:creationId xmlns:a16="http://schemas.microsoft.com/office/drawing/2014/main" id="{956F2274-C2E4-45E3-85FF-25358BAF1796}"/>
              </a:ext>
            </a:extLst>
          </p:cNvPr>
          <p:cNvSpPr>
            <a:spLocks/>
          </p:cNvSpPr>
          <p:nvPr/>
        </p:nvSpPr>
        <p:spPr bwMode="auto">
          <a:xfrm>
            <a:off x="975785" y="53022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 name="Freeform 1252">
            <a:extLst>
              <a:ext uri="{FF2B5EF4-FFF2-40B4-BE49-F238E27FC236}">
                <a16:creationId xmlns:a16="http://schemas.microsoft.com/office/drawing/2014/main" id="{E7A40ACB-646B-4BA6-962A-5F59ED23A800}"/>
              </a:ext>
            </a:extLst>
          </p:cNvPr>
          <p:cNvSpPr>
            <a:spLocks/>
          </p:cNvSpPr>
          <p:nvPr/>
        </p:nvSpPr>
        <p:spPr bwMode="auto">
          <a:xfrm>
            <a:off x="975785" y="527050"/>
            <a:ext cx="4233" cy="7938"/>
          </a:xfrm>
          <a:custGeom>
            <a:avLst/>
            <a:gdLst>
              <a:gd name="T0" fmla="*/ 2147483647 w 2"/>
              <a:gd name="T1" fmla="*/ 2147483647 h 5"/>
              <a:gd name="T2" fmla="*/ 2147483647 w 2"/>
              <a:gd name="T3" fmla="*/ 2147483647 h 5"/>
              <a:gd name="T4" fmla="*/ 0 w 2"/>
              <a:gd name="T5" fmla="*/ 0 h 5"/>
              <a:gd name="T6" fmla="*/ 0 w 2"/>
              <a:gd name="T7" fmla="*/ 2147483647 h 5"/>
              <a:gd name="T8" fmla="*/ 0 w 2"/>
              <a:gd name="T9" fmla="*/ 2147483647 h 5"/>
              <a:gd name="T10" fmla="*/ 2147483647 w 2"/>
              <a:gd name="T11" fmla="*/ 2147483647 h 5"/>
              <a:gd name="T12" fmla="*/ 2147483647 w 2"/>
              <a:gd name="T13" fmla="*/ 2147483647 h 5"/>
              <a:gd name="T14" fmla="*/ 2147483647 w 2"/>
              <a:gd name="T15" fmla="*/ 2147483647 h 5"/>
              <a:gd name="T16" fmla="*/ 0 w 2"/>
              <a:gd name="T17" fmla="*/ 0 h 5"/>
              <a:gd name="T18" fmla="*/ 0 w 2"/>
              <a:gd name="T19" fmla="*/ 2147483647 h 5"/>
              <a:gd name="T20" fmla="*/ 0 w 2"/>
              <a:gd name="T21" fmla="*/ 2147483647 h 5"/>
              <a:gd name="T22" fmla="*/ 2147483647 w 2"/>
              <a:gd name="T23" fmla="*/ 2147483647 h 5"/>
              <a:gd name="T24" fmla="*/ 2147483647 w 2"/>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4" name="Freeform 1255">
            <a:extLst>
              <a:ext uri="{FF2B5EF4-FFF2-40B4-BE49-F238E27FC236}">
                <a16:creationId xmlns:a16="http://schemas.microsoft.com/office/drawing/2014/main" id="{C7704426-A75A-45AC-98BB-E74D7B06775D}"/>
              </a:ext>
            </a:extLst>
          </p:cNvPr>
          <p:cNvSpPr>
            <a:spLocks/>
          </p:cNvSpPr>
          <p:nvPr/>
        </p:nvSpPr>
        <p:spPr bwMode="auto">
          <a:xfrm>
            <a:off x="950385" y="550864"/>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2147483647 w 2"/>
              <a:gd name="T9" fmla="*/ 0 h 1587"/>
              <a:gd name="T10" fmla="*/ 0 w 2"/>
              <a:gd name="T11" fmla="*/ 0 h 1587"/>
              <a:gd name="T12" fmla="*/ 0 w 2"/>
              <a:gd name="T13" fmla="*/ 0 h 1587"/>
              <a:gd name="T14" fmla="*/ 0 w 2"/>
              <a:gd name="T15" fmla="*/ 0 h 1587"/>
              <a:gd name="T16" fmla="*/ 0 w 2"/>
              <a:gd name="T17" fmla="*/ 0 h 1587"/>
              <a:gd name="T18" fmla="*/ 2147483647 w 2"/>
              <a:gd name="T19" fmla="*/ 0 h 1587"/>
              <a:gd name="T20" fmla="*/ 2147483647 w 2"/>
              <a:gd name="T21" fmla="*/ 0 h 1587"/>
              <a:gd name="T22" fmla="*/ 2147483647 w 2"/>
              <a:gd name="T23" fmla="*/ 0 h 1587"/>
              <a:gd name="T24" fmla="*/ 2147483647 w 2"/>
              <a:gd name="T25" fmla="*/ 0 h 1587"/>
              <a:gd name="T26" fmla="*/ 2147483647 w 2"/>
              <a:gd name="T27" fmla="*/ 0 h 1587"/>
              <a:gd name="T28" fmla="*/ 2147483647 w 2"/>
              <a:gd name="T29" fmla="*/ 0 h 1587"/>
              <a:gd name="T30" fmla="*/ 2147483647 w 2"/>
              <a:gd name="T31" fmla="*/ 0 h 1587"/>
              <a:gd name="T32" fmla="*/ 2147483647 w 2"/>
              <a:gd name="T33" fmla="*/ 0 h 1587"/>
              <a:gd name="T34" fmla="*/ 2147483647 w 2"/>
              <a:gd name="T35" fmla="*/ 0 h 1587"/>
              <a:gd name="T36" fmla="*/ 2147483647 w 2"/>
              <a:gd name="T37" fmla="*/ 0 h 1587"/>
              <a:gd name="T38" fmla="*/ 2147483647 w 2"/>
              <a:gd name="T39" fmla="*/ 0 h 1587"/>
              <a:gd name="T40" fmla="*/ 2147483647 w 2"/>
              <a:gd name="T41" fmla="*/ 0 h 1587"/>
              <a:gd name="T42" fmla="*/ 2147483647 w 2"/>
              <a:gd name="T43" fmla="*/ 0 h 1587"/>
              <a:gd name="T44" fmla="*/ 2147483647 w 2"/>
              <a:gd name="T45" fmla="*/ 0 h 1587"/>
              <a:gd name="T46" fmla="*/ 2147483647 w 2"/>
              <a:gd name="T47" fmla="*/ 0 h 1587"/>
              <a:gd name="T48" fmla="*/ 2147483647 w 2"/>
              <a:gd name="T49" fmla="*/ 0 h 1587"/>
              <a:gd name="T50" fmla="*/ 2147483647 w 2"/>
              <a:gd name="T51" fmla="*/ 0 h 1587"/>
              <a:gd name="T52" fmla="*/ 2147483647 w 2"/>
              <a:gd name="T53" fmla="*/ 0 h 1587"/>
              <a:gd name="T54" fmla="*/ 2147483647 w 2"/>
              <a:gd name="T55" fmla="*/ 0 h 1587"/>
              <a:gd name="T56" fmla="*/ 2147483647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5" name="Rectangle 1256">
            <a:extLst>
              <a:ext uri="{FF2B5EF4-FFF2-40B4-BE49-F238E27FC236}">
                <a16:creationId xmlns:a16="http://schemas.microsoft.com/office/drawing/2014/main" id="{980927CD-866C-4F78-B22B-7C92CDC1E77D}"/>
              </a:ext>
            </a:extLst>
          </p:cNvPr>
          <p:cNvSpPr>
            <a:spLocks noChangeArrowheads="1"/>
          </p:cNvSpPr>
          <p:nvPr/>
        </p:nvSpPr>
        <p:spPr bwMode="auto">
          <a:xfrm>
            <a:off x="963085" y="550864"/>
            <a:ext cx="2116"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46" name="Freeform 1258">
            <a:extLst>
              <a:ext uri="{FF2B5EF4-FFF2-40B4-BE49-F238E27FC236}">
                <a16:creationId xmlns:a16="http://schemas.microsoft.com/office/drawing/2014/main" id="{7A11AF30-8D08-455F-B953-64CA83A33B3E}"/>
              </a:ext>
            </a:extLst>
          </p:cNvPr>
          <p:cNvSpPr>
            <a:spLocks/>
          </p:cNvSpPr>
          <p:nvPr/>
        </p:nvSpPr>
        <p:spPr bwMode="auto">
          <a:xfrm>
            <a:off x="963085" y="5508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7" name="Freeform 1266">
            <a:extLst>
              <a:ext uri="{FF2B5EF4-FFF2-40B4-BE49-F238E27FC236}">
                <a16:creationId xmlns:a16="http://schemas.microsoft.com/office/drawing/2014/main" id="{DD14E879-33C7-4645-95D2-18CF27C57418}"/>
              </a:ext>
            </a:extLst>
          </p:cNvPr>
          <p:cNvSpPr>
            <a:spLocks/>
          </p:cNvSpPr>
          <p:nvPr/>
        </p:nvSpPr>
        <p:spPr bwMode="auto">
          <a:xfrm>
            <a:off x="971551" y="534989"/>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8" name="Freeform 1269">
            <a:extLst>
              <a:ext uri="{FF2B5EF4-FFF2-40B4-BE49-F238E27FC236}">
                <a16:creationId xmlns:a16="http://schemas.microsoft.com/office/drawing/2014/main" id="{7CDF9AE7-6E49-4ADE-A014-0B41938980B3}"/>
              </a:ext>
            </a:extLst>
          </p:cNvPr>
          <p:cNvSpPr>
            <a:spLocks/>
          </p:cNvSpPr>
          <p:nvPr/>
        </p:nvSpPr>
        <p:spPr bwMode="auto">
          <a:xfrm>
            <a:off x="971552" y="530226"/>
            <a:ext cx="4233" cy="4763"/>
          </a:xfrm>
          <a:custGeom>
            <a:avLst/>
            <a:gdLst>
              <a:gd name="T0" fmla="*/ 0 w 2"/>
              <a:gd name="T1" fmla="*/ 2147483647 h 3"/>
              <a:gd name="T2" fmla="*/ 2147483647 w 2"/>
              <a:gd name="T3" fmla="*/ 0 h 3"/>
              <a:gd name="T4" fmla="*/ 2147483647 w 2"/>
              <a:gd name="T5" fmla="*/ 0 h 3"/>
              <a:gd name="T6" fmla="*/ 2147483647 w 2"/>
              <a:gd name="T7" fmla="*/ 0 h 3"/>
              <a:gd name="T8" fmla="*/ 2147483647 w 2"/>
              <a:gd name="T9" fmla="*/ 0 h 3"/>
              <a:gd name="T10" fmla="*/ 0 w 2"/>
              <a:gd name="T11" fmla="*/ 0 h 3"/>
              <a:gd name="T12" fmla="*/ 0 w 2"/>
              <a:gd name="T13" fmla="*/ 0 h 3"/>
              <a:gd name="T14" fmla="*/ 0 w 2"/>
              <a:gd name="T15" fmla="*/ 2147483647 h 3"/>
              <a:gd name="T16" fmla="*/ 0 w 2"/>
              <a:gd name="T17" fmla="*/ 2147483647 h 3"/>
              <a:gd name="T18" fmla="*/ 2147483647 w 2"/>
              <a:gd name="T19" fmla="*/ 0 h 3"/>
              <a:gd name="T20" fmla="*/ 2147483647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2147483647 h 3"/>
              <a:gd name="T40" fmla="*/ 0 w 2"/>
              <a:gd name="T41" fmla="*/ 2147483647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9" name="Line 1270">
            <a:extLst>
              <a:ext uri="{FF2B5EF4-FFF2-40B4-BE49-F238E27FC236}">
                <a16:creationId xmlns:a16="http://schemas.microsoft.com/office/drawing/2014/main" id="{0C411EC7-09B4-4FF0-961E-B5A820F19608}"/>
              </a:ext>
            </a:extLst>
          </p:cNvPr>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0" name="Line 1271">
            <a:extLst>
              <a:ext uri="{FF2B5EF4-FFF2-40B4-BE49-F238E27FC236}">
                <a16:creationId xmlns:a16="http://schemas.microsoft.com/office/drawing/2014/main" id="{F15DD4D6-D37D-453C-B1D3-7CE4CF9CD146}"/>
              </a:ext>
            </a:extLst>
          </p:cNvPr>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1" name="Rectangle 1272">
            <a:extLst>
              <a:ext uri="{FF2B5EF4-FFF2-40B4-BE49-F238E27FC236}">
                <a16:creationId xmlns:a16="http://schemas.microsoft.com/office/drawing/2014/main" id="{F242298D-545B-4231-B924-BF055DEE3C98}"/>
              </a:ext>
            </a:extLst>
          </p:cNvPr>
          <p:cNvSpPr>
            <a:spLocks noChangeArrowheads="1"/>
          </p:cNvSpPr>
          <p:nvPr/>
        </p:nvSpPr>
        <p:spPr bwMode="auto">
          <a:xfrm>
            <a:off x="971551" y="530225"/>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2" name="Rectangle 1273">
            <a:extLst>
              <a:ext uri="{FF2B5EF4-FFF2-40B4-BE49-F238E27FC236}">
                <a16:creationId xmlns:a16="http://schemas.microsoft.com/office/drawing/2014/main" id="{91EF5D77-5B60-48EE-B5D2-44885C15B942}"/>
              </a:ext>
            </a:extLst>
          </p:cNvPr>
          <p:cNvSpPr>
            <a:spLocks noChangeArrowheads="1"/>
          </p:cNvSpPr>
          <p:nvPr/>
        </p:nvSpPr>
        <p:spPr bwMode="auto">
          <a:xfrm>
            <a:off x="971551" y="530225"/>
            <a:ext cx="2116"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3" name="Line 1274">
            <a:extLst>
              <a:ext uri="{FF2B5EF4-FFF2-40B4-BE49-F238E27FC236}">
                <a16:creationId xmlns:a16="http://schemas.microsoft.com/office/drawing/2014/main" id="{8C6E9455-4983-4091-8290-69BBB58162E2}"/>
              </a:ext>
            </a:extLst>
          </p:cNvPr>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4" name="Line 1275">
            <a:extLst>
              <a:ext uri="{FF2B5EF4-FFF2-40B4-BE49-F238E27FC236}">
                <a16:creationId xmlns:a16="http://schemas.microsoft.com/office/drawing/2014/main" id="{7EDE3925-4271-4FCB-A036-370952C344A9}"/>
              </a:ext>
            </a:extLst>
          </p:cNvPr>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5" name="Freeform 1277">
            <a:extLst>
              <a:ext uri="{FF2B5EF4-FFF2-40B4-BE49-F238E27FC236}">
                <a16:creationId xmlns:a16="http://schemas.microsoft.com/office/drawing/2014/main" id="{0C056843-E3BB-46B3-A113-DA308F4FA150}"/>
              </a:ext>
            </a:extLst>
          </p:cNvPr>
          <p:cNvSpPr>
            <a:spLocks/>
          </p:cNvSpPr>
          <p:nvPr/>
        </p:nvSpPr>
        <p:spPr bwMode="auto">
          <a:xfrm>
            <a:off x="971551" y="523876"/>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6" name="Freeform 1287">
            <a:extLst>
              <a:ext uri="{FF2B5EF4-FFF2-40B4-BE49-F238E27FC236}">
                <a16:creationId xmlns:a16="http://schemas.microsoft.com/office/drawing/2014/main" id="{AD2F3807-0F3E-488A-B129-5ABEB9E6BE6A}"/>
              </a:ext>
            </a:extLst>
          </p:cNvPr>
          <p:cNvSpPr>
            <a:spLocks/>
          </p:cNvSpPr>
          <p:nvPr/>
        </p:nvSpPr>
        <p:spPr bwMode="auto">
          <a:xfrm>
            <a:off x="958852" y="514350"/>
            <a:ext cx="4233" cy="3175"/>
          </a:xfrm>
          <a:custGeom>
            <a:avLst/>
            <a:gdLst>
              <a:gd name="T0" fmla="*/ 0 w 2"/>
              <a:gd name="T1" fmla="*/ 0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2147483647 h 2"/>
              <a:gd name="T18" fmla="*/ 0 w 2"/>
              <a:gd name="T19" fmla="*/ 2147483647 h 2"/>
              <a:gd name="T20" fmla="*/ 0 w 2"/>
              <a:gd name="T21" fmla="*/ 2147483647 h 2"/>
              <a:gd name="T22" fmla="*/ 0 w 2"/>
              <a:gd name="T23" fmla="*/ 2147483647 h 2"/>
              <a:gd name="T24" fmla="*/ 2147483647 w 2"/>
              <a:gd name="T25" fmla="*/ 2147483647 h 2"/>
              <a:gd name="T26" fmla="*/ 2147483647 w 2"/>
              <a:gd name="T27" fmla="*/ 2147483647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7" name="Freeform 1290">
            <a:extLst>
              <a:ext uri="{FF2B5EF4-FFF2-40B4-BE49-F238E27FC236}">
                <a16:creationId xmlns:a16="http://schemas.microsoft.com/office/drawing/2014/main" id="{0A107EAE-FC2C-4308-871B-4517BFD9E10C}"/>
              </a:ext>
            </a:extLst>
          </p:cNvPr>
          <p:cNvSpPr>
            <a:spLocks/>
          </p:cNvSpPr>
          <p:nvPr/>
        </p:nvSpPr>
        <p:spPr bwMode="auto">
          <a:xfrm>
            <a:off x="958852" y="517526"/>
            <a:ext cx="4233" cy="3175"/>
          </a:xfrm>
          <a:custGeom>
            <a:avLst/>
            <a:gdLst>
              <a:gd name="T0" fmla="*/ 0 w 2"/>
              <a:gd name="T1" fmla="*/ 2147483647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0 h 2"/>
              <a:gd name="T18" fmla="*/ 0 w 2"/>
              <a:gd name="T19" fmla="*/ 0 h 2"/>
              <a:gd name="T20" fmla="*/ 2147483647 w 2"/>
              <a:gd name="T21" fmla="*/ 0 h 2"/>
              <a:gd name="T22" fmla="*/ 0 w 2"/>
              <a:gd name="T23" fmla="*/ 0 h 2"/>
              <a:gd name="T24" fmla="*/ 0 w 2"/>
              <a:gd name="T25" fmla="*/ 0 h 2"/>
              <a:gd name="T26" fmla="*/ 0 w 2"/>
              <a:gd name="T27" fmla="*/ 0 h 2"/>
              <a:gd name="T28" fmla="*/ 0 w 2"/>
              <a:gd name="T29" fmla="*/ 0 h 2"/>
              <a:gd name="T30" fmla="*/ 0 w 2"/>
              <a:gd name="T31" fmla="*/ 2147483647 h 2"/>
              <a:gd name="T32" fmla="*/ 0 w 2"/>
              <a:gd name="T33" fmla="*/ 2147483647 h 2"/>
              <a:gd name="T34" fmla="*/ 0 w 2"/>
              <a:gd name="T35" fmla="*/ 2147483647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147483647 h 2"/>
              <a:gd name="T50" fmla="*/ 2147483647 w 2"/>
              <a:gd name="T51" fmla="*/ 2147483647 h 2"/>
              <a:gd name="T52" fmla="*/ 2147483647 w 2"/>
              <a:gd name="T53" fmla="*/ 0 h 2"/>
              <a:gd name="T54" fmla="*/ 2147483647 w 2"/>
              <a:gd name="T55" fmla="*/ 0 h 2"/>
              <a:gd name="T56" fmla="*/ 0 w 2"/>
              <a:gd name="T57" fmla="*/ 0 h 2"/>
              <a:gd name="T58" fmla="*/ 0 w 2"/>
              <a:gd name="T59" fmla="*/ 0 h 2"/>
              <a:gd name="T60" fmla="*/ 0 w 2"/>
              <a:gd name="T61" fmla="*/ 2147483647 h 2"/>
              <a:gd name="T62" fmla="*/ 0 w 2"/>
              <a:gd name="T63" fmla="*/ 2147483647 h 2"/>
              <a:gd name="T64" fmla="*/ 2147483647 w 2"/>
              <a:gd name="T65" fmla="*/ 2147483647 h 2"/>
              <a:gd name="T66" fmla="*/ 2147483647 w 2"/>
              <a:gd name="T67" fmla="*/ 2147483647 h 2"/>
              <a:gd name="T68" fmla="*/ 0 w 2"/>
              <a:gd name="T69" fmla="*/ 2147483647 h 2"/>
              <a:gd name="T70" fmla="*/ 0 w 2"/>
              <a:gd name="T71" fmla="*/ 2147483647 h 2"/>
              <a:gd name="T72" fmla="*/ 0 w 2"/>
              <a:gd name="T73" fmla="*/ 2147483647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8" name="Rectangle 1335">
            <a:extLst>
              <a:ext uri="{FF2B5EF4-FFF2-40B4-BE49-F238E27FC236}">
                <a16:creationId xmlns:a16="http://schemas.microsoft.com/office/drawing/2014/main" id="{2284EC47-B69B-408C-BCD4-C6D64C6EC325}"/>
              </a:ext>
            </a:extLst>
          </p:cNvPr>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9" name="Rectangle 1336">
            <a:extLst>
              <a:ext uri="{FF2B5EF4-FFF2-40B4-BE49-F238E27FC236}">
                <a16:creationId xmlns:a16="http://schemas.microsoft.com/office/drawing/2014/main" id="{11D79CC3-352C-45BD-8B0B-0965C97B8D62}"/>
              </a:ext>
            </a:extLst>
          </p:cNvPr>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0" name="Rectangle 1337">
            <a:extLst>
              <a:ext uri="{FF2B5EF4-FFF2-40B4-BE49-F238E27FC236}">
                <a16:creationId xmlns:a16="http://schemas.microsoft.com/office/drawing/2014/main" id="{D00DC690-7496-42C0-B26F-062023810908}"/>
              </a:ext>
            </a:extLst>
          </p:cNvPr>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1" name="Rectangle 1340">
            <a:extLst>
              <a:ext uri="{FF2B5EF4-FFF2-40B4-BE49-F238E27FC236}">
                <a16:creationId xmlns:a16="http://schemas.microsoft.com/office/drawing/2014/main" id="{5425B3DF-8DC8-4499-905F-6883D3695BAC}"/>
              </a:ext>
            </a:extLst>
          </p:cNvPr>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2" name="Rectangle 1341">
            <a:extLst>
              <a:ext uri="{FF2B5EF4-FFF2-40B4-BE49-F238E27FC236}">
                <a16:creationId xmlns:a16="http://schemas.microsoft.com/office/drawing/2014/main" id="{C4464C39-2198-4605-8614-C0237E9D959A}"/>
              </a:ext>
            </a:extLst>
          </p:cNvPr>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3" name="Rectangle 1342">
            <a:extLst>
              <a:ext uri="{FF2B5EF4-FFF2-40B4-BE49-F238E27FC236}">
                <a16:creationId xmlns:a16="http://schemas.microsoft.com/office/drawing/2014/main" id="{BBC9B798-EC4C-403A-867E-03136955F334}"/>
              </a:ext>
            </a:extLst>
          </p:cNvPr>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4" name="Rectangle 1343">
            <a:extLst>
              <a:ext uri="{FF2B5EF4-FFF2-40B4-BE49-F238E27FC236}">
                <a16:creationId xmlns:a16="http://schemas.microsoft.com/office/drawing/2014/main" id="{BE84D998-7FB1-4697-AB9D-A7C3B73B0EBE}"/>
              </a:ext>
            </a:extLst>
          </p:cNvPr>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5" name="Rectangle 1344">
            <a:extLst>
              <a:ext uri="{FF2B5EF4-FFF2-40B4-BE49-F238E27FC236}">
                <a16:creationId xmlns:a16="http://schemas.microsoft.com/office/drawing/2014/main" id="{4F12B2DE-AE82-4FA3-B38B-3E0E23221F04}"/>
              </a:ext>
            </a:extLst>
          </p:cNvPr>
          <p:cNvSpPr>
            <a:spLocks noChangeArrowheads="1"/>
          </p:cNvSpPr>
          <p:nvPr/>
        </p:nvSpPr>
        <p:spPr bwMode="auto">
          <a:xfrm>
            <a:off x="620185" y="485776"/>
            <a:ext cx="2116"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6" name="Rectangle 65">
            <a:extLst>
              <a:ext uri="{FF2B5EF4-FFF2-40B4-BE49-F238E27FC236}">
                <a16:creationId xmlns:a16="http://schemas.microsoft.com/office/drawing/2014/main" id="{4DF28289-7081-477D-8C04-391361116A26}"/>
              </a:ext>
            </a:extLst>
          </p:cNvPr>
          <p:cNvSpPr>
            <a:spLocks noChangeArrowheads="1"/>
          </p:cNvSpPr>
          <p:nvPr/>
        </p:nvSpPr>
        <p:spPr bwMode="auto">
          <a:xfrm>
            <a:off x="0" y="4311651"/>
            <a:ext cx="12192000" cy="176213"/>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solidFill>
                <a:schemeClr val="bg1"/>
              </a:solidFill>
              <a:cs typeface="+mn-cs"/>
            </a:endParaRPr>
          </a:p>
        </p:txBody>
      </p:sp>
      <p:sp>
        <p:nvSpPr>
          <p:cNvPr id="330" name="Title 329"/>
          <p:cNvSpPr>
            <a:spLocks noGrp="1"/>
          </p:cNvSpPr>
          <p:nvPr>
            <p:ph type="title"/>
          </p:nvPr>
        </p:nvSpPr>
        <p:spPr>
          <a:xfrm>
            <a:off x="2016831" y="1189790"/>
            <a:ext cx="9295741" cy="1822161"/>
          </a:xfrm>
        </p:spPr>
        <p:txBody>
          <a:bodyPr anchor="b"/>
          <a:lstStyle>
            <a:lvl1pPr>
              <a:lnSpc>
                <a:spcPct val="100000"/>
              </a:lnSpc>
              <a:spcBef>
                <a:spcPts val="0"/>
              </a:spcBef>
              <a:defRPr sz="3600" b="1" baseline="0">
                <a:solidFill>
                  <a:schemeClr val="bg1"/>
                </a:solidFill>
              </a:defRPr>
            </a:lvl1pPr>
          </a:lstStyle>
          <a:p>
            <a:r>
              <a:rPr lang="en-US"/>
              <a:t>Click to edit Master title style</a:t>
            </a:r>
          </a:p>
        </p:txBody>
      </p:sp>
      <p:sp>
        <p:nvSpPr>
          <p:cNvPr id="332" name="Text Placeholder 331"/>
          <p:cNvSpPr>
            <a:spLocks noGrp="1"/>
          </p:cNvSpPr>
          <p:nvPr>
            <p:ph type="body" sz="quarter" idx="13"/>
          </p:nvPr>
        </p:nvSpPr>
        <p:spPr>
          <a:xfrm>
            <a:off x="2033564" y="3000005"/>
            <a:ext cx="9279009" cy="875885"/>
          </a:xfrm>
        </p:spPr>
        <p:txBody>
          <a:bodyPr>
            <a:normAutofit/>
          </a:bodyPr>
          <a:lstStyle>
            <a:lvl1pP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sp>
        <p:nvSpPr>
          <p:cNvPr id="69" name="Text Placeholder 331"/>
          <p:cNvSpPr>
            <a:spLocks noGrp="1"/>
          </p:cNvSpPr>
          <p:nvPr>
            <p:ph type="body" sz="quarter" idx="14"/>
          </p:nvPr>
        </p:nvSpPr>
        <p:spPr>
          <a:xfrm>
            <a:off x="7926433" y="4663925"/>
            <a:ext cx="3761560" cy="1428714"/>
          </a:xfrm>
        </p:spPr>
        <p:txBody>
          <a:bodyPr anchor="b"/>
          <a:lstStyle>
            <a:lvl1pPr algn="r">
              <a:lnSpc>
                <a:spcPct val="100000"/>
              </a:lnSpc>
              <a:defRPr sz="1400" b="0" i="0" baseline="0">
                <a:solidFill>
                  <a:schemeClr val="tx1"/>
                </a:solidFill>
                <a:latin typeface="+mn-lt"/>
                <a:cs typeface="Arial"/>
              </a:defRPr>
            </a:lvl1pPr>
            <a:lvl2pPr algn="r">
              <a:defRPr sz="1400" b="0" i="0">
                <a:latin typeface="+mn-l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a:p>
            <a:pPr lvl="1"/>
            <a:r>
              <a:rPr lang="en-US"/>
              <a:t>Second level</a:t>
            </a:r>
          </a:p>
        </p:txBody>
      </p:sp>
      <p:sp>
        <p:nvSpPr>
          <p:cNvPr id="72" name="Picture Placeholder 4"/>
          <p:cNvSpPr>
            <a:spLocks noGrp="1"/>
          </p:cNvSpPr>
          <p:nvPr>
            <p:ph type="pic" sz="quarter" idx="16"/>
          </p:nvPr>
        </p:nvSpPr>
        <p:spPr>
          <a:xfrm>
            <a:off x="2700586" y="4684291"/>
            <a:ext cx="2481460" cy="1695483"/>
          </a:xfrm>
          <a:solidFill>
            <a:srgbClr val="FFFFFF"/>
          </a:solidFill>
        </p:spPr>
        <p:txBody>
          <a:bodyPr anchor="ctr">
            <a:normAutofit/>
          </a:bodyPr>
          <a:lstStyle>
            <a:lvl1pPr algn="ctr">
              <a:defRPr baseline="0">
                <a:solidFill>
                  <a:srgbClr val="021F43"/>
                </a:solidFill>
              </a:defRPr>
            </a:lvl1pPr>
          </a:lstStyle>
          <a:p>
            <a:pPr lvl="0"/>
            <a:r>
              <a:rPr lang="en-US" noProof="0"/>
              <a:t>Click icon to add picture</a:t>
            </a:r>
          </a:p>
        </p:txBody>
      </p:sp>
      <p:sp>
        <p:nvSpPr>
          <p:cNvPr id="68" name="Picture Placeholder 4"/>
          <p:cNvSpPr>
            <a:spLocks noGrp="1"/>
          </p:cNvSpPr>
          <p:nvPr>
            <p:ph type="pic" sz="quarter" idx="17"/>
          </p:nvPr>
        </p:nvSpPr>
        <p:spPr>
          <a:xfrm>
            <a:off x="301204" y="4657243"/>
            <a:ext cx="2267837" cy="1749576"/>
          </a:xfrm>
          <a:solidFill>
            <a:srgbClr val="FFFFFF"/>
          </a:solidFill>
        </p:spPr>
        <p:txBody>
          <a:bodyPr anchor="ctr">
            <a:normAutofit/>
          </a:bodyPr>
          <a:lstStyle>
            <a:lvl1pPr marL="0" marR="0" indent="0" algn="ctr" defTabSz="914400" rtl="0" eaLnBrk="1" fontAlgn="base" latinLnBrk="0" hangingPunct="1">
              <a:lnSpc>
                <a:spcPct val="115000"/>
              </a:lnSpc>
              <a:spcBef>
                <a:spcPct val="20000"/>
              </a:spcBef>
              <a:spcAft>
                <a:spcPct val="0"/>
              </a:spcAft>
              <a:buClr>
                <a:srgbClr val="00783C"/>
              </a:buClr>
              <a:buSzTx/>
              <a:buFontTx/>
              <a:buNone/>
              <a:tabLst/>
              <a:defRPr baseline="0">
                <a:solidFill>
                  <a:srgbClr val="021F43"/>
                </a:solidFill>
              </a:defRPr>
            </a:lvl1pPr>
          </a:lstStyle>
          <a:p>
            <a:pPr lvl="0"/>
            <a:r>
              <a:rPr lang="en-US" noProof="0"/>
              <a:t>Click icon to add picture</a:t>
            </a:r>
          </a:p>
        </p:txBody>
      </p:sp>
      <p:sp>
        <p:nvSpPr>
          <p:cNvPr id="67" name="Picture Placeholder 4"/>
          <p:cNvSpPr>
            <a:spLocks noGrp="1"/>
          </p:cNvSpPr>
          <p:nvPr>
            <p:ph type="pic" sz="quarter" idx="19"/>
          </p:nvPr>
        </p:nvSpPr>
        <p:spPr>
          <a:xfrm>
            <a:off x="5284397" y="4684291"/>
            <a:ext cx="2481460" cy="1695483"/>
          </a:xfrm>
          <a:solidFill>
            <a:srgbClr val="FFFFFF"/>
          </a:solidFill>
        </p:spPr>
        <p:txBody>
          <a:bodyPr anchor="ctr">
            <a:normAutofit/>
          </a:bodyPr>
          <a:lstStyle>
            <a:lvl1pPr algn="ctr">
              <a:defRPr baseline="0">
                <a:solidFill>
                  <a:srgbClr val="021F43"/>
                </a:solidFill>
              </a:defRPr>
            </a:lvl1pPr>
          </a:lstStyle>
          <a:p>
            <a:pPr lvl="0"/>
            <a:r>
              <a:rPr lang="en-US" noProof="0"/>
              <a:t>Click icon to add picture</a:t>
            </a:r>
          </a:p>
        </p:txBody>
      </p:sp>
      <p:sp>
        <p:nvSpPr>
          <p:cNvPr id="70" name="Rectangle 1028">
            <a:extLst>
              <a:ext uri="{FF2B5EF4-FFF2-40B4-BE49-F238E27FC236}">
                <a16:creationId xmlns:a16="http://schemas.microsoft.com/office/drawing/2014/main" id="{0C5C85E2-2962-4407-B964-F3DCDD21678D}"/>
              </a:ext>
            </a:extLst>
          </p:cNvPr>
          <p:cNvSpPr>
            <a:spLocks noGrp="1" noChangeArrowheads="1"/>
          </p:cNvSpPr>
          <p:nvPr>
            <p:ph type="dt" sz="half" idx="20"/>
          </p:nvPr>
        </p:nvSpPr>
        <p:spPr>
          <a:xfrm>
            <a:off x="7926917" y="6107114"/>
            <a:ext cx="3748616" cy="306387"/>
          </a:xfrm>
        </p:spPr>
        <p:txBody>
          <a:bodyPr rIns="0" anchor="ctr"/>
          <a:lstStyle>
            <a:lvl1pPr algn="r">
              <a:defRPr b="0" i="0">
                <a:solidFill>
                  <a:schemeClr val="tx1"/>
                </a:solidFill>
                <a:latin typeface="Arial"/>
                <a:cs typeface="Arial"/>
              </a:defRPr>
            </a:lvl1pPr>
          </a:lstStyle>
          <a:p>
            <a:pPr>
              <a:defRPr/>
            </a:pPr>
            <a:endParaRPr lang="en-US"/>
          </a:p>
        </p:txBody>
      </p:sp>
    </p:spTree>
    <p:extLst>
      <p:ext uri="{BB962C8B-B14F-4D97-AF65-F5344CB8AC3E}">
        <p14:creationId xmlns:p14="http://schemas.microsoft.com/office/powerpoint/2010/main" val="188126900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sion Slide">
    <p:spTree>
      <p:nvGrpSpPr>
        <p:cNvPr id="1" name=""/>
        <p:cNvGrpSpPr/>
        <p:nvPr/>
      </p:nvGrpSpPr>
      <p:grpSpPr>
        <a:xfrm>
          <a:off x="0" y="0"/>
          <a:ext cx="0" cy="0"/>
          <a:chOff x="0" y="0"/>
          <a:chExt cx="0" cy="0"/>
        </a:xfrm>
      </p:grpSpPr>
      <p:sp>
        <p:nvSpPr>
          <p:cNvPr id="2" name="Title 1"/>
          <p:cNvSpPr>
            <a:spLocks noGrp="1"/>
          </p:cNvSpPr>
          <p:nvPr>
            <p:ph type="title"/>
          </p:nvPr>
        </p:nvSpPr>
        <p:spPr>
          <a:xfrm>
            <a:off x="507217" y="307475"/>
            <a:ext cx="11213472" cy="983693"/>
          </a:xfrm>
        </p:spPr>
        <p:txBody>
          <a:bodyPr/>
          <a:lstStyle>
            <a:lvl1pPr>
              <a:defRPr sz="2200" b="0" i="0" cap="none" baseline="0">
                <a:solidFill>
                  <a:srgbClr val="021F43"/>
                </a:solidFill>
                <a:latin typeface="+mj-lt"/>
                <a:cs typeface="Andes ExtraLight"/>
              </a:defRPr>
            </a:lvl1pPr>
          </a:lstStyle>
          <a:p>
            <a:r>
              <a:rPr lang="en-US"/>
              <a:t>Click to edit Master title style</a:t>
            </a:r>
          </a:p>
        </p:txBody>
      </p:sp>
      <p:sp>
        <p:nvSpPr>
          <p:cNvPr id="4" name="Content Placeholder 3"/>
          <p:cNvSpPr>
            <a:spLocks noGrp="1"/>
          </p:cNvSpPr>
          <p:nvPr>
            <p:ph sz="half" idx="2"/>
          </p:nvPr>
        </p:nvSpPr>
        <p:spPr>
          <a:xfrm>
            <a:off x="475912" y="1788583"/>
            <a:ext cx="5511031" cy="4399780"/>
          </a:xfrm>
        </p:spPr>
        <p:txBody>
          <a:bodyPr lIns="182880" rIns="182880" anchor="ctr"/>
          <a:lstStyle>
            <a:lvl1pPr marL="0" marR="0" indent="0" algn="l" defTabSz="914400" rtl="0" eaLnBrk="0" fontAlgn="base" latinLnBrk="0" hangingPunct="0">
              <a:lnSpc>
                <a:spcPct val="130000"/>
              </a:lnSpc>
              <a:spcBef>
                <a:spcPts val="1800"/>
              </a:spcBef>
              <a:spcAft>
                <a:spcPct val="0"/>
              </a:spcAft>
              <a:buClr>
                <a:schemeClr val="tx2">
                  <a:lumMod val="75000"/>
                  <a:lumOff val="25000"/>
                </a:schemeClr>
              </a:buClr>
              <a:buSzTx/>
              <a:buFontTx/>
              <a:buNone/>
              <a:tabLst/>
              <a:defRPr sz="1600">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3"/>
          <p:cNvSpPr>
            <a:spLocks noGrp="1"/>
          </p:cNvSpPr>
          <p:nvPr>
            <p:ph sz="half" idx="11"/>
          </p:nvPr>
        </p:nvSpPr>
        <p:spPr>
          <a:xfrm>
            <a:off x="6209904" y="1788510"/>
            <a:ext cx="5510784" cy="4402163"/>
          </a:xfrm>
        </p:spPr>
        <p:txBody>
          <a:bodyPr lIns="182880" rIns="182880" anchor="ctr"/>
          <a:lstStyle>
            <a:lvl1pPr marL="0" marR="0" indent="0" algn="l" defTabSz="914400" rtl="0" eaLnBrk="0" fontAlgn="base" latinLnBrk="0" hangingPunct="0">
              <a:lnSpc>
                <a:spcPct val="130000"/>
              </a:lnSpc>
              <a:spcBef>
                <a:spcPts val="1800"/>
              </a:spcBef>
              <a:spcAft>
                <a:spcPct val="0"/>
              </a:spcAft>
              <a:buClr>
                <a:schemeClr val="tx2">
                  <a:lumMod val="75000"/>
                  <a:lumOff val="25000"/>
                </a:schemeClr>
              </a:buClr>
              <a:buSzTx/>
              <a:buFontTx/>
              <a:buNone/>
              <a:tabLst/>
              <a:defRPr sz="1600">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3"/>
          <p:cNvSpPr>
            <a:spLocks noGrp="1"/>
          </p:cNvSpPr>
          <p:nvPr>
            <p:ph sz="half" idx="13"/>
          </p:nvPr>
        </p:nvSpPr>
        <p:spPr>
          <a:xfrm>
            <a:off x="475912" y="1429561"/>
            <a:ext cx="5511031" cy="264331"/>
          </a:xfrm>
        </p:spPr>
        <p:txBody>
          <a:bodyPr anchor="ctr">
            <a:normAutofit/>
          </a:bodyPr>
          <a:lstStyle>
            <a:lvl1pPr algn="ctr">
              <a:defRPr sz="1400" cap="all">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vl6pPr>
              <a:defRPr sz="1800"/>
            </a:lvl6pPr>
            <a:lvl7pPr>
              <a:defRPr sz="1800"/>
            </a:lvl7pPr>
            <a:lvl8pPr>
              <a:defRPr sz="1800"/>
            </a:lvl8pPr>
            <a:lvl9pPr>
              <a:defRPr sz="1800"/>
            </a:lvl9pPr>
          </a:lstStyle>
          <a:p>
            <a:pPr lvl="0"/>
            <a:r>
              <a:rPr lang="en-US"/>
              <a:t>Click to edit Master text styles</a:t>
            </a:r>
          </a:p>
        </p:txBody>
      </p:sp>
      <p:sp>
        <p:nvSpPr>
          <p:cNvPr id="8" name="Content Placeholder 3"/>
          <p:cNvSpPr>
            <a:spLocks noGrp="1"/>
          </p:cNvSpPr>
          <p:nvPr>
            <p:ph sz="half" idx="14"/>
          </p:nvPr>
        </p:nvSpPr>
        <p:spPr>
          <a:xfrm>
            <a:off x="6209905" y="1421540"/>
            <a:ext cx="5510784" cy="264331"/>
          </a:xfrm>
        </p:spPr>
        <p:txBody>
          <a:bodyPr anchor="ctr">
            <a:normAutofit/>
          </a:bodyPr>
          <a:lstStyle>
            <a:lvl1pPr algn="ctr">
              <a:defRPr sz="1400" cap="all">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vl6pPr>
              <a:defRPr sz="1800"/>
            </a:lvl6pPr>
            <a:lvl7pPr>
              <a:defRPr sz="1800"/>
            </a:lvl7pPr>
            <a:lvl8pPr>
              <a:defRPr sz="1800"/>
            </a:lvl8pPr>
            <a:lvl9pPr>
              <a:defRPr sz="1800"/>
            </a:lvl9pPr>
          </a:lstStyle>
          <a:p>
            <a:pPr lvl="0"/>
            <a:r>
              <a:rPr lang="en-US"/>
              <a:t>Click to edit Master text styles</a:t>
            </a:r>
          </a:p>
        </p:txBody>
      </p:sp>
      <p:sp>
        <p:nvSpPr>
          <p:cNvPr id="9" name="Slide Number Placeholder 3">
            <a:extLst>
              <a:ext uri="{FF2B5EF4-FFF2-40B4-BE49-F238E27FC236}">
                <a16:creationId xmlns:a16="http://schemas.microsoft.com/office/drawing/2014/main" id="{B971B8C1-A5DF-468E-B531-1A03D9BB7085}"/>
              </a:ext>
            </a:extLst>
          </p:cNvPr>
          <p:cNvSpPr>
            <a:spLocks noGrp="1"/>
          </p:cNvSpPr>
          <p:nvPr>
            <p:ph type="sldNum" sz="quarter" idx="15"/>
          </p:nvPr>
        </p:nvSpPr>
        <p:spPr/>
        <p:txBody>
          <a:bodyPr/>
          <a:lstStyle>
            <a:lvl1pPr>
              <a:defRPr/>
            </a:lvl1pPr>
          </a:lstStyle>
          <a:p>
            <a:fld id="{1D3AED99-9D85-4D8A-8ACF-945C9F4C7FD7}" type="slidenum">
              <a:rPr lang="en-US" altLang="en-US"/>
              <a:pPr/>
              <a:t>‹#›</a:t>
            </a:fld>
            <a:endParaRPr lang="en-US" altLang="en-US"/>
          </a:p>
        </p:txBody>
      </p:sp>
      <p:sp>
        <p:nvSpPr>
          <p:cNvPr id="10" name="Footer Placeholder 4">
            <a:extLst>
              <a:ext uri="{FF2B5EF4-FFF2-40B4-BE49-F238E27FC236}">
                <a16:creationId xmlns:a16="http://schemas.microsoft.com/office/drawing/2014/main" id="{F19BD3C3-E5FF-4444-AC49-6CF96EC5E9BA}"/>
              </a:ext>
            </a:extLst>
          </p:cNvPr>
          <p:cNvSpPr>
            <a:spLocks noGrp="1"/>
          </p:cNvSpPr>
          <p:nvPr>
            <p:ph type="ftr" sz="quarter" idx="16"/>
          </p:nvPr>
        </p:nvSpPr>
        <p:spPr/>
        <p:txBody>
          <a:bodyPr/>
          <a:lstStyle>
            <a:lvl1pPr>
              <a:defRPr/>
            </a:lvl1pPr>
          </a:lstStyle>
          <a:p>
            <a:pPr>
              <a:defRPr/>
            </a:pPr>
            <a:r>
              <a:rPr lang="en-US"/>
              <a:t>Footer Information</a:t>
            </a:r>
          </a:p>
        </p:txBody>
      </p:sp>
    </p:spTree>
    <p:extLst>
      <p:ext uri="{BB962C8B-B14F-4D97-AF65-F5344CB8AC3E}">
        <p14:creationId xmlns:p14="http://schemas.microsoft.com/office/powerpoint/2010/main" val="287293614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Highlight Slide">
    <p:spTree>
      <p:nvGrpSpPr>
        <p:cNvPr id="1" name=""/>
        <p:cNvGrpSpPr/>
        <p:nvPr/>
      </p:nvGrpSpPr>
      <p:grpSpPr>
        <a:xfrm>
          <a:off x="0" y="0"/>
          <a:ext cx="0" cy="0"/>
          <a:chOff x="0" y="0"/>
          <a:chExt cx="0" cy="0"/>
        </a:xfrm>
      </p:grpSpPr>
      <p:sp>
        <p:nvSpPr>
          <p:cNvPr id="2" name="Title 1"/>
          <p:cNvSpPr>
            <a:spLocks noGrp="1"/>
          </p:cNvSpPr>
          <p:nvPr>
            <p:ph type="title"/>
          </p:nvPr>
        </p:nvSpPr>
        <p:spPr>
          <a:xfrm>
            <a:off x="475912" y="346364"/>
            <a:ext cx="4194123" cy="5784272"/>
          </a:xfrm>
        </p:spPr>
        <p:txBody>
          <a:bodyPr anchor="ctr"/>
          <a:lstStyle>
            <a:lvl1pPr>
              <a:defRPr sz="3200" b="0" i="0">
                <a:solidFill>
                  <a:srgbClr val="021F43"/>
                </a:solidFill>
                <a:latin typeface="+mn-lt"/>
                <a:cs typeface="Andes ExtraLight"/>
              </a:defRPr>
            </a:lvl1pPr>
          </a:lstStyle>
          <a:p>
            <a:r>
              <a:rPr lang="en-US"/>
              <a:t>Click to edit Master title style</a:t>
            </a:r>
          </a:p>
        </p:txBody>
      </p:sp>
      <p:sp>
        <p:nvSpPr>
          <p:cNvPr id="4" name="Content Placeholder 3"/>
          <p:cNvSpPr>
            <a:spLocks noGrp="1"/>
          </p:cNvSpPr>
          <p:nvPr>
            <p:ph sz="half" idx="2"/>
          </p:nvPr>
        </p:nvSpPr>
        <p:spPr>
          <a:xfrm>
            <a:off x="4910666" y="346365"/>
            <a:ext cx="6889193" cy="5784271"/>
          </a:xfrm>
        </p:spPr>
        <p:txBody>
          <a:bodyPr anchor="ctr"/>
          <a:lstStyle>
            <a:lvl1pPr>
              <a:lnSpc>
                <a:spcPct val="125000"/>
              </a:lnSpc>
              <a:spcBef>
                <a:spcPts val="0"/>
              </a:spcBef>
              <a:spcAft>
                <a:spcPts val="2200"/>
              </a:spcAft>
              <a:defRPr sz="2200">
                <a:solidFill>
                  <a:schemeClr val="tx2">
                    <a:lumMod val="50000"/>
                    <a:lumOff val="50000"/>
                  </a:schemeClr>
                </a:solidFill>
              </a:defRPr>
            </a:lvl1pPr>
            <a:lvl2pPr marL="0" indent="0">
              <a:lnSpc>
                <a:spcPct val="125000"/>
              </a:lnSpc>
              <a:spcBef>
                <a:spcPts val="0"/>
              </a:spcBef>
              <a:spcAft>
                <a:spcPts val="2200"/>
              </a:spcAft>
              <a:buNone/>
              <a:defRPr sz="2000" baseline="0">
                <a:solidFill>
                  <a:schemeClr val="tx2">
                    <a:lumMod val="50000"/>
                    <a:lumOff val="50000"/>
                  </a:schemeClr>
                </a:solidFill>
              </a:defRPr>
            </a:lvl2pPr>
            <a:lvl3pPr marL="0" indent="0">
              <a:lnSpc>
                <a:spcPct val="130000"/>
              </a:lnSpc>
              <a:buNone/>
              <a:defRPr sz="1600">
                <a:solidFill>
                  <a:schemeClr val="tx2">
                    <a:lumMod val="50000"/>
                    <a:lumOff val="50000"/>
                  </a:schemeClr>
                </a:solidFill>
              </a:defRPr>
            </a:lvl3pPr>
            <a:lvl4pPr marL="182880" indent="0">
              <a:lnSpc>
                <a:spcPct val="130000"/>
              </a:lnSpc>
              <a:buNone/>
              <a:defRPr sz="1600">
                <a:solidFill>
                  <a:schemeClr val="tx2">
                    <a:lumMod val="50000"/>
                    <a:lumOff val="50000"/>
                  </a:schemeClr>
                </a:solidFill>
              </a:defRPr>
            </a:lvl4pPr>
            <a:lvl5pPr marL="454914" indent="0">
              <a:lnSpc>
                <a:spcPct val="130000"/>
              </a:lnSpc>
              <a:buNone/>
              <a:defRPr sz="1600">
                <a:solidFill>
                  <a:schemeClr val="tx2">
                    <a:lumMod val="50000"/>
                    <a:lumOff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Slide Number Placeholder 3">
            <a:extLst>
              <a:ext uri="{FF2B5EF4-FFF2-40B4-BE49-F238E27FC236}">
                <a16:creationId xmlns:a16="http://schemas.microsoft.com/office/drawing/2014/main" id="{9313D565-4925-460D-A0F4-D9E293520316}"/>
              </a:ext>
            </a:extLst>
          </p:cNvPr>
          <p:cNvSpPr>
            <a:spLocks noGrp="1"/>
          </p:cNvSpPr>
          <p:nvPr>
            <p:ph type="sldNum" sz="quarter" idx="10"/>
          </p:nvPr>
        </p:nvSpPr>
        <p:spPr/>
        <p:txBody>
          <a:bodyPr/>
          <a:lstStyle>
            <a:lvl1pPr>
              <a:defRPr/>
            </a:lvl1pPr>
          </a:lstStyle>
          <a:p>
            <a:fld id="{6F4585B8-B69C-47C4-A612-DBADD8B93D5A}" type="slidenum">
              <a:rPr lang="en-US" altLang="en-US"/>
              <a:pPr/>
              <a:t>‹#›</a:t>
            </a:fld>
            <a:endParaRPr lang="en-US" altLang="en-US"/>
          </a:p>
        </p:txBody>
      </p:sp>
      <p:sp>
        <p:nvSpPr>
          <p:cNvPr id="6" name="Footer Placeholder 4">
            <a:extLst>
              <a:ext uri="{FF2B5EF4-FFF2-40B4-BE49-F238E27FC236}">
                <a16:creationId xmlns:a16="http://schemas.microsoft.com/office/drawing/2014/main" id="{1FAA80B6-2202-495A-BFDC-C5D5B5CB4F1D}"/>
              </a:ext>
            </a:extLst>
          </p:cNvPr>
          <p:cNvSpPr>
            <a:spLocks noGrp="1"/>
          </p:cNvSpPr>
          <p:nvPr>
            <p:ph type="ftr" sz="quarter" idx="11"/>
          </p:nvPr>
        </p:nvSpPr>
        <p:spPr/>
        <p:txBody>
          <a:bodyPr/>
          <a:lstStyle>
            <a:lvl1pPr>
              <a:defRPr/>
            </a:lvl1pPr>
          </a:lstStyle>
          <a:p>
            <a:pPr>
              <a:defRPr/>
            </a:pPr>
            <a:r>
              <a:rPr lang="en-US"/>
              <a:t>Footer Information</a:t>
            </a:r>
          </a:p>
        </p:txBody>
      </p:sp>
    </p:spTree>
    <p:extLst>
      <p:ext uri="{BB962C8B-B14F-4D97-AF65-F5344CB8AC3E}">
        <p14:creationId xmlns:p14="http://schemas.microsoft.com/office/powerpoint/2010/main" val="103177778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 Highlight Slide">
    <p:spTree>
      <p:nvGrpSpPr>
        <p:cNvPr id="1" name=""/>
        <p:cNvGrpSpPr/>
        <p:nvPr/>
      </p:nvGrpSpPr>
      <p:grpSpPr>
        <a:xfrm>
          <a:off x="0" y="0"/>
          <a:ext cx="0" cy="0"/>
          <a:chOff x="0" y="0"/>
          <a:chExt cx="0" cy="0"/>
        </a:xfrm>
      </p:grpSpPr>
      <p:sp>
        <p:nvSpPr>
          <p:cNvPr id="2" name="Title 1"/>
          <p:cNvSpPr>
            <a:spLocks noGrp="1"/>
          </p:cNvSpPr>
          <p:nvPr>
            <p:ph type="title"/>
          </p:nvPr>
        </p:nvSpPr>
        <p:spPr>
          <a:xfrm>
            <a:off x="475912" y="346365"/>
            <a:ext cx="4194123" cy="2795917"/>
          </a:xfrm>
        </p:spPr>
        <p:txBody>
          <a:bodyPr/>
          <a:lstStyle>
            <a:lvl1pPr>
              <a:defRPr sz="3200" b="0" i="0" cap="all">
                <a:solidFill>
                  <a:schemeClr val="tx1"/>
                </a:solidFill>
                <a:latin typeface="+mn-lt"/>
                <a:cs typeface="Andes ExtraLight"/>
              </a:defRPr>
            </a:lvl1pPr>
          </a:lstStyle>
          <a:p>
            <a:r>
              <a:rPr lang="en-US"/>
              <a:t>Click to edit Master title style</a:t>
            </a:r>
          </a:p>
        </p:txBody>
      </p:sp>
      <p:sp>
        <p:nvSpPr>
          <p:cNvPr id="4" name="Content Placeholder 3"/>
          <p:cNvSpPr>
            <a:spLocks noGrp="1"/>
          </p:cNvSpPr>
          <p:nvPr>
            <p:ph sz="half" idx="2"/>
          </p:nvPr>
        </p:nvSpPr>
        <p:spPr>
          <a:xfrm>
            <a:off x="4910666" y="346365"/>
            <a:ext cx="6889193" cy="5784271"/>
          </a:xfrm>
        </p:spPr>
        <p:txBody>
          <a:bodyPr anchor="ctr"/>
          <a:lstStyle>
            <a:lvl1pPr>
              <a:lnSpc>
                <a:spcPct val="125000"/>
              </a:lnSpc>
              <a:spcBef>
                <a:spcPts val="0"/>
              </a:spcBef>
              <a:spcAft>
                <a:spcPts val="2200"/>
              </a:spcAft>
              <a:defRPr sz="1600">
                <a:solidFill>
                  <a:schemeClr val="tx2">
                    <a:lumMod val="50000"/>
                    <a:lumOff val="50000"/>
                  </a:schemeClr>
                </a:solidFill>
              </a:defRPr>
            </a:lvl1pPr>
            <a:lvl2pPr marL="0" indent="0">
              <a:lnSpc>
                <a:spcPct val="125000"/>
              </a:lnSpc>
              <a:spcBef>
                <a:spcPts val="0"/>
              </a:spcBef>
              <a:spcAft>
                <a:spcPts val="2200"/>
              </a:spcAft>
              <a:buNone/>
              <a:defRPr sz="1600" baseline="0">
                <a:solidFill>
                  <a:schemeClr val="tx2">
                    <a:lumMod val="50000"/>
                    <a:lumOff val="50000"/>
                  </a:schemeClr>
                </a:solidFill>
              </a:defRPr>
            </a:lvl2pPr>
            <a:lvl3pPr marL="0" indent="0">
              <a:lnSpc>
                <a:spcPct val="130000"/>
              </a:lnSpc>
              <a:buNone/>
              <a:defRPr sz="1600">
                <a:solidFill>
                  <a:schemeClr val="tx2">
                    <a:lumMod val="50000"/>
                    <a:lumOff val="50000"/>
                  </a:schemeClr>
                </a:solidFill>
              </a:defRPr>
            </a:lvl3pPr>
            <a:lvl4pPr marL="182880" indent="0">
              <a:lnSpc>
                <a:spcPct val="130000"/>
              </a:lnSpc>
              <a:buNone/>
              <a:defRPr sz="1600">
                <a:solidFill>
                  <a:schemeClr val="tx2">
                    <a:lumMod val="50000"/>
                    <a:lumOff val="50000"/>
                  </a:schemeClr>
                </a:solidFill>
              </a:defRPr>
            </a:lvl4pPr>
            <a:lvl5pPr marL="454914" indent="0">
              <a:lnSpc>
                <a:spcPct val="130000"/>
              </a:lnSpc>
              <a:buNone/>
              <a:defRPr sz="1600">
                <a:solidFill>
                  <a:schemeClr val="tx2">
                    <a:lumMod val="50000"/>
                    <a:lumOff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7" name="Content Placeholder 3"/>
          <p:cNvSpPr>
            <a:spLocks noGrp="1"/>
          </p:cNvSpPr>
          <p:nvPr>
            <p:ph sz="half" idx="12"/>
          </p:nvPr>
        </p:nvSpPr>
        <p:spPr>
          <a:xfrm>
            <a:off x="480485" y="3284615"/>
            <a:ext cx="4189551" cy="2846021"/>
          </a:xfrm>
        </p:spPr>
        <p:txBody>
          <a:bodyPr/>
          <a:lstStyle>
            <a:lvl1pPr>
              <a:lnSpc>
                <a:spcPct val="125000"/>
              </a:lnSpc>
              <a:spcBef>
                <a:spcPts val="0"/>
              </a:spcBef>
              <a:spcAft>
                <a:spcPts val="2200"/>
              </a:spcAft>
              <a:defRPr sz="2200" baseline="0">
                <a:solidFill>
                  <a:schemeClr val="tx2">
                    <a:lumMod val="50000"/>
                    <a:lumOff val="50000"/>
                  </a:schemeClr>
                </a:solidFill>
              </a:defRPr>
            </a:lvl1pPr>
            <a:lvl2pPr marL="0" indent="0">
              <a:lnSpc>
                <a:spcPct val="125000"/>
              </a:lnSpc>
              <a:spcBef>
                <a:spcPts val="0"/>
              </a:spcBef>
              <a:spcAft>
                <a:spcPts val="2200"/>
              </a:spcAft>
              <a:buNone/>
              <a:defRPr sz="2000" baseline="0">
                <a:solidFill>
                  <a:schemeClr val="tx2">
                    <a:lumMod val="50000"/>
                    <a:lumOff val="50000"/>
                  </a:schemeClr>
                </a:solidFill>
              </a:defRPr>
            </a:lvl2pPr>
            <a:lvl3pPr marL="0" indent="0">
              <a:lnSpc>
                <a:spcPct val="130000"/>
              </a:lnSpc>
              <a:buNone/>
              <a:defRPr sz="1600">
                <a:solidFill>
                  <a:schemeClr val="tx2">
                    <a:lumMod val="50000"/>
                    <a:lumOff val="50000"/>
                  </a:schemeClr>
                </a:solidFill>
              </a:defRPr>
            </a:lvl3pPr>
            <a:lvl4pPr marL="182880" indent="0">
              <a:lnSpc>
                <a:spcPct val="130000"/>
              </a:lnSpc>
              <a:buNone/>
              <a:defRPr sz="1600">
                <a:solidFill>
                  <a:schemeClr val="tx2">
                    <a:lumMod val="50000"/>
                    <a:lumOff val="50000"/>
                  </a:schemeClr>
                </a:solidFill>
              </a:defRPr>
            </a:lvl4pPr>
            <a:lvl5pPr marL="454914" indent="0">
              <a:lnSpc>
                <a:spcPct val="130000"/>
              </a:lnSpc>
              <a:buNone/>
              <a:defRPr sz="1600">
                <a:solidFill>
                  <a:schemeClr val="tx2">
                    <a:lumMod val="50000"/>
                    <a:lumOff val="50000"/>
                  </a:schemeClr>
                </a:solidFill>
              </a:defRPr>
            </a:lvl5pPr>
            <a:lvl6pPr>
              <a:defRPr sz="1800"/>
            </a:lvl6pPr>
            <a:lvl7pPr>
              <a:defRPr sz="1800"/>
            </a:lvl7pPr>
            <a:lvl8pPr>
              <a:defRPr sz="1800"/>
            </a:lvl8pPr>
            <a:lvl9pPr>
              <a:defRPr sz="1800"/>
            </a:lvl9pPr>
          </a:lstStyle>
          <a:p>
            <a:pPr lvl="0"/>
            <a:r>
              <a:rPr lang="en-US"/>
              <a:t>Click to edit Master text styles</a:t>
            </a:r>
          </a:p>
        </p:txBody>
      </p:sp>
      <p:sp>
        <p:nvSpPr>
          <p:cNvPr id="5" name="Slide Number Placeholder 3">
            <a:extLst>
              <a:ext uri="{FF2B5EF4-FFF2-40B4-BE49-F238E27FC236}">
                <a16:creationId xmlns:a16="http://schemas.microsoft.com/office/drawing/2014/main" id="{1C1245BE-AA43-4A20-A75E-AC06CAB3AA54}"/>
              </a:ext>
            </a:extLst>
          </p:cNvPr>
          <p:cNvSpPr>
            <a:spLocks noGrp="1"/>
          </p:cNvSpPr>
          <p:nvPr>
            <p:ph type="sldNum" sz="quarter" idx="13"/>
          </p:nvPr>
        </p:nvSpPr>
        <p:spPr/>
        <p:txBody>
          <a:bodyPr/>
          <a:lstStyle>
            <a:lvl1pPr>
              <a:defRPr/>
            </a:lvl1pPr>
          </a:lstStyle>
          <a:p>
            <a:fld id="{F689FB9E-16FC-42B7-86B1-D121A472AC1A}" type="slidenum">
              <a:rPr lang="en-US" altLang="en-US"/>
              <a:pPr/>
              <a:t>‹#›</a:t>
            </a:fld>
            <a:endParaRPr lang="en-US" altLang="en-US"/>
          </a:p>
        </p:txBody>
      </p:sp>
      <p:sp>
        <p:nvSpPr>
          <p:cNvPr id="6" name="Footer Placeholder 4">
            <a:extLst>
              <a:ext uri="{FF2B5EF4-FFF2-40B4-BE49-F238E27FC236}">
                <a16:creationId xmlns:a16="http://schemas.microsoft.com/office/drawing/2014/main" id="{E617BAB8-090A-4261-9771-BDD448EE385E}"/>
              </a:ext>
            </a:extLst>
          </p:cNvPr>
          <p:cNvSpPr>
            <a:spLocks noGrp="1"/>
          </p:cNvSpPr>
          <p:nvPr>
            <p:ph type="ftr" sz="quarter" idx="14"/>
          </p:nvPr>
        </p:nvSpPr>
        <p:spPr/>
        <p:txBody>
          <a:bodyPr/>
          <a:lstStyle>
            <a:lvl1pPr>
              <a:defRPr/>
            </a:lvl1pPr>
          </a:lstStyle>
          <a:p>
            <a:pPr>
              <a:defRPr/>
            </a:pPr>
            <a:r>
              <a:rPr lang="en-US"/>
              <a:t>Footer Information</a:t>
            </a:r>
          </a:p>
        </p:txBody>
      </p:sp>
    </p:spTree>
    <p:extLst>
      <p:ext uri="{BB962C8B-B14F-4D97-AF65-F5344CB8AC3E}">
        <p14:creationId xmlns:p14="http://schemas.microsoft.com/office/powerpoint/2010/main" val="11857333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136106"/>
          </a:xfrm>
        </p:spPr>
        <p:txBody>
          <a:bodyPr/>
          <a:lstStyle>
            <a:lvl1pPr algn="ctr">
              <a:defRPr/>
            </a:lvl1pPr>
          </a:lstStyle>
          <a:p>
            <a:pPr lvl="0"/>
            <a:r>
              <a:rPr lang="en-US" noProof="0"/>
              <a:t>Drag picture to placeholder or click icon to add</a:t>
            </a:r>
          </a:p>
        </p:txBody>
      </p:sp>
      <p:sp>
        <p:nvSpPr>
          <p:cNvPr id="7" name="Title 1"/>
          <p:cNvSpPr>
            <a:spLocks noGrp="1"/>
          </p:cNvSpPr>
          <p:nvPr>
            <p:ph type="title"/>
          </p:nvPr>
        </p:nvSpPr>
        <p:spPr>
          <a:xfrm>
            <a:off x="6813973" y="3200402"/>
            <a:ext cx="4836160" cy="761999"/>
          </a:xfrm>
        </p:spPr>
        <p:txBody>
          <a:bodyPr/>
          <a:lstStyle>
            <a:lvl1pPr>
              <a:defRPr b="1"/>
            </a:lvl1pPr>
          </a:lstStyle>
          <a:p>
            <a:r>
              <a:rPr lang="en-US"/>
              <a:t>Click to edit Master title style</a:t>
            </a:r>
          </a:p>
        </p:txBody>
      </p:sp>
      <p:sp>
        <p:nvSpPr>
          <p:cNvPr id="8" name="Text Placeholder 5"/>
          <p:cNvSpPr>
            <a:spLocks noGrp="1"/>
          </p:cNvSpPr>
          <p:nvPr>
            <p:ph type="body" sz="quarter" idx="14"/>
          </p:nvPr>
        </p:nvSpPr>
        <p:spPr>
          <a:xfrm>
            <a:off x="6800851" y="3982721"/>
            <a:ext cx="4862829" cy="1767839"/>
          </a:xfrm>
        </p:spPr>
        <p:txBody>
          <a:bodyPr/>
          <a:lstStyle>
            <a:lvl1pPr>
              <a:defRPr b="1">
                <a:solidFill>
                  <a:srgbClr val="FFFFFF"/>
                </a:solidFill>
              </a:defRPr>
            </a:lvl1pPr>
          </a:lstStyle>
          <a:p>
            <a:pPr lvl="0"/>
            <a:r>
              <a:rPr lang="en-US"/>
              <a:t>Click to edit Master text styles</a:t>
            </a:r>
          </a:p>
        </p:txBody>
      </p:sp>
      <p:sp>
        <p:nvSpPr>
          <p:cNvPr id="5" name="Slide Number Placeholder 3">
            <a:extLst>
              <a:ext uri="{FF2B5EF4-FFF2-40B4-BE49-F238E27FC236}">
                <a16:creationId xmlns:a16="http://schemas.microsoft.com/office/drawing/2014/main" id="{CF9198DB-50EA-4C16-B555-950B080DB943}"/>
              </a:ext>
            </a:extLst>
          </p:cNvPr>
          <p:cNvSpPr>
            <a:spLocks noGrp="1"/>
          </p:cNvSpPr>
          <p:nvPr>
            <p:ph type="sldNum" sz="quarter" idx="15"/>
          </p:nvPr>
        </p:nvSpPr>
        <p:spPr/>
        <p:txBody>
          <a:bodyPr/>
          <a:lstStyle>
            <a:lvl1pPr>
              <a:defRPr/>
            </a:lvl1pPr>
          </a:lstStyle>
          <a:p>
            <a:fld id="{43A2C067-EC1E-40E8-9995-CF4F9C17971D}" type="slidenum">
              <a:rPr lang="en-US" altLang="en-US"/>
              <a:pPr/>
              <a:t>‹#›</a:t>
            </a:fld>
            <a:endParaRPr lang="en-US" altLang="en-US"/>
          </a:p>
        </p:txBody>
      </p:sp>
      <p:sp>
        <p:nvSpPr>
          <p:cNvPr id="6" name="Footer Placeholder 4">
            <a:extLst>
              <a:ext uri="{FF2B5EF4-FFF2-40B4-BE49-F238E27FC236}">
                <a16:creationId xmlns:a16="http://schemas.microsoft.com/office/drawing/2014/main" id="{BA965C84-3B6E-4E71-95D1-4816BF294F07}"/>
              </a:ext>
            </a:extLst>
          </p:cNvPr>
          <p:cNvSpPr>
            <a:spLocks noGrp="1"/>
          </p:cNvSpPr>
          <p:nvPr>
            <p:ph type="ftr" sz="quarter" idx="16"/>
          </p:nvPr>
        </p:nvSpPr>
        <p:spPr/>
        <p:txBody>
          <a:bodyPr/>
          <a:lstStyle>
            <a:lvl1pPr>
              <a:defRPr/>
            </a:lvl1pPr>
          </a:lstStyle>
          <a:p>
            <a:pPr>
              <a:defRPr/>
            </a:pPr>
            <a:r>
              <a:rPr lang="en-US"/>
              <a:t>Footer Information</a:t>
            </a:r>
          </a:p>
        </p:txBody>
      </p:sp>
    </p:spTree>
    <p:extLst>
      <p:ext uri="{BB962C8B-B14F-4D97-AF65-F5344CB8AC3E}">
        <p14:creationId xmlns:p14="http://schemas.microsoft.com/office/powerpoint/2010/main" val="387838132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12968E74-B786-4CA4-AC36-2E2ACFFFA452}"/>
              </a:ext>
            </a:extLst>
          </p:cNvPr>
          <p:cNvSpPr>
            <a:spLocks noChangeArrowheads="1"/>
          </p:cNvSpPr>
          <p:nvPr/>
        </p:nvSpPr>
        <p:spPr bwMode="auto">
          <a:xfrm>
            <a:off x="5128685" y="5302250"/>
            <a:ext cx="7063316" cy="155575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4" name="Picture Placeholder 3"/>
          <p:cNvSpPr>
            <a:spLocks noGrp="1"/>
          </p:cNvSpPr>
          <p:nvPr>
            <p:ph type="pic" sz="quarter" idx="10"/>
          </p:nvPr>
        </p:nvSpPr>
        <p:spPr>
          <a:xfrm>
            <a:off x="0" y="0"/>
            <a:ext cx="12192000" cy="6858000"/>
          </a:xfrm>
        </p:spPr>
        <p:txBody>
          <a:bodyPr/>
          <a:lstStyle>
            <a:lvl1pPr algn="ctr">
              <a:defRPr baseline="0"/>
            </a:lvl1pPr>
          </a:lstStyle>
          <a:p>
            <a:pPr lvl="0"/>
            <a:r>
              <a:rPr lang="en-US" noProof="0"/>
              <a:t>Drag picture to placeholder or click icon to add</a:t>
            </a:r>
          </a:p>
        </p:txBody>
      </p:sp>
      <p:sp>
        <p:nvSpPr>
          <p:cNvPr id="5" name="Title 1"/>
          <p:cNvSpPr>
            <a:spLocks noGrp="1"/>
          </p:cNvSpPr>
          <p:nvPr>
            <p:ph type="title"/>
          </p:nvPr>
        </p:nvSpPr>
        <p:spPr>
          <a:xfrm>
            <a:off x="6813973" y="3200402"/>
            <a:ext cx="4836160" cy="761999"/>
          </a:xfrm>
        </p:spPr>
        <p:txBody>
          <a:bodyPr/>
          <a:lstStyle>
            <a:lvl1pPr>
              <a:defRPr b="1">
                <a:solidFill>
                  <a:srgbClr val="7F7F7F"/>
                </a:solidFill>
              </a:defRPr>
            </a:lvl1pPr>
          </a:lstStyle>
          <a:p>
            <a:r>
              <a:rPr lang="en-US"/>
              <a:t>Click to edit Master title style</a:t>
            </a:r>
          </a:p>
        </p:txBody>
      </p:sp>
      <p:sp>
        <p:nvSpPr>
          <p:cNvPr id="6" name="Text Placeholder 5"/>
          <p:cNvSpPr>
            <a:spLocks noGrp="1"/>
          </p:cNvSpPr>
          <p:nvPr>
            <p:ph type="body" sz="quarter" idx="14"/>
          </p:nvPr>
        </p:nvSpPr>
        <p:spPr>
          <a:xfrm>
            <a:off x="6800851" y="3982721"/>
            <a:ext cx="4862829" cy="1767839"/>
          </a:xfrm>
        </p:spPr>
        <p:txBody>
          <a:bodyPr/>
          <a:lstStyle>
            <a:lvl1pPr>
              <a:defRPr b="0">
                <a:solidFill>
                  <a:srgbClr val="7F7F7F"/>
                </a:solidFill>
              </a:defRPr>
            </a:lvl1pPr>
          </a:lstStyle>
          <a:p>
            <a:pPr lvl="0"/>
            <a:r>
              <a:rPr lang="en-US"/>
              <a:t>Click to edit Master text styles</a:t>
            </a:r>
          </a:p>
        </p:txBody>
      </p:sp>
    </p:spTree>
    <p:extLst>
      <p:ext uri="{BB962C8B-B14F-4D97-AF65-F5344CB8AC3E}">
        <p14:creationId xmlns:p14="http://schemas.microsoft.com/office/powerpoint/2010/main" val="191395068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mb Stone">
    <p:spTree>
      <p:nvGrpSpPr>
        <p:cNvPr id="1" name=""/>
        <p:cNvGrpSpPr/>
        <p:nvPr/>
      </p:nvGrpSpPr>
      <p:grpSpPr>
        <a:xfrm>
          <a:off x="0" y="0"/>
          <a:ext cx="0" cy="0"/>
          <a:chOff x="0" y="0"/>
          <a:chExt cx="0" cy="0"/>
        </a:xfrm>
      </p:grpSpPr>
      <p:sp>
        <p:nvSpPr>
          <p:cNvPr id="73" name="Freeform 1683">
            <a:extLst>
              <a:ext uri="{FF2B5EF4-FFF2-40B4-BE49-F238E27FC236}">
                <a16:creationId xmlns:a16="http://schemas.microsoft.com/office/drawing/2014/main" id="{8218E396-E6C7-4363-AAD2-CF125D542849}"/>
              </a:ext>
            </a:extLst>
          </p:cNvPr>
          <p:cNvSpPr>
            <a:spLocks/>
          </p:cNvSpPr>
          <p:nvPr/>
        </p:nvSpPr>
        <p:spPr bwMode="auto">
          <a:xfrm flipH="1">
            <a:off x="9880600" y="3175"/>
            <a:ext cx="950384" cy="584200"/>
          </a:xfrm>
          <a:custGeom>
            <a:avLst/>
            <a:gdLst>
              <a:gd name="T0" fmla="*/ 2147483647 w 448"/>
              <a:gd name="T1" fmla="*/ 2147483647 h 372"/>
              <a:gd name="T2" fmla="*/ 2147483647 w 448"/>
              <a:gd name="T3" fmla="*/ 2147483647 h 372"/>
              <a:gd name="T4" fmla="*/ 2147483647 w 448"/>
              <a:gd name="T5" fmla="*/ 2147483647 h 372"/>
              <a:gd name="T6" fmla="*/ 2147483647 w 448"/>
              <a:gd name="T7" fmla="*/ 2147483647 h 372"/>
              <a:gd name="T8" fmla="*/ 2147483647 w 448"/>
              <a:gd name="T9" fmla="*/ 2147483647 h 372"/>
              <a:gd name="T10" fmla="*/ 2147483647 w 448"/>
              <a:gd name="T11" fmla="*/ 2147483647 h 372"/>
              <a:gd name="T12" fmla="*/ 0 w 448"/>
              <a:gd name="T13" fmla="*/ 0 h 372"/>
              <a:gd name="T14" fmla="*/ 2147483647 w 448"/>
              <a:gd name="T15" fmla="*/ 0 h 372"/>
              <a:gd name="T16" fmla="*/ 2147483647 w 448"/>
              <a:gd name="T17" fmla="*/ 2147483647 h 372"/>
              <a:gd name="T18" fmla="*/ 2147483647 w 448"/>
              <a:gd name="T19" fmla="*/ 2147483647 h 372"/>
              <a:gd name="T20" fmla="*/ 2147483647 w 448"/>
              <a:gd name="T21" fmla="*/ 2147483647 h 372"/>
              <a:gd name="T22" fmla="*/ 2147483647 w 448"/>
              <a:gd name="T23" fmla="*/ 2147483647 h 372"/>
              <a:gd name="T24" fmla="*/ 2147483647 w 448"/>
              <a:gd name="T25" fmla="*/ 2147483647 h 372"/>
              <a:gd name="T26" fmla="*/ 2147483647 w 448"/>
              <a:gd name="T27" fmla="*/ 2147483647 h 372"/>
              <a:gd name="T28" fmla="*/ 2147483647 w 448"/>
              <a:gd name="T29" fmla="*/ 2147483647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600"/>
          </a:p>
        </p:txBody>
      </p:sp>
      <p:sp>
        <p:nvSpPr>
          <p:cNvPr id="74" name="Line 1086">
            <a:extLst>
              <a:ext uri="{FF2B5EF4-FFF2-40B4-BE49-F238E27FC236}">
                <a16:creationId xmlns:a16="http://schemas.microsoft.com/office/drawing/2014/main" id="{DC0134B1-C37B-45FF-BBCA-928DC2CFCA2D}"/>
              </a:ext>
            </a:extLst>
          </p:cNvPr>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75" name="Line 1087">
            <a:extLst>
              <a:ext uri="{FF2B5EF4-FFF2-40B4-BE49-F238E27FC236}">
                <a16:creationId xmlns:a16="http://schemas.microsoft.com/office/drawing/2014/main" id="{57EFA469-A132-4202-B636-3526615E89C3}"/>
              </a:ext>
            </a:extLst>
          </p:cNvPr>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76" name="Rectangle 1088">
            <a:extLst>
              <a:ext uri="{FF2B5EF4-FFF2-40B4-BE49-F238E27FC236}">
                <a16:creationId xmlns:a16="http://schemas.microsoft.com/office/drawing/2014/main" id="{96FABDA2-8E8D-45C3-A5BA-C28A46B793A1}"/>
              </a:ext>
            </a:extLst>
          </p:cNvPr>
          <p:cNvSpPr>
            <a:spLocks noChangeArrowheads="1"/>
          </p:cNvSpPr>
          <p:nvPr/>
        </p:nvSpPr>
        <p:spPr bwMode="auto">
          <a:xfrm>
            <a:off x="645585" y="617539"/>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77" name="Rectangle 1089">
            <a:extLst>
              <a:ext uri="{FF2B5EF4-FFF2-40B4-BE49-F238E27FC236}">
                <a16:creationId xmlns:a16="http://schemas.microsoft.com/office/drawing/2014/main" id="{45484631-693B-4226-9414-678BF593E8C9}"/>
              </a:ext>
            </a:extLst>
          </p:cNvPr>
          <p:cNvSpPr>
            <a:spLocks noChangeArrowheads="1"/>
          </p:cNvSpPr>
          <p:nvPr/>
        </p:nvSpPr>
        <p:spPr bwMode="auto">
          <a:xfrm>
            <a:off x="645585" y="61753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78" name="Freeform 1098">
            <a:extLst>
              <a:ext uri="{FF2B5EF4-FFF2-40B4-BE49-F238E27FC236}">
                <a16:creationId xmlns:a16="http://schemas.microsoft.com/office/drawing/2014/main" id="{E02F35CE-EB58-460E-879F-E41D5EDD43A7}"/>
              </a:ext>
            </a:extLst>
          </p:cNvPr>
          <p:cNvSpPr>
            <a:spLocks/>
          </p:cNvSpPr>
          <p:nvPr/>
        </p:nvSpPr>
        <p:spPr bwMode="auto">
          <a:xfrm>
            <a:off x="649818" y="617539"/>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147483647 w 2"/>
              <a:gd name="T35" fmla="*/ 0 h 1587"/>
              <a:gd name="T36" fmla="*/ 2147483647 w 2"/>
              <a:gd name="T37" fmla="*/ 0 h 1587"/>
              <a:gd name="T38" fmla="*/ 2147483647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79" name="Freeform 1115">
            <a:extLst>
              <a:ext uri="{FF2B5EF4-FFF2-40B4-BE49-F238E27FC236}">
                <a16:creationId xmlns:a16="http://schemas.microsoft.com/office/drawing/2014/main" id="{C546E9CE-B9C0-4DFC-991F-7FFFCFE4B7CB}"/>
              </a:ext>
            </a:extLst>
          </p:cNvPr>
          <p:cNvSpPr>
            <a:spLocks/>
          </p:cNvSpPr>
          <p:nvPr/>
        </p:nvSpPr>
        <p:spPr bwMode="auto">
          <a:xfrm>
            <a:off x="611718" y="473075"/>
            <a:ext cx="4233" cy="3175"/>
          </a:xfrm>
          <a:custGeom>
            <a:avLst/>
            <a:gdLst>
              <a:gd name="T0" fmla="*/ 0 w 2"/>
              <a:gd name="T1" fmla="*/ 2147483647 h 2"/>
              <a:gd name="T2" fmla="*/ 0 w 2"/>
              <a:gd name="T3" fmla="*/ 2147483647 h 2"/>
              <a:gd name="T4" fmla="*/ 0 w 2"/>
              <a:gd name="T5" fmla="*/ 2147483647 h 2"/>
              <a:gd name="T6" fmla="*/ 0 w 2"/>
              <a:gd name="T7" fmla="*/ 2147483647 h 2"/>
              <a:gd name="T8" fmla="*/ 0 w 2"/>
              <a:gd name="T9" fmla="*/ 2147483647 h 2"/>
              <a:gd name="T10" fmla="*/ 0 w 2"/>
              <a:gd name="T11" fmla="*/ 2147483647 h 2"/>
              <a:gd name="T12" fmla="*/ 2147483647 w 2"/>
              <a:gd name="T13" fmla="*/ 2147483647 h 2"/>
              <a:gd name="T14" fmla="*/ 2147483647 w 2"/>
              <a:gd name="T15" fmla="*/ 2147483647 h 2"/>
              <a:gd name="T16" fmla="*/ 2147483647 w 2"/>
              <a:gd name="T17" fmla="*/ 0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2147483647 w 2"/>
              <a:gd name="T29" fmla="*/ 2147483647 h 2"/>
              <a:gd name="T30" fmla="*/ 2147483647 w 2"/>
              <a:gd name="T31" fmla="*/ 2147483647 h 2"/>
              <a:gd name="T32" fmla="*/ 2147483647 w 2"/>
              <a:gd name="T33" fmla="*/ 2147483647 h 2"/>
              <a:gd name="T34" fmla="*/ 2147483647 w 2"/>
              <a:gd name="T35" fmla="*/ 2147483647 h 2"/>
              <a:gd name="T36" fmla="*/ 2147483647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2147483647 w 2"/>
              <a:gd name="T55" fmla="*/ 2147483647 h 2"/>
              <a:gd name="T56" fmla="*/ 0 w 2"/>
              <a:gd name="T57" fmla="*/ 2147483647 h 2"/>
              <a:gd name="T58" fmla="*/ 2147483647 w 2"/>
              <a:gd name="T59" fmla="*/ 2147483647 h 2"/>
              <a:gd name="T60" fmla="*/ 2147483647 w 2"/>
              <a:gd name="T61" fmla="*/ 2147483647 h 2"/>
              <a:gd name="T62" fmla="*/ 2147483647 w 2"/>
              <a:gd name="T63" fmla="*/ 2147483647 h 2"/>
              <a:gd name="T64" fmla="*/ 0 w 2"/>
              <a:gd name="T65" fmla="*/ 2147483647 h 2"/>
              <a:gd name="T66" fmla="*/ 0 w 2"/>
              <a:gd name="T67" fmla="*/ 2147483647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0" name="Freeform 1120">
            <a:extLst>
              <a:ext uri="{FF2B5EF4-FFF2-40B4-BE49-F238E27FC236}">
                <a16:creationId xmlns:a16="http://schemas.microsoft.com/office/drawing/2014/main" id="{455DE84E-E2A5-4D3A-BBCD-CEE6985CA420}"/>
              </a:ext>
            </a:extLst>
          </p:cNvPr>
          <p:cNvSpPr>
            <a:spLocks/>
          </p:cNvSpPr>
          <p:nvPr/>
        </p:nvSpPr>
        <p:spPr bwMode="auto">
          <a:xfrm>
            <a:off x="611718" y="463551"/>
            <a:ext cx="4233" cy="3175"/>
          </a:xfrm>
          <a:custGeom>
            <a:avLst/>
            <a:gdLst>
              <a:gd name="T0" fmla="*/ 0 w 2"/>
              <a:gd name="T1" fmla="*/ 0 h 2"/>
              <a:gd name="T2" fmla="*/ 0 w 2"/>
              <a:gd name="T3" fmla="*/ 2147483647 h 2"/>
              <a:gd name="T4" fmla="*/ 0 w 2"/>
              <a:gd name="T5" fmla="*/ 2147483647 h 2"/>
              <a:gd name="T6" fmla="*/ 0 w 2"/>
              <a:gd name="T7" fmla="*/ 2147483647 h 2"/>
              <a:gd name="T8" fmla="*/ 2147483647 w 2"/>
              <a:gd name="T9" fmla="*/ 2147483647 h 2"/>
              <a:gd name="T10" fmla="*/ 2147483647 w 2"/>
              <a:gd name="T11" fmla="*/ 0 h 2"/>
              <a:gd name="T12" fmla="*/ 2147483647 w 2"/>
              <a:gd name="T13" fmla="*/ 0 h 2"/>
              <a:gd name="T14" fmla="*/ 2147483647 w 2"/>
              <a:gd name="T15" fmla="*/ 0 h 2"/>
              <a:gd name="T16" fmla="*/ 0 w 2"/>
              <a:gd name="T17" fmla="*/ 0 h 2"/>
              <a:gd name="T18" fmla="*/ 0 w 2"/>
              <a:gd name="T19" fmla="*/ 2147483647 h 2"/>
              <a:gd name="T20" fmla="*/ 0 w 2"/>
              <a:gd name="T21" fmla="*/ 2147483647 h 2"/>
              <a:gd name="T22" fmla="*/ 2147483647 w 2"/>
              <a:gd name="T23" fmla="*/ 0 h 2"/>
              <a:gd name="T24" fmla="*/ 2147483647 w 2"/>
              <a:gd name="T25" fmla="*/ 0 h 2"/>
              <a:gd name="T26" fmla="*/ 2147483647 w 2"/>
              <a:gd name="T27" fmla="*/ 0 h 2"/>
              <a:gd name="T28" fmla="*/ 2147483647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2147483647 w 2"/>
              <a:gd name="T47" fmla="*/ 2147483647 h 2"/>
              <a:gd name="T48" fmla="*/ 0 w 2"/>
              <a:gd name="T49" fmla="*/ 2147483647 h 2"/>
              <a:gd name="T50" fmla="*/ 0 w 2"/>
              <a:gd name="T51" fmla="*/ 2147483647 h 2"/>
              <a:gd name="T52" fmla="*/ 2147483647 w 2"/>
              <a:gd name="T53" fmla="*/ 2147483647 h 2"/>
              <a:gd name="T54" fmla="*/ 2147483647 w 2"/>
              <a:gd name="T55" fmla="*/ 2147483647 h 2"/>
              <a:gd name="T56" fmla="*/ 2147483647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1" name="Freeform 1134">
            <a:extLst>
              <a:ext uri="{FF2B5EF4-FFF2-40B4-BE49-F238E27FC236}">
                <a16:creationId xmlns:a16="http://schemas.microsoft.com/office/drawing/2014/main" id="{93EEDF73-6424-48F3-85E6-69B9B85AA5B7}"/>
              </a:ext>
            </a:extLst>
          </p:cNvPr>
          <p:cNvSpPr>
            <a:spLocks/>
          </p:cNvSpPr>
          <p:nvPr/>
        </p:nvSpPr>
        <p:spPr bwMode="auto">
          <a:xfrm>
            <a:off x="937685" y="514350"/>
            <a:ext cx="4233" cy="6350"/>
          </a:xfrm>
          <a:custGeom>
            <a:avLst/>
            <a:gdLst>
              <a:gd name="T0" fmla="*/ 2147483647 w 2"/>
              <a:gd name="T1" fmla="*/ 2147483647 h 4"/>
              <a:gd name="T2" fmla="*/ 2147483647 w 2"/>
              <a:gd name="T3" fmla="*/ 2147483647 h 4"/>
              <a:gd name="T4" fmla="*/ 2147483647 w 2"/>
              <a:gd name="T5" fmla="*/ 2147483647 h 4"/>
              <a:gd name="T6" fmla="*/ 2147483647 w 2"/>
              <a:gd name="T7" fmla="*/ 2147483647 h 4"/>
              <a:gd name="T8" fmla="*/ 2147483647 w 2"/>
              <a:gd name="T9" fmla="*/ 0 h 4"/>
              <a:gd name="T10" fmla="*/ 2147483647 w 2"/>
              <a:gd name="T11" fmla="*/ 0 h 4"/>
              <a:gd name="T12" fmla="*/ 2147483647 w 2"/>
              <a:gd name="T13" fmla="*/ 0 h 4"/>
              <a:gd name="T14" fmla="*/ 0 w 2"/>
              <a:gd name="T15" fmla="*/ 2147483647 h 4"/>
              <a:gd name="T16" fmla="*/ 2147483647 w 2"/>
              <a:gd name="T17" fmla="*/ 2147483647 h 4"/>
              <a:gd name="T18" fmla="*/ 2147483647 w 2"/>
              <a:gd name="T19" fmla="*/ 2147483647 h 4"/>
              <a:gd name="T20" fmla="*/ 2147483647 w 2"/>
              <a:gd name="T21" fmla="*/ 2147483647 h 4"/>
              <a:gd name="T22" fmla="*/ 2147483647 w 2"/>
              <a:gd name="T23" fmla="*/ 0 h 4"/>
              <a:gd name="T24" fmla="*/ 2147483647 w 2"/>
              <a:gd name="T25" fmla="*/ 2147483647 h 4"/>
              <a:gd name="T26" fmla="*/ 2147483647 w 2"/>
              <a:gd name="T27" fmla="*/ 2147483647 h 4"/>
              <a:gd name="T28" fmla="*/ 2147483647 w 2"/>
              <a:gd name="T29" fmla="*/ 2147483647 h 4"/>
              <a:gd name="T30" fmla="*/ 2147483647 w 2"/>
              <a:gd name="T31" fmla="*/ 2147483647 h 4"/>
              <a:gd name="T32" fmla="*/ 2147483647 w 2"/>
              <a:gd name="T33" fmla="*/ 2147483647 h 4"/>
              <a:gd name="T34" fmla="*/ 2147483647 w 2"/>
              <a:gd name="T35" fmla="*/ 2147483647 h 4"/>
              <a:gd name="T36" fmla="*/ 2147483647 w 2"/>
              <a:gd name="T37" fmla="*/ 2147483647 h 4"/>
              <a:gd name="T38" fmla="*/ 2147483647 w 2"/>
              <a:gd name="T39" fmla="*/ 2147483647 h 4"/>
              <a:gd name="T40" fmla="*/ 2147483647 w 2"/>
              <a:gd name="T41" fmla="*/ 2147483647 h 4"/>
              <a:gd name="T42" fmla="*/ 2147483647 w 2"/>
              <a:gd name="T43" fmla="*/ 2147483647 h 4"/>
              <a:gd name="T44" fmla="*/ 2147483647 w 2"/>
              <a:gd name="T45" fmla="*/ 2147483647 h 4"/>
              <a:gd name="T46" fmla="*/ 2147483647 w 2"/>
              <a:gd name="T47" fmla="*/ 2147483647 h 4"/>
              <a:gd name="T48" fmla="*/ 2147483647 w 2"/>
              <a:gd name="T49" fmla="*/ 2147483647 h 4"/>
              <a:gd name="T50" fmla="*/ 2147483647 w 2"/>
              <a:gd name="T51" fmla="*/ 2147483647 h 4"/>
              <a:gd name="T52" fmla="*/ 0 w 2"/>
              <a:gd name="T53" fmla="*/ 2147483647 h 4"/>
              <a:gd name="T54" fmla="*/ 2147483647 w 2"/>
              <a:gd name="T55" fmla="*/ 2147483647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2" name="Freeform 1141">
            <a:extLst>
              <a:ext uri="{FF2B5EF4-FFF2-40B4-BE49-F238E27FC236}">
                <a16:creationId xmlns:a16="http://schemas.microsoft.com/office/drawing/2014/main" id="{BDFD745D-DB55-4CF0-91C6-9C47CA671495}"/>
              </a:ext>
            </a:extLst>
          </p:cNvPr>
          <p:cNvSpPr>
            <a:spLocks/>
          </p:cNvSpPr>
          <p:nvPr/>
        </p:nvSpPr>
        <p:spPr bwMode="auto">
          <a:xfrm>
            <a:off x="941918" y="479425"/>
            <a:ext cx="2116" cy="6350"/>
          </a:xfrm>
          <a:custGeom>
            <a:avLst/>
            <a:gdLst>
              <a:gd name="T0" fmla="*/ 0 w 1587"/>
              <a:gd name="T1" fmla="*/ 2147483647 h 4"/>
              <a:gd name="T2" fmla="*/ 0 w 1587"/>
              <a:gd name="T3" fmla="*/ 2147483647 h 4"/>
              <a:gd name="T4" fmla="*/ 0 w 1587"/>
              <a:gd name="T5" fmla="*/ 0 h 4"/>
              <a:gd name="T6" fmla="*/ 0 w 1587"/>
              <a:gd name="T7" fmla="*/ 0 h 4"/>
              <a:gd name="T8" fmla="*/ 0 w 1587"/>
              <a:gd name="T9" fmla="*/ 2147483647 h 4"/>
              <a:gd name="T10" fmla="*/ 0 w 1587"/>
              <a:gd name="T11" fmla="*/ 2147483647 h 4"/>
              <a:gd name="T12" fmla="*/ 0 w 1587"/>
              <a:gd name="T13" fmla="*/ 2147483647 h 4"/>
              <a:gd name="T14" fmla="*/ 0 w 1587"/>
              <a:gd name="T15" fmla="*/ 2147483647 h 4"/>
              <a:gd name="T16" fmla="*/ 0 w 1587"/>
              <a:gd name="T17" fmla="*/ 2147483647 h 4"/>
              <a:gd name="T18" fmla="*/ 0 w 1587"/>
              <a:gd name="T19" fmla="*/ 2147483647 h 4"/>
              <a:gd name="T20" fmla="*/ 0 w 1587"/>
              <a:gd name="T21" fmla="*/ 2147483647 h 4"/>
              <a:gd name="T22" fmla="*/ 0 w 1587"/>
              <a:gd name="T23" fmla="*/ 2147483647 h 4"/>
              <a:gd name="T24" fmla="*/ 0 w 1587"/>
              <a:gd name="T25" fmla="*/ 2147483647 h 4"/>
              <a:gd name="T26" fmla="*/ 0 w 1587"/>
              <a:gd name="T27" fmla="*/ 2147483647 h 4"/>
              <a:gd name="T28" fmla="*/ 0 w 1587"/>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3" name="Freeform 1148">
            <a:extLst>
              <a:ext uri="{FF2B5EF4-FFF2-40B4-BE49-F238E27FC236}">
                <a16:creationId xmlns:a16="http://schemas.microsoft.com/office/drawing/2014/main" id="{83AEAA71-2320-43BA-8460-F10185FC0EC9}"/>
              </a:ext>
            </a:extLst>
          </p:cNvPr>
          <p:cNvSpPr>
            <a:spLocks/>
          </p:cNvSpPr>
          <p:nvPr/>
        </p:nvSpPr>
        <p:spPr bwMode="auto">
          <a:xfrm>
            <a:off x="924985" y="460376"/>
            <a:ext cx="4233" cy="3175"/>
          </a:xfrm>
          <a:custGeom>
            <a:avLst/>
            <a:gdLst>
              <a:gd name="T0" fmla="*/ 2147483647 w 2"/>
              <a:gd name="T1" fmla="*/ 2147483647 h 2"/>
              <a:gd name="T2" fmla="*/ 2147483647 w 2"/>
              <a:gd name="T3" fmla="*/ 0 h 2"/>
              <a:gd name="T4" fmla="*/ 2147483647 w 2"/>
              <a:gd name="T5" fmla="*/ 0 h 2"/>
              <a:gd name="T6" fmla="*/ 2147483647 w 2"/>
              <a:gd name="T7" fmla="*/ 0 h 2"/>
              <a:gd name="T8" fmla="*/ 2147483647 w 2"/>
              <a:gd name="T9" fmla="*/ 0 h 2"/>
              <a:gd name="T10" fmla="*/ 0 w 2"/>
              <a:gd name="T11" fmla="*/ 0 h 2"/>
              <a:gd name="T12" fmla="*/ 0 w 2"/>
              <a:gd name="T13" fmla="*/ 0 h 2"/>
              <a:gd name="T14" fmla="*/ 0 w 2"/>
              <a:gd name="T15" fmla="*/ 2147483647 h 2"/>
              <a:gd name="T16" fmla="*/ 0 w 2"/>
              <a:gd name="T17" fmla="*/ 2147483647 h 2"/>
              <a:gd name="T18" fmla="*/ 0 w 2"/>
              <a:gd name="T19" fmla="*/ 2147483647 h 2"/>
              <a:gd name="T20" fmla="*/ 2147483647 w 2"/>
              <a:gd name="T21" fmla="*/ 2147483647 h 2"/>
              <a:gd name="T22" fmla="*/ 2147483647 w 2"/>
              <a:gd name="T23" fmla="*/ 2147483647 h 2"/>
              <a:gd name="T24" fmla="*/ 2147483647 w 2"/>
              <a:gd name="T25" fmla="*/ 0 h 2"/>
              <a:gd name="T26" fmla="*/ 2147483647 w 2"/>
              <a:gd name="T27" fmla="*/ 0 h 2"/>
              <a:gd name="T28" fmla="*/ 2147483647 w 2"/>
              <a:gd name="T29" fmla="*/ 0 h 2"/>
              <a:gd name="T30" fmla="*/ 0 w 2"/>
              <a:gd name="T31" fmla="*/ 2147483647 h 2"/>
              <a:gd name="T32" fmla="*/ 2147483647 w 2"/>
              <a:gd name="T33" fmla="*/ 2147483647 h 2"/>
              <a:gd name="T34" fmla="*/ 2147483647 w 2"/>
              <a:gd name="T35" fmla="*/ 0 h 2"/>
              <a:gd name="T36" fmla="*/ 0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2147483647 w 2"/>
              <a:gd name="T59" fmla="*/ 2147483647 h 2"/>
              <a:gd name="T60" fmla="*/ 2147483647 w 2"/>
              <a:gd name="T61" fmla="*/ 2147483647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4" name="Freeform 1150">
            <a:extLst>
              <a:ext uri="{FF2B5EF4-FFF2-40B4-BE49-F238E27FC236}">
                <a16:creationId xmlns:a16="http://schemas.microsoft.com/office/drawing/2014/main" id="{0E6E5E6D-DC1C-4B99-B4ED-46BB24328640}"/>
              </a:ext>
            </a:extLst>
          </p:cNvPr>
          <p:cNvSpPr>
            <a:spLocks/>
          </p:cNvSpPr>
          <p:nvPr/>
        </p:nvSpPr>
        <p:spPr bwMode="auto">
          <a:xfrm>
            <a:off x="912285" y="447676"/>
            <a:ext cx="2116" cy="3175"/>
          </a:xfrm>
          <a:custGeom>
            <a:avLst/>
            <a:gdLst>
              <a:gd name="T0" fmla="*/ 0 w 1587"/>
              <a:gd name="T1" fmla="*/ 2147483647 h 2"/>
              <a:gd name="T2" fmla="*/ 0 w 1587"/>
              <a:gd name="T3" fmla="*/ 0 h 2"/>
              <a:gd name="T4" fmla="*/ 0 w 1587"/>
              <a:gd name="T5" fmla="*/ 2147483647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5" name="Freeform 1152">
            <a:extLst>
              <a:ext uri="{FF2B5EF4-FFF2-40B4-BE49-F238E27FC236}">
                <a16:creationId xmlns:a16="http://schemas.microsoft.com/office/drawing/2014/main" id="{6F1C4D3F-C262-43EA-BF84-8F00A06377F4}"/>
              </a:ext>
            </a:extLst>
          </p:cNvPr>
          <p:cNvSpPr>
            <a:spLocks/>
          </p:cNvSpPr>
          <p:nvPr/>
        </p:nvSpPr>
        <p:spPr bwMode="auto">
          <a:xfrm>
            <a:off x="912285" y="447676"/>
            <a:ext cx="4233" cy="3175"/>
          </a:xfrm>
          <a:custGeom>
            <a:avLst/>
            <a:gdLst>
              <a:gd name="T0" fmla="*/ 2147483647 w 2"/>
              <a:gd name="T1" fmla="*/ 0 h 2"/>
              <a:gd name="T2" fmla="*/ 0 w 2"/>
              <a:gd name="T3" fmla="*/ 0 h 2"/>
              <a:gd name="T4" fmla="*/ 0 w 2"/>
              <a:gd name="T5" fmla="*/ 0 h 2"/>
              <a:gd name="T6" fmla="*/ 0 w 2"/>
              <a:gd name="T7" fmla="*/ 0 h 2"/>
              <a:gd name="T8" fmla="*/ 0 w 2"/>
              <a:gd name="T9" fmla="*/ 2147483647 h 2"/>
              <a:gd name="T10" fmla="*/ 2147483647 w 2"/>
              <a:gd name="T11" fmla="*/ 2147483647 h 2"/>
              <a:gd name="T12" fmla="*/ 2147483647 w 2"/>
              <a:gd name="T13" fmla="*/ 0 h 2"/>
              <a:gd name="T14" fmla="*/ 0 w 2"/>
              <a:gd name="T15" fmla="*/ 0 h 2"/>
              <a:gd name="T16" fmla="*/ 0 w 2"/>
              <a:gd name="T17" fmla="*/ 0 h 2"/>
              <a:gd name="T18" fmla="*/ 0 w 2"/>
              <a:gd name="T19" fmla="*/ 0 h 2"/>
              <a:gd name="T20" fmla="*/ 0 w 2"/>
              <a:gd name="T21" fmla="*/ 2147483647 h 2"/>
              <a:gd name="T22" fmla="*/ 2147483647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6" name="Freeform 1154">
            <a:extLst>
              <a:ext uri="{FF2B5EF4-FFF2-40B4-BE49-F238E27FC236}">
                <a16:creationId xmlns:a16="http://schemas.microsoft.com/office/drawing/2014/main" id="{B0761A15-4FD0-48F4-9BC8-5794B009D69E}"/>
              </a:ext>
            </a:extLst>
          </p:cNvPr>
          <p:cNvSpPr>
            <a:spLocks/>
          </p:cNvSpPr>
          <p:nvPr/>
        </p:nvSpPr>
        <p:spPr bwMode="auto">
          <a:xfrm>
            <a:off x="886885" y="43497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7" name="Freeform 1156">
            <a:extLst>
              <a:ext uri="{FF2B5EF4-FFF2-40B4-BE49-F238E27FC236}">
                <a16:creationId xmlns:a16="http://schemas.microsoft.com/office/drawing/2014/main" id="{0FCB0D49-17E2-4E8F-9697-8BACC82CF3DD}"/>
              </a:ext>
            </a:extLst>
          </p:cNvPr>
          <p:cNvSpPr>
            <a:spLocks/>
          </p:cNvSpPr>
          <p:nvPr/>
        </p:nvSpPr>
        <p:spPr bwMode="auto">
          <a:xfrm>
            <a:off x="886885" y="431801"/>
            <a:ext cx="4233" cy="3175"/>
          </a:xfrm>
          <a:custGeom>
            <a:avLst/>
            <a:gdLst>
              <a:gd name="T0" fmla="*/ 2147483647 w 2"/>
              <a:gd name="T1" fmla="*/ 2147483647 h 2"/>
              <a:gd name="T2" fmla="*/ 0 w 2"/>
              <a:gd name="T3" fmla="*/ 0 h 2"/>
              <a:gd name="T4" fmla="*/ 0 w 2"/>
              <a:gd name="T5" fmla="*/ 0 h 2"/>
              <a:gd name="T6" fmla="*/ 0 w 2"/>
              <a:gd name="T7" fmla="*/ 2147483647 h 2"/>
              <a:gd name="T8" fmla="*/ 2147483647 w 2"/>
              <a:gd name="T9" fmla="*/ 2147483647 h 2"/>
              <a:gd name="T10" fmla="*/ 2147483647 w 2"/>
              <a:gd name="T11" fmla="*/ 2147483647 h 2"/>
              <a:gd name="T12" fmla="*/ 2147483647 w 2"/>
              <a:gd name="T13" fmla="*/ 2147483647 h 2"/>
              <a:gd name="T14" fmla="*/ 0 w 2"/>
              <a:gd name="T15" fmla="*/ 0 h 2"/>
              <a:gd name="T16" fmla="*/ 0 w 2"/>
              <a:gd name="T17" fmla="*/ 0 h 2"/>
              <a:gd name="T18" fmla="*/ 0 w 2"/>
              <a:gd name="T19" fmla="*/ 2147483647 h 2"/>
              <a:gd name="T20" fmla="*/ 2147483647 w 2"/>
              <a:gd name="T21" fmla="*/ 2147483647 h 2"/>
              <a:gd name="T22" fmla="*/ 2147483647 w 2"/>
              <a:gd name="T23" fmla="*/ 2147483647 h 2"/>
              <a:gd name="T24" fmla="*/ 2147483647 w 2"/>
              <a:gd name="T25" fmla="*/ 2147483647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8" name="Freeform 1163">
            <a:extLst>
              <a:ext uri="{FF2B5EF4-FFF2-40B4-BE49-F238E27FC236}">
                <a16:creationId xmlns:a16="http://schemas.microsoft.com/office/drawing/2014/main" id="{A8AF7D71-D462-4D2C-BAB2-6AFE4D21B081}"/>
              </a:ext>
            </a:extLst>
          </p:cNvPr>
          <p:cNvSpPr>
            <a:spLocks/>
          </p:cNvSpPr>
          <p:nvPr/>
        </p:nvSpPr>
        <p:spPr bwMode="auto">
          <a:xfrm>
            <a:off x="814917" y="415926"/>
            <a:ext cx="8467" cy="3175"/>
          </a:xfrm>
          <a:custGeom>
            <a:avLst/>
            <a:gdLst>
              <a:gd name="T0" fmla="*/ 2147483647 w 4"/>
              <a:gd name="T1" fmla="*/ 2147483647 h 2"/>
              <a:gd name="T2" fmla="*/ 2147483647 w 4"/>
              <a:gd name="T3" fmla="*/ 2147483647 h 2"/>
              <a:gd name="T4" fmla="*/ 2147483647 w 4"/>
              <a:gd name="T5" fmla="*/ 2147483647 h 2"/>
              <a:gd name="T6" fmla="*/ 2147483647 w 4"/>
              <a:gd name="T7" fmla="*/ 0 h 2"/>
              <a:gd name="T8" fmla="*/ 2147483647 w 4"/>
              <a:gd name="T9" fmla="*/ 0 h 2"/>
              <a:gd name="T10" fmla="*/ 2147483647 w 4"/>
              <a:gd name="T11" fmla="*/ 0 h 2"/>
              <a:gd name="T12" fmla="*/ 2147483647 w 4"/>
              <a:gd name="T13" fmla="*/ 0 h 2"/>
              <a:gd name="T14" fmla="*/ 0 w 4"/>
              <a:gd name="T15" fmla="*/ 2147483647 h 2"/>
              <a:gd name="T16" fmla="*/ 2147483647 w 4"/>
              <a:gd name="T17" fmla="*/ 2147483647 h 2"/>
              <a:gd name="T18" fmla="*/ 2147483647 w 4"/>
              <a:gd name="T19" fmla="*/ 0 h 2"/>
              <a:gd name="T20" fmla="*/ 2147483647 w 4"/>
              <a:gd name="T21" fmla="*/ 2147483647 h 2"/>
              <a:gd name="T22" fmla="*/ 2147483647 w 4"/>
              <a:gd name="T23" fmla="*/ 0 h 2"/>
              <a:gd name="T24" fmla="*/ 2147483647 w 4"/>
              <a:gd name="T25" fmla="*/ 0 h 2"/>
              <a:gd name="T26" fmla="*/ 2147483647 w 4"/>
              <a:gd name="T27" fmla="*/ 0 h 2"/>
              <a:gd name="T28" fmla="*/ 2147483647 w 4"/>
              <a:gd name="T29" fmla="*/ 0 h 2"/>
              <a:gd name="T30" fmla="*/ 0 w 4"/>
              <a:gd name="T31" fmla="*/ 0 h 2"/>
              <a:gd name="T32" fmla="*/ 2147483647 w 4"/>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9" name="Freeform 1172">
            <a:extLst>
              <a:ext uri="{FF2B5EF4-FFF2-40B4-BE49-F238E27FC236}">
                <a16:creationId xmlns:a16="http://schemas.microsoft.com/office/drawing/2014/main" id="{0801F350-A238-4A94-8273-E7914E724F43}"/>
              </a:ext>
            </a:extLst>
          </p:cNvPr>
          <p:cNvSpPr>
            <a:spLocks/>
          </p:cNvSpPr>
          <p:nvPr/>
        </p:nvSpPr>
        <p:spPr bwMode="auto">
          <a:xfrm>
            <a:off x="776818" y="476251"/>
            <a:ext cx="4233" cy="3175"/>
          </a:xfrm>
          <a:custGeom>
            <a:avLst/>
            <a:gdLst>
              <a:gd name="T0" fmla="*/ 0 w 2"/>
              <a:gd name="T1" fmla="*/ 2147483647 h 2"/>
              <a:gd name="T2" fmla="*/ 0 w 2"/>
              <a:gd name="T3" fmla="*/ 2147483647 h 2"/>
              <a:gd name="T4" fmla="*/ 2147483647 w 2"/>
              <a:gd name="T5" fmla="*/ 2147483647 h 2"/>
              <a:gd name="T6" fmla="*/ 0 w 2"/>
              <a:gd name="T7" fmla="*/ 0 h 2"/>
              <a:gd name="T8" fmla="*/ 0 w 2"/>
              <a:gd name="T9" fmla="*/ 0 h 2"/>
              <a:gd name="T10" fmla="*/ 0 w 2"/>
              <a:gd name="T11" fmla="*/ 0 h 2"/>
              <a:gd name="T12" fmla="*/ 0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0 w 2"/>
              <a:gd name="T59" fmla="*/ 2147483647 h 2"/>
              <a:gd name="T60" fmla="*/ 0 w 2"/>
              <a:gd name="T61" fmla="*/ 2147483647 h 2"/>
              <a:gd name="T62" fmla="*/ 0 w 2"/>
              <a:gd name="T63" fmla="*/ 2147483647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0" name="Freeform 1177">
            <a:extLst>
              <a:ext uri="{FF2B5EF4-FFF2-40B4-BE49-F238E27FC236}">
                <a16:creationId xmlns:a16="http://schemas.microsoft.com/office/drawing/2014/main" id="{1A5FB770-7024-4F38-8265-D73BE4EE616D}"/>
              </a:ext>
            </a:extLst>
          </p:cNvPr>
          <p:cNvSpPr>
            <a:spLocks/>
          </p:cNvSpPr>
          <p:nvPr/>
        </p:nvSpPr>
        <p:spPr bwMode="auto">
          <a:xfrm>
            <a:off x="742952" y="534989"/>
            <a:ext cx="4233" cy="3175"/>
          </a:xfrm>
          <a:custGeom>
            <a:avLst/>
            <a:gdLst>
              <a:gd name="T0" fmla="*/ 0 w 2"/>
              <a:gd name="T1" fmla="*/ 2147483647 h 2"/>
              <a:gd name="T2" fmla="*/ 2147483647 w 2"/>
              <a:gd name="T3" fmla="*/ 2147483647 h 2"/>
              <a:gd name="T4" fmla="*/ 2147483647 w 2"/>
              <a:gd name="T5" fmla="*/ 2147483647 h 2"/>
              <a:gd name="T6" fmla="*/ 2147483647 w 2"/>
              <a:gd name="T7" fmla="*/ 0 h 2"/>
              <a:gd name="T8" fmla="*/ 2147483647 w 2"/>
              <a:gd name="T9" fmla="*/ 0 h 2"/>
              <a:gd name="T10" fmla="*/ 2147483647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147483647 h 2"/>
              <a:gd name="T40" fmla="*/ 0 w 2"/>
              <a:gd name="T41" fmla="*/ 2147483647 h 2"/>
              <a:gd name="T42" fmla="*/ 2147483647 w 2"/>
              <a:gd name="T43" fmla="*/ 2147483647 h 2"/>
              <a:gd name="T44" fmla="*/ 2147483647 w 2"/>
              <a:gd name="T45" fmla="*/ 0 h 2"/>
              <a:gd name="T46" fmla="*/ 2147483647 w 2"/>
              <a:gd name="T47" fmla="*/ 0 h 2"/>
              <a:gd name="T48" fmla="*/ 2147483647 w 2"/>
              <a:gd name="T49" fmla="*/ 0 h 2"/>
              <a:gd name="T50" fmla="*/ 2147483647 w 2"/>
              <a:gd name="T51" fmla="*/ 0 h 2"/>
              <a:gd name="T52" fmla="*/ 2147483647 w 2"/>
              <a:gd name="T53" fmla="*/ 0 h 2"/>
              <a:gd name="T54" fmla="*/ 2147483647 w 2"/>
              <a:gd name="T55" fmla="*/ 0 h 2"/>
              <a:gd name="T56" fmla="*/ 2147483647 w 2"/>
              <a:gd name="T57" fmla="*/ 0 h 2"/>
              <a:gd name="T58" fmla="*/ 2147483647 w 2"/>
              <a:gd name="T59" fmla="*/ 0 h 2"/>
              <a:gd name="T60" fmla="*/ 2147483647 w 2"/>
              <a:gd name="T61" fmla="*/ 0 h 2"/>
              <a:gd name="T62" fmla="*/ 2147483647 w 2"/>
              <a:gd name="T63" fmla="*/ 0 h 2"/>
              <a:gd name="T64" fmla="*/ 2147483647 w 2"/>
              <a:gd name="T65" fmla="*/ 0 h 2"/>
              <a:gd name="T66" fmla="*/ 2147483647 w 2"/>
              <a:gd name="T67" fmla="*/ 2147483647 h 2"/>
              <a:gd name="T68" fmla="*/ 2147483647 w 2"/>
              <a:gd name="T69" fmla="*/ 0 h 2"/>
              <a:gd name="T70" fmla="*/ 2147483647 w 2"/>
              <a:gd name="T71" fmla="*/ 0 h 2"/>
              <a:gd name="T72" fmla="*/ 0 w 2"/>
              <a:gd name="T73" fmla="*/ 0 h 2"/>
              <a:gd name="T74" fmla="*/ 0 w 2"/>
              <a:gd name="T75" fmla="*/ 0 h 2"/>
              <a:gd name="T76" fmla="*/ 0 w 2"/>
              <a:gd name="T77" fmla="*/ 2147483647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1" name="Freeform 1180">
            <a:extLst>
              <a:ext uri="{FF2B5EF4-FFF2-40B4-BE49-F238E27FC236}">
                <a16:creationId xmlns:a16="http://schemas.microsoft.com/office/drawing/2014/main" id="{147E8471-0F04-4874-A6D0-F1A106B25821}"/>
              </a:ext>
            </a:extLst>
          </p:cNvPr>
          <p:cNvSpPr>
            <a:spLocks/>
          </p:cNvSpPr>
          <p:nvPr/>
        </p:nvSpPr>
        <p:spPr bwMode="auto">
          <a:xfrm>
            <a:off x="747185" y="530226"/>
            <a:ext cx="4233" cy="4763"/>
          </a:xfrm>
          <a:custGeom>
            <a:avLst/>
            <a:gdLst>
              <a:gd name="T0" fmla="*/ 0 w 2"/>
              <a:gd name="T1" fmla="*/ 2147483647 h 3"/>
              <a:gd name="T2" fmla="*/ 0 w 2"/>
              <a:gd name="T3" fmla="*/ 2147483647 h 3"/>
              <a:gd name="T4" fmla="*/ 2147483647 w 2"/>
              <a:gd name="T5" fmla="*/ 2147483647 h 3"/>
              <a:gd name="T6" fmla="*/ 2147483647 w 2"/>
              <a:gd name="T7" fmla="*/ 2147483647 h 3"/>
              <a:gd name="T8" fmla="*/ 0 w 2"/>
              <a:gd name="T9" fmla="*/ 0 h 3"/>
              <a:gd name="T10" fmla="*/ 0 w 2"/>
              <a:gd name="T11" fmla="*/ 0 h 3"/>
              <a:gd name="T12" fmla="*/ 0 w 2"/>
              <a:gd name="T13" fmla="*/ 0 h 3"/>
              <a:gd name="T14" fmla="*/ 0 w 2"/>
              <a:gd name="T15" fmla="*/ 2147483647 h 3"/>
              <a:gd name="T16" fmla="*/ 0 w 2"/>
              <a:gd name="T17" fmla="*/ 2147483647 h 3"/>
              <a:gd name="T18" fmla="*/ 0 w 2"/>
              <a:gd name="T19" fmla="*/ 2147483647 h 3"/>
              <a:gd name="T20" fmla="*/ 0 w 2"/>
              <a:gd name="T21" fmla="*/ 2147483647 h 3"/>
              <a:gd name="T22" fmla="*/ 0 w 2"/>
              <a:gd name="T23" fmla="*/ 0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0 w 2"/>
              <a:gd name="T35" fmla="*/ 2147483647 h 3"/>
              <a:gd name="T36" fmla="*/ 0 w 2"/>
              <a:gd name="T37" fmla="*/ 2147483647 h 3"/>
              <a:gd name="T38" fmla="*/ 0 w 2"/>
              <a:gd name="T39" fmla="*/ 2147483647 h 3"/>
              <a:gd name="T40" fmla="*/ 0 w 2"/>
              <a:gd name="T41" fmla="*/ 2147483647 h 3"/>
              <a:gd name="T42" fmla="*/ 0 w 2"/>
              <a:gd name="T43" fmla="*/ 2147483647 h 3"/>
              <a:gd name="T44" fmla="*/ 0 w 2"/>
              <a:gd name="T45" fmla="*/ 2147483647 h 3"/>
              <a:gd name="T46" fmla="*/ 0 w 2"/>
              <a:gd name="T47" fmla="*/ 2147483647 h 3"/>
              <a:gd name="T48" fmla="*/ 0 w 2"/>
              <a:gd name="T49" fmla="*/ 2147483647 h 3"/>
              <a:gd name="T50" fmla="*/ 0 w 2"/>
              <a:gd name="T51" fmla="*/ 2147483647 h 3"/>
              <a:gd name="T52" fmla="*/ 0 w 2"/>
              <a:gd name="T53" fmla="*/ 2147483647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2" name="Line 1187">
            <a:extLst>
              <a:ext uri="{FF2B5EF4-FFF2-40B4-BE49-F238E27FC236}">
                <a16:creationId xmlns:a16="http://schemas.microsoft.com/office/drawing/2014/main" id="{53A34080-CA23-4910-ACF4-D01D38848FED}"/>
              </a:ext>
            </a:extLst>
          </p:cNvPr>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3" name="Line 1188">
            <a:extLst>
              <a:ext uri="{FF2B5EF4-FFF2-40B4-BE49-F238E27FC236}">
                <a16:creationId xmlns:a16="http://schemas.microsoft.com/office/drawing/2014/main" id="{BFF07119-F34F-4454-B4B1-C188B619C459}"/>
              </a:ext>
            </a:extLst>
          </p:cNvPr>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4" name="Freeform 1208">
            <a:extLst>
              <a:ext uri="{FF2B5EF4-FFF2-40B4-BE49-F238E27FC236}">
                <a16:creationId xmlns:a16="http://schemas.microsoft.com/office/drawing/2014/main" id="{0BFF5BC2-2ECD-4937-8717-0E83431B9F5C}"/>
              </a:ext>
            </a:extLst>
          </p:cNvPr>
          <p:cNvSpPr>
            <a:spLocks/>
          </p:cNvSpPr>
          <p:nvPr/>
        </p:nvSpPr>
        <p:spPr bwMode="auto">
          <a:xfrm>
            <a:off x="793751" y="557214"/>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5" name="Freeform 1210">
            <a:extLst>
              <a:ext uri="{FF2B5EF4-FFF2-40B4-BE49-F238E27FC236}">
                <a16:creationId xmlns:a16="http://schemas.microsoft.com/office/drawing/2014/main" id="{C6C0B46E-7D3A-4ABF-BB87-67C5337EDB0C}"/>
              </a:ext>
            </a:extLst>
          </p:cNvPr>
          <p:cNvSpPr>
            <a:spLocks/>
          </p:cNvSpPr>
          <p:nvPr/>
        </p:nvSpPr>
        <p:spPr bwMode="auto">
          <a:xfrm>
            <a:off x="793752" y="557214"/>
            <a:ext cx="4233" cy="3175"/>
          </a:xfrm>
          <a:custGeom>
            <a:avLst/>
            <a:gdLst>
              <a:gd name="T0" fmla="*/ 0 w 2"/>
              <a:gd name="T1" fmla="*/ 2147483647 h 2"/>
              <a:gd name="T2" fmla="*/ 0 w 2"/>
              <a:gd name="T3" fmla="*/ 2147483647 h 2"/>
              <a:gd name="T4" fmla="*/ 2147483647 w 2"/>
              <a:gd name="T5" fmla="*/ 2147483647 h 2"/>
              <a:gd name="T6" fmla="*/ 2147483647 w 2"/>
              <a:gd name="T7" fmla="*/ 0 h 2"/>
              <a:gd name="T8" fmla="*/ 2147483647 w 2"/>
              <a:gd name="T9" fmla="*/ 0 h 2"/>
              <a:gd name="T10" fmla="*/ 0 w 2"/>
              <a:gd name="T11" fmla="*/ 0 h 2"/>
              <a:gd name="T12" fmla="*/ 0 w 2"/>
              <a:gd name="T13" fmla="*/ 0 h 2"/>
              <a:gd name="T14" fmla="*/ 0 w 2"/>
              <a:gd name="T15" fmla="*/ 0 h 2"/>
              <a:gd name="T16" fmla="*/ 0 w 2"/>
              <a:gd name="T17" fmla="*/ 2147483647 h 2"/>
              <a:gd name="T18" fmla="*/ 0 w 2"/>
              <a:gd name="T19" fmla="*/ 2147483647 h 2"/>
              <a:gd name="T20" fmla="*/ 2147483647 w 2"/>
              <a:gd name="T21" fmla="*/ 2147483647 h 2"/>
              <a:gd name="T22" fmla="*/ 2147483647 w 2"/>
              <a:gd name="T23" fmla="*/ 0 h 2"/>
              <a:gd name="T24" fmla="*/ 2147483647 w 2"/>
              <a:gd name="T25" fmla="*/ 0 h 2"/>
              <a:gd name="T26" fmla="*/ 0 w 2"/>
              <a:gd name="T27" fmla="*/ 0 h 2"/>
              <a:gd name="T28" fmla="*/ 0 w 2"/>
              <a:gd name="T29" fmla="*/ 0 h 2"/>
              <a:gd name="T30" fmla="*/ 0 w 2"/>
              <a:gd name="T31" fmla="*/ 0 h 2"/>
              <a:gd name="T32" fmla="*/ 0 w 2"/>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6" name="Freeform 1214">
            <a:extLst>
              <a:ext uri="{FF2B5EF4-FFF2-40B4-BE49-F238E27FC236}">
                <a16:creationId xmlns:a16="http://schemas.microsoft.com/office/drawing/2014/main" id="{2E830A19-C39A-404A-9BFB-97D2290987C0}"/>
              </a:ext>
            </a:extLst>
          </p:cNvPr>
          <p:cNvSpPr>
            <a:spLocks/>
          </p:cNvSpPr>
          <p:nvPr/>
        </p:nvSpPr>
        <p:spPr bwMode="auto">
          <a:xfrm>
            <a:off x="793752" y="557214"/>
            <a:ext cx="4233" cy="3175"/>
          </a:xfrm>
          <a:custGeom>
            <a:avLst/>
            <a:gdLst>
              <a:gd name="T0" fmla="*/ 0 w 2"/>
              <a:gd name="T1" fmla="*/ 2147483647 h 2"/>
              <a:gd name="T2" fmla="*/ 2147483647 w 2"/>
              <a:gd name="T3" fmla="*/ 2147483647 h 2"/>
              <a:gd name="T4" fmla="*/ 0 w 2"/>
              <a:gd name="T5" fmla="*/ 0 h 2"/>
              <a:gd name="T6" fmla="*/ 0 w 2"/>
              <a:gd name="T7" fmla="*/ 2147483647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7" name="Rectangle 1215">
            <a:extLst>
              <a:ext uri="{FF2B5EF4-FFF2-40B4-BE49-F238E27FC236}">
                <a16:creationId xmlns:a16="http://schemas.microsoft.com/office/drawing/2014/main" id="{3B2C14DE-209B-4FAD-9A91-221955C686A8}"/>
              </a:ext>
            </a:extLst>
          </p:cNvPr>
          <p:cNvSpPr>
            <a:spLocks noChangeArrowheads="1"/>
          </p:cNvSpPr>
          <p:nvPr/>
        </p:nvSpPr>
        <p:spPr bwMode="auto">
          <a:xfrm>
            <a:off x="793751" y="627064"/>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98" name="Freeform 1217">
            <a:extLst>
              <a:ext uri="{FF2B5EF4-FFF2-40B4-BE49-F238E27FC236}">
                <a16:creationId xmlns:a16="http://schemas.microsoft.com/office/drawing/2014/main" id="{2E330DEA-88AA-4E8A-8981-7003F6868265}"/>
              </a:ext>
            </a:extLst>
          </p:cNvPr>
          <p:cNvSpPr>
            <a:spLocks/>
          </p:cNvSpPr>
          <p:nvPr/>
        </p:nvSpPr>
        <p:spPr bwMode="auto">
          <a:xfrm>
            <a:off x="793751" y="6270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9" name="Freeform 1219">
            <a:extLst>
              <a:ext uri="{FF2B5EF4-FFF2-40B4-BE49-F238E27FC236}">
                <a16:creationId xmlns:a16="http://schemas.microsoft.com/office/drawing/2014/main" id="{34AF7F6C-85D4-4138-ACF5-4C3817C10FFA}"/>
              </a:ext>
            </a:extLst>
          </p:cNvPr>
          <p:cNvSpPr>
            <a:spLocks/>
          </p:cNvSpPr>
          <p:nvPr/>
        </p:nvSpPr>
        <p:spPr bwMode="auto">
          <a:xfrm>
            <a:off x="975785" y="541339"/>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0" name="Freeform 1221">
            <a:extLst>
              <a:ext uri="{FF2B5EF4-FFF2-40B4-BE49-F238E27FC236}">
                <a16:creationId xmlns:a16="http://schemas.microsoft.com/office/drawing/2014/main" id="{B34241CA-86C1-424A-8702-005DE60AB9A8}"/>
              </a:ext>
            </a:extLst>
          </p:cNvPr>
          <p:cNvSpPr>
            <a:spLocks/>
          </p:cNvSpPr>
          <p:nvPr/>
        </p:nvSpPr>
        <p:spPr bwMode="auto">
          <a:xfrm>
            <a:off x="975785" y="541339"/>
            <a:ext cx="4233" cy="3175"/>
          </a:xfrm>
          <a:custGeom>
            <a:avLst/>
            <a:gdLst>
              <a:gd name="T0" fmla="*/ 2147483647 w 2"/>
              <a:gd name="T1" fmla="*/ 0 h 2"/>
              <a:gd name="T2" fmla="*/ 2147483647 w 2"/>
              <a:gd name="T3" fmla="*/ 0 h 2"/>
              <a:gd name="T4" fmla="*/ 2147483647 w 2"/>
              <a:gd name="T5" fmla="*/ 0 h 2"/>
              <a:gd name="T6" fmla="*/ 0 w 2"/>
              <a:gd name="T7" fmla="*/ 0 h 2"/>
              <a:gd name="T8" fmla="*/ 0 w 2"/>
              <a:gd name="T9" fmla="*/ 0 h 2"/>
              <a:gd name="T10" fmla="*/ 0 w 2"/>
              <a:gd name="T11" fmla="*/ 2147483647 h 2"/>
              <a:gd name="T12" fmla="*/ 2147483647 w 2"/>
              <a:gd name="T13" fmla="*/ 0 h 2"/>
              <a:gd name="T14" fmla="*/ 2147483647 w 2"/>
              <a:gd name="T15" fmla="*/ 0 h 2"/>
              <a:gd name="T16" fmla="*/ 2147483647 w 2"/>
              <a:gd name="T17" fmla="*/ 0 h 2"/>
              <a:gd name="T18" fmla="*/ 0 w 2"/>
              <a:gd name="T19" fmla="*/ 0 h 2"/>
              <a:gd name="T20" fmla="*/ 0 w 2"/>
              <a:gd name="T21" fmla="*/ 0 h 2"/>
              <a:gd name="T22" fmla="*/ 0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1" name="Freeform 1234">
            <a:extLst>
              <a:ext uri="{FF2B5EF4-FFF2-40B4-BE49-F238E27FC236}">
                <a16:creationId xmlns:a16="http://schemas.microsoft.com/office/drawing/2014/main" id="{CF8F5EFB-C87E-4F26-84CF-A22311E9E993}"/>
              </a:ext>
            </a:extLst>
          </p:cNvPr>
          <p:cNvSpPr>
            <a:spLocks/>
          </p:cNvSpPr>
          <p:nvPr/>
        </p:nvSpPr>
        <p:spPr bwMode="auto">
          <a:xfrm>
            <a:off x="963085" y="550864"/>
            <a:ext cx="4233" cy="1587"/>
          </a:xfrm>
          <a:custGeom>
            <a:avLst/>
            <a:gdLst>
              <a:gd name="T0" fmla="*/ 0 w 2"/>
              <a:gd name="T1" fmla="*/ 0 h 1587"/>
              <a:gd name="T2" fmla="*/ 0 w 2"/>
              <a:gd name="T3" fmla="*/ 0 h 1587"/>
              <a:gd name="T4" fmla="*/ 2147483647 w 2"/>
              <a:gd name="T5" fmla="*/ 0 h 1587"/>
              <a:gd name="T6" fmla="*/ 2147483647 w 2"/>
              <a:gd name="T7" fmla="*/ 0 h 1587"/>
              <a:gd name="T8" fmla="*/ 2147483647 w 2"/>
              <a:gd name="T9" fmla="*/ 0 h 1587"/>
              <a:gd name="T10" fmla="*/ 2147483647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147483647 w 2"/>
              <a:gd name="T25" fmla="*/ 0 h 1587"/>
              <a:gd name="T26" fmla="*/ 2147483647 w 2"/>
              <a:gd name="T27" fmla="*/ 0 h 1587"/>
              <a:gd name="T28" fmla="*/ 2147483647 w 2"/>
              <a:gd name="T29" fmla="*/ 0 h 1587"/>
              <a:gd name="T30" fmla="*/ 0 w 2"/>
              <a:gd name="T31" fmla="*/ 0 h 1587"/>
              <a:gd name="T32" fmla="*/ 0 w 2"/>
              <a:gd name="T33" fmla="*/ 0 h 1587"/>
              <a:gd name="T34" fmla="*/ 2147483647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2" name="Line 1237">
            <a:extLst>
              <a:ext uri="{FF2B5EF4-FFF2-40B4-BE49-F238E27FC236}">
                <a16:creationId xmlns:a16="http://schemas.microsoft.com/office/drawing/2014/main" id="{435D9E4F-E3DB-46E4-9143-7734A8D0A000}"/>
              </a:ext>
            </a:extLst>
          </p:cNvPr>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3" name="Line 1238">
            <a:extLst>
              <a:ext uri="{FF2B5EF4-FFF2-40B4-BE49-F238E27FC236}">
                <a16:creationId xmlns:a16="http://schemas.microsoft.com/office/drawing/2014/main" id="{302C9925-9353-4A9D-9E4F-B79BE5920346}"/>
              </a:ext>
            </a:extLst>
          </p:cNvPr>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4" name="Freeform 1240">
            <a:extLst>
              <a:ext uri="{FF2B5EF4-FFF2-40B4-BE49-F238E27FC236}">
                <a16:creationId xmlns:a16="http://schemas.microsoft.com/office/drawing/2014/main" id="{D402D74D-DC1C-4360-A348-1CA082D7069D}"/>
              </a:ext>
            </a:extLst>
          </p:cNvPr>
          <p:cNvSpPr>
            <a:spLocks/>
          </p:cNvSpPr>
          <p:nvPr/>
        </p:nvSpPr>
        <p:spPr bwMode="auto">
          <a:xfrm>
            <a:off x="971551" y="541339"/>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5" name="Freeform 1243">
            <a:extLst>
              <a:ext uri="{FF2B5EF4-FFF2-40B4-BE49-F238E27FC236}">
                <a16:creationId xmlns:a16="http://schemas.microsoft.com/office/drawing/2014/main" id="{75554491-8D94-4A1C-AE1B-55968859338E}"/>
              </a:ext>
            </a:extLst>
          </p:cNvPr>
          <p:cNvSpPr>
            <a:spLocks/>
          </p:cNvSpPr>
          <p:nvPr/>
        </p:nvSpPr>
        <p:spPr bwMode="auto">
          <a:xfrm>
            <a:off x="971552" y="538164"/>
            <a:ext cx="4233" cy="3175"/>
          </a:xfrm>
          <a:custGeom>
            <a:avLst/>
            <a:gdLst>
              <a:gd name="T0" fmla="*/ 2147483647 w 2"/>
              <a:gd name="T1" fmla="*/ 2147483647 h 2"/>
              <a:gd name="T2" fmla="*/ 2147483647 w 2"/>
              <a:gd name="T3" fmla="*/ 2147483647 h 2"/>
              <a:gd name="T4" fmla="*/ 2147483647 w 2"/>
              <a:gd name="T5" fmla="*/ 2147483647 h 2"/>
              <a:gd name="T6" fmla="*/ 2147483647 w 2"/>
              <a:gd name="T7" fmla="*/ 2147483647 h 2"/>
              <a:gd name="T8" fmla="*/ 0 w 2"/>
              <a:gd name="T9" fmla="*/ 2147483647 h 2"/>
              <a:gd name="T10" fmla="*/ 0 w 2"/>
              <a:gd name="T11" fmla="*/ 2147483647 h 2"/>
              <a:gd name="T12" fmla="*/ 2147483647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2147483647 w 2"/>
              <a:gd name="T39" fmla="*/ 2147483647 h 2"/>
              <a:gd name="T40" fmla="*/ 2147483647 w 2"/>
              <a:gd name="T41" fmla="*/ 2147483647 h 2"/>
              <a:gd name="T42" fmla="*/ 2147483647 w 2"/>
              <a:gd name="T43" fmla="*/ 2147483647 h 2"/>
              <a:gd name="T44" fmla="*/ 2147483647 w 2"/>
              <a:gd name="T45" fmla="*/ 2147483647 h 2"/>
              <a:gd name="T46" fmla="*/ 2147483647 w 2"/>
              <a:gd name="T47" fmla="*/ 2147483647 h 2"/>
              <a:gd name="T48" fmla="*/ 0 w 2"/>
              <a:gd name="T49" fmla="*/ 0 h 2"/>
              <a:gd name="T50" fmla="*/ 0 w 2"/>
              <a:gd name="T51" fmla="*/ 2147483647 h 2"/>
              <a:gd name="T52" fmla="*/ 0 w 2"/>
              <a:gd name="T53" fmla="*/ 2147483647 h 2"/>
              <a:gd name="T54" fmla="*/ 0 w 2"/>
              <a:gd name="T55" fmla="*/ 2147483647 h 2"/>
              <a:gd name="T56" fmla="*/ 2147483647 w 2"/>
              <a:gd name="T57" fmla="*/ 2147483647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6" name="Freeform 1246">
            <a:extLst>
              <a:ext uri="{FF2B5EF4-FFF2-40B4-BE49-F238E27FC236}">
                <a16:creationId xmlns:a16="http://schemas.microsoft.com/office/drawing/2014/main" id="{570BA7CE-9F66-494D-8126-25EA6137D95C}"/>
              </a:ext>
            </a:extLst>
          </p:cNvPr>
          <p:cNvSpPr>
            <a:spLocks/>
          </p:cNvSpPr>
          <p:nvPr/>
        </p:nvSpPr>
        <p:spPr bwMode="auto">
          <a:xfrm>
            <a:off x="967318" y="547689"/>
            <a:ext cx="4233" cy="3175"/>
          </a:xfrm>
          <a:custGeom>
            <a:avLst/>
            <a:gdLst>
              <a:gd name="T0" fmla="*/ 0 w 2"/>
              <a:gd name="T1" fmla="*/ 2147483647 h 2"/>
              <a:gd name="T2" fmla="*/ 0 w 2"/>
              <a:gd name="T3" fmla="*/ 2147483647 h 2"/>
              <a:gd name="T4" fmla="*/ 2147483647 w 2"/>
              <a:gd name="T5" fmla="*/ 0 h 2"/>
              <a:gd name="T6" fmla="*/ 2147483647 w 2"/>
              <a:gd name="T7" fmla="*/ 0 h 2"/>
              <a:gd name="T8" fmla="*/ 0 w 2"/>
              <a:gd name="T9" fmla="*/ 0 h 2"/>
              <a:gd name="T10" fmla="*/ 0 w 2"/>
              <a:gd name="T11" fmla="*/ 0 h 2"/>
              <a:gd name="T12" fmla="*/ 0 w 2"/>
              <a:gd name="T13" fmla="*/ 2147483647 h 2"/>
              <a:gd name="T14" fmla="*/ 0 w 2"/>
              <a:gd name="T15" fmla="*/ 2147483647 h 2"/>
              <a:gd name="T16" fmla="*/ 2147483647 w 2"/>
              <a:gd name="T17" fmla="*/ 0 h 2"/>
              <a:gd name="T18" fmla="*/ 2147483647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147483647 h 2"/>
              <a:gd name="T48" fmla="*/ 0 w 2"/>
              <a:gd name="T49" fmla="*/ 2147483647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7" name="Freeform 1250">
            <a:extLst>
              <a:ext uri="{FF2B5EF4-FFF2-40B4-BE49-F238E27FC236}">
                <a16:creationId xmlns:a16="http://schemas.microsoft.com/office/drawing/2014/main" id="{71DA7755-6071-4F38-A687-D94AA12C8975}"/>
              </a:ext>
            </a:extLst>
          </p:cNvPr>
          <p:cNvSpPr>
            <a:spLocks/>
          </p:cNvSpPr>
          <p:nvPr/>
        </p:nvSpPr>
        <p:spPr bwMode="auto">
          <a:xfrm>
            <a:off x="975785" y="53022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8" name="Freeform 1252">
            <a:extLst>
              <a:ext uri="{FF2B5EF4-FFF2-40B4-BE49-F238E27FC236}">
                <a16:creationId xmlns:a16="http://schemas.microsoft.com/office/drawing/2014/main" id="{672B68C5-1DAB-41F5-86D4-66AAAEDCFD8D}"/>
              </a:ext>
            </a:extLst>
          </p:cNvPr>
          <p:cNvSpPr>
            <a:spLocks/>
          </p:cNvSpPr>
          <p:nvPr/>
        </p:nvSpPr>
        <p:spPr bwMode="auto">
          <a:xfrm>
            <a:off x="975785" y="527050"/>
            <a:ext cx="4233" cy="7938"/>
          </a:xfrm>
          <a:custGeom>
            <a:avLst/>
            <a:gdLst>
              <a:gd name="T0" fmla="*/ 2147483647 w 2"/>
              <a:gd name="T1" fmla="*/ 2147483647 h 5"/>
              <a:gd name="T2" fmla="*/ 2147483647 w 2"/>
              <a:gd name="T3" fmla="*/ 2147483647 h 5"/>
              <a:gd name="T4" fmla="*/ 0 w 2"/>
              <a:gd name="T5" fmla="*/ 0 h 5"/>
              <a:gd name="T6" fmla="*/ 0 w 2"/>
              <a:gd name="T7" fmla="*/ 2147483647 h 5"/>
              <a:gd name="T8" fmla="*/ 0 w 2"/>
              <a:gd name="T9" fmla="*/ 2147483647 h 5"/>
              <a:gd name="T10" fmla="*/ 2147483647 w 2"/>
              <a:gd name="T11" fmla="*/ 2147483647 h 5"/>
              <a:gd name="T12" fmla="*/ 2147483647 w 2"/>
              <a:gd name="T13" fmla="*/ 2147483647 h 5"/>
              <a:gd name="T14" fmla="*/ 2147483647 w 2"/>
              <a:gd name="T15" fmla="*/ 2147483647 h 5"/>
              <a:gd name="T16" fmla="*/ 0 w 2"/>
              <a:gd name="T17" fmla="*/ 0 h 5"/>
              <a:gd name="T18" fmla="*/ 0 w 2"/>
              <a:gd name="T19" fmla="*/ 2147483647 h 5"/>
              <a:gd name="T20" fmla="*/ 0 w 2"/>
              <a:gd name="T21" fmla="*/ 2147483647 h 5"/>
              <a:gd name="T22" fmla="*/ 2147483647 w 2"/>
              <a:gd name="T23" fmla="*/ 2147483647 h 5"/>
              <a:gd name="T24" fmla="*/ 2147483647 w 2"/>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9" name="Freeform 1255">
            <a:extLst>
              <a:ext uri="{FF2B5EF4-FFF2-40B4-BE49-F238E27FC236}">
                <a16:creationId xmlns:a16="http://schemas.microsoft.com/office/drawing/2014/main" id="{93722A43-D65C-40CB-8DDB-073A2CDEF613}"/>
              </a:ext>
            </a:extLst>
          </p:cNvPr>
          <p:cNvSpPr>
            <a:spLocks/>
          </p:cNvSpPr>
          <p:nvPr/>
        </p:nvSpPr>
        <p:spPr bwMode="auto">
          <a:xfrm>
            <a:off x="950385" y="550864"/>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2147483647 w 2"/>
              <a:gd name="T9" fmla="*/ 0 h 1587"/>
              <a:gd name="T10" fmla="*/ 0 w 2"/>
              <a:gd name="T11" fmla="*/ 0 h 1587"/>
              <a:gd name="T12" fmla="*/ 0 w 2"/>
              <a:gd name="T13" fmla="*/ 0 h 1587"/>
              <a:gd name="T14" fmla="*/ 0 w 2"/>
              <a:gd name="T15" fmla="*/ 0 h 1587"/>
              <a:gd name="T16" fmla="*/ 0 w 2"/>
              <a:gd name="T17" fmla="*/ 0 h 1587"/>
              <a:gd name="T18" fmla="*/ 2147483647 w 2"/>
              <a:gd name="T19" fmla="*/ 0 h 1587"/>
              <a:gd name="T20" fmla="*/ 2147483647 w 2"/>
              <a:gd name="T21" fmla="*/ 0 h 1587"/>
              <a:gd name="T22" fmla="*/ 2147483647 w 2"/>
              <a:gd name="T23" fmla="*/ 0 h 1587"/>
              <a:gd name="T24" fmla="*/ 2147483647 w 2"/>
              <a:gd name="T25" fmla="*/ 0 h 1587"/>
              <a:gd name="T26" fmla="*/ 2147483647 w 2"/>
              <a:gd name="T27" fmla="*/ 0 h 1587"/>
              <a:gd name="T28" fmla="*/ 2147483647 w 2"/>
              <a:gd name="T29" fmla="*/ 0 h 1587"/>
              <a:gd name="T30" fmla="*/ 2147483647 w 2"/>
              <a:gd name="T31" fmla="*/ 0 h 1587"/>
              <a:gd name="T32" fmla="*/ 2147483647 w 2"/>
              <a:gd name="T33" fmla="*/ 0 h 1587"/>
              <a:gd name="T34" fmla="*/ 2147483647 w 2"/>
              <a:gd name="T35" fmla="*/ 0 h 1587"/>
              <a:gd name="T36" fmla="*/ 2147483647 w 2"/>
              <a:gd name="T37" fmla="*/ 0 h 1587"/>
              <a:gd name="T38" fmla="*/ 2147483647 w 2"/>
              <a:gd name="T39" fmla="*/ 0 h 1587"/>
              <a:gd name="T40" fmla="*/ 2147483647 w 2"/>
              <a:gd name="T41" fmla="*/ 0 h 1587"/>
              <a:gd name="T42" fmla="*/ 2147483647 w 2"/>
              <a:gd name="T43" fmla="*/ 0 h 1587"/>
              <a:gd name="T44" fmla="*/ 2147483647 w 2"/>
              <a:gd name="T45" fmla="*/ 0 h 1587"/>
              <a:gd name="T46" fmla="*/ 2147483647 w 2"/>
              <a:gd name="T47" fmla="*/ 0 h 1587"/>
              <a:gd name="T48" fmla="*/ 2147483647 w 2"/>
              <a:gd name="T49" fmla="*/ 0 h 1587"/>
              <a:gd name="T50" fmla="*/ 2147483647 w 2"/>
              <a:gd name="T51" fmla="*/ 0 h 1587"/>
              <a:gd name="T52" fmla="*/ 2147483647 w 2"/>
              <a:gd name="T53" fmla="*/ 0 h 1587"/>
              <a:gd name="T54" fmla="*/ 2147483647 w 2"/>
              <a:gd name="T55" fmla="*/ 0 h 1587"/>
              <a:gd name="T56" fmla="*/ 2147483647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0" name="Rectangle 1256">
            <a:extLst>
              <a:ext uri="{FF2B5EF4-FFF2-40B4-BE49-F238E27FC236}">
                <a16:creationId xmlns:a16="http://schemas.microsoft.com/office/drawing/2014/main" id="{979A9918-610C-4778-B8D0-966FE03D8765}"/>
              </a:ext>
            </a:extLst>
          </p:cNvPr>
          <p:cNvSpPr>
            <a:spLocks noChangeArrowheads="1"/>
          </p:cNvSpPr>
          <p:nvPr/>
        </p:nvSpPr>
        <p:spPr bwMode="auto">
          <a:xfrm>
            <a:off x="963085" y="550864"/>
            <a:ext cx="2116"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111" name="Freeform 1258">
            <a:extLst>
              <a:ext uri="{FF2B5EF4-FFF2-40B4-BE49-F238E27FC236}">
                <a16:creationId xmlns:a16="http://schemas.microsoft.com/office/drawing/2014/main" id="{5006D676-E842-4B83-9A1E-2144AF969FDC}"/>
              </a:ext>
            </a:extLst>
          </p:cNvPr>
          <p:cNvSpPr>
            <a:spLocks/>
          </p:cNvSpPr>
          <p:nvPr/>
        </p:nvSpPr>
        <p:spPr bwMode="auto">
          <a:xfrm>
            <a:off x="963085" y="5508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2" name="Freeform 1266">
            <a:extLst>
              <a:ext uri="{FF2B5EF4-FFF2-40B4-BE49-F238E27FC236}">
                <a16:creationId xmlns:a16="http://schemas.microsoft.com/office/drawing/2014/main" id="{F27B85CC-9E94-4652-9078-CFA1C0957FDB}"/>
              </a:ext>
            </a:extLst>
          </p:cNvPr>
          <p:cNvSpPr>
            <a:spLocks/>
          </p:cNvSpPr>
          <p:nvPr/>
        </p:nvSpPr>
        <p:spPr bwMode="auto">
          <a:xfrm>
            <a:off x="971551" y="534989"/>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3" name="Freeform 1269">
            <a:extLst>
              <a:ext uri="{FF2B5EF4-FFF2-40B4-BE49-F238E27FC236}">
                <a16:creationId xmlns:a16="http://schemas.microsoft.com/office/drawing/2014/main" id="{CCB35844-CD51-4D37-8398-D9F45D4922D5}"/>
              </a:ext>
            </a:extLst>
          </p:cNvPr>
          <p:cNvSpPr>
            <a:spLocks/>
          </p:cNvSpPr>
          <p:nvPr/>
        </p:nvSpPr>
        <p:spPr bwMode="auto">
          <a:xfrm>
            <a:off x="971552" y="530226"/>
            <a:ext cx="4233" cy="4763"/>
          </a:xfrm>
          <a:custGeom>
            <a:avLst/>
            <a:gdLst>
              <a:gd name="T0" fmla="*/ 0 w 2"/>
              <a:gd name="T1" fmla="*/ 2147483647 h 3"/>
              <a:gd name="T2" fmla="*/ 2147483647 w 2"/>
              <a:gd name="T3" fmla="*/ 0 h 3"/>
              <a:gd name="T4" fmla="*/ 2147483647 w 2"/>
              <a:gd name="T5" fmla="*/ 0 h 3"/>
              <a:gd name="T6" fmla="*/ 2147483647 w 2"/>
              <a:gd name="T7" fmla="*/ 0 h 3"/>
              <a:gd name="T8" fmla="*/ 2147483647 w 2"/>
              <a:gd name="T9" fmla="*/ 0 h 3"/>
              <a:gd name="T10" fmla="*/ 0 w 2"/>
              <a:gd name="T11" fmla="*/ 0 h 3"/>
              <a:gd name="T12" fmla="*/ 0 w 2"/>
              <a:gd name="T13" fmla="*/ 0 h 3"/>
              <a:gd name="T14" fmla="*/ 0 w 2"/>
              <a:gd name="T15" fmla="*/ 2147483647 h 3"/>
              <a:gd name="T16" fmla="*/ 0 w 2"/>
              <a:gd name="T17" fmla="*/ 2147483647 h 3"/>
              <a:gd name="T18" fmla="*/ 2147483647 w 2"/>
              <a:gd name="T19" fmla="*/ 0 h 3"/>
              <a:gd name="T20" fmla="*/ 2147483647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2147483647 h 3"/>
              <a:gd name="T40" fmla="*/ 0 w 2"/>
              <a:gd name="T41" fmla="*/ 2147483647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4" name="Line 1270">
            <a:extLst>
              <a:ext uri="{FF2B5EF4-FFF2-40B4-BE49-F238E27FC236}">
                <a16:creationId xmlns:a16="http://schemas.microsoft.com/office/drawing/2014/main" id="{202247A6-3D5E-4452-BBD7-2A4BE402A8A2}"/>
              </a:ext>
            </a:extLst>
          </p:cNvPr>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5" name="Line 1271">
            <a:extLst>
              <a:ext uri="{FF2B5EF4-FFF2-40B4-BE49-F238E27FC236}">
                <a16:creationId xmlns:a16="http://schemas.microsoft.com/office/drawing/2014/main" id="{A4C139B4-D4DE-46BA-A4C5-66986F244B73}"/>
              </a:ext>
            </a:extLst>
          </p:cNvPr>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6" name="Rectangle 1272">
            <a:extLst>
              <a:ext uri="{FF2B5EF4-FFF2-40B4-BE49-F238E27FC236}">
                <a16:creationId xmlns:a16="http://schemas.microsoft.com/office/drawing/2014/main" id="{EFE706D0-C0AD-4002-B1F2-D479A93F579F}"/>
              </a:ext>
            </a:extLst>
          </p:cNvPr>
          <p:cNvSpPr>
            <a:spLocks noChangeArrowheads="1"/>
          </p:cNvSpPr>
          <p:nvPr/>
        </p:nvSpPr>
        <p:spPr bwMode="auto">
          <a:xfrm>
            <a:off x="971551" y="530225"/>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117" name="Rectangle 1273">
            <a:extLst>
              <a:ext uri="{FF2B5EF4-FFF2-40B4-BE49-F238E27FC236}">
                <a16:creationId xmlns:a16="http://schemas.microsoft.com/office/drawing/2014/main" id="{BF39F3EB-03A2-4E6E-80FD-FE09A24B552D}"/>
              </a:ext>
            </a:extLst>
          </p:cNvPr>
          <p:cNvSpPr>
            <a:spLocks noChangeArrowheads="1"/>
          </p:cNvSpPr>
          <p:nvPr/>
        </p:nvSpPr>
        <p:spPr bwMode="auto">
          <a:xfrm>
            <a:off x="971551" y="530225"/>
            <a:ext cx="2116"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118" name="Line 1274">
            <a:extLst>
              <a:ext uri="{FF2B5EF4-FFF2-40B4-BE49-F238E27FC236}">
                <a16:creationId xmlns:a16="http://schemas.microsoft.com/office/drawing/2014/main" id="{6CF33D18-9B61-4A96-B33F-C35D358EC5CA}"/>
              </a:ext>
            </a:extLst>
          </p:cNvPr>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9" name="Line 1275">
            <a:extLst>
              <a:ext uri="{FF2B5EF4-FFF2-40B4-BE49-F238E27FC236}">
                <a16:creationId xmlns:a16="http://schemas.microsoft.com/office/drawing/2014/main" id="{2931E6FC-BD7E-4C92-A11C-8640578FD9EA}"/>
              </a:ext>
            </a:extLst>
          </p:cNvPr>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20" name="Freeform 1277">
            <a:extLst>
              <a:ext uri="{FF2B5EF4-FFF2-40B4-BE49-F238E27FC236}">
                <a16:creationId xmlns:a16="http://schemas.microsoft.com/office/drawing/2014/main" id="{9F1EC7ED-1894-4CCB-990A-00AE560DD6C9}"/>
              </a:ext>
            </a:extLst>
          </p:cNvPr>
          <p:cNvSpPr>
            <a:spLocks/>
          </p:cNvSpPr>
          <p:nvPr/>
        </p:nvSpPr>
        <p:spPr bwMode="auto">
          <a:xfrm>
            <a:off x="971551" y="523876"/>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21" name="Freeform 1287">
            <a:extLst>
              <a:ext uri="{FF2B5EF4-FFF2-40B4-BE49-F238E27FC236}">
                <a16:creationId xmlns:a16="http://schemas.microsoft.com/office/drawing/2014/main" id="{A6628D78-16A3-4E6C-B4D6-C63A9B2DB940}"/>
              </a:ext>
            </a:extLst>
          </p:cNvPr>
          <p:cNvSpPr>
            <a:spLocks/>
          </p:cNvSpPr>
          <p:nvPr/>
        </p:nvSpPr>
        <p:spPr bwMode="auto">
          <a:xfrm>
            <a:off x="958852" y="514350"/>
            <a:ext cx="4233" cy="3175"/>
          </a:xfrm>
          <a:custGeom>
            <a:avLst/>
            <a:gdLst>
              <a:gd name="T0" fmla="*/ 0 w 2"/>
              <a:gd name="T1" fmla="*/ 0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2147483647 h 2"/>
              <a:gd name="T18" fmla="*/ 0 w 2"/>
              <a:gd name="T19" fmla="*/ 2147483647 h 2"/>
              <a:gd name="T20" fmla="*/ 0 w 2"/>
              <a:gd name="T21" fmla="*/ 2147483647 h 2"/>
              <a:gd name="T22" fmla="*/ 0 w 2"/>
              <a:gd name="T23" fmla="*/ 2147483647 h 2"/>
              <a:gd name="T24" fmla="*/ 2147483647 w 2"/>
              <a:gd name="T25" fmla="*/ 2147483647 h 2"/>
              <a:gd name="T26" fmla="*/ 2147483647 w 2"/>
              <a:gd name="T27" fmla="*/ 2147483647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22" name="Freeform 1290">
            <a:extLst>
              <a:ext uri="{FF2B5EF4-FFF2-40B4-BE49-F238E27FC236}">
                <a16:creationId xmlns:a16="http://schemas.microsoft.com/office/drawing/2014/main" id="{949557C1-021F-4286-BF67-2AFC3B346378}"/>
              </a:ext>
            </a:extLst>
          </p:cNvPr>
          <p:cNvSpPr>
            <a:spLocks/>
          </p:cNvSpPr>
          <p:nvPr/>
        </p:nvSpPr>
        <p:spPr bwMode="auto">
          <a:xfrm>
            <a:off x="958852" y="517526"/>
            <a:ext cx="4233" cy="3175"/>
          </a:xfrm>
          <a:custGeom>
            <a:avLst/>
            <a:gdLst>
              <a:gd name="T0" fmla="*/ 0 w 2"/>
              <a:gd name="T1" fmla="*/ 2147483647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0 h 2"/>
              <a:gd name="T18" fmla="*/ 0 w 2"/>
              <a:gd name="T19" fmla="*/ 0 h 2"/>
              <a:gd name="T20" fmla="*/ 2147483647 w 2"/>
              <a:gd name="T21" fmla="*/ 0 h 2"/>
              <a:gd name="T22" fmla="*/ 0 w 2"/>
              <a:gd name="T23" fmla="*/ 0 h 2"/>
              <a:gd name="T24" fmla="*/ 0 w 2"/>
              <a:gd name="T25" fmla="*/ 0 h 2"/>
              <a:gd name="T26" fmla="*/ 0 w 2"/>
              <a:gd name="T27" fmla="*/ 0 h 2"/>
              <a:gd name="T28" fmla="*/ 0 w 2"/>
              <a:gd name="T29" fmla="*/ 0 h 2"/>
              <a:gd name="T30" fmla="*/ 0 w 2"/>
              <a:gd name="T31" fmla="*/ 2147483647 h 2"/>
              <a:gd name="T32" fmla="*/ 0 w 2"/>
              <a:gd name="T33" fmla="*/ 2147483647 h 2"/>
              <a:gd name="T34" fmla="*/ 0 w 2"/>
              <a:gd name="T35" fmla="*/ 2147483647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147483647 h 2"/>
              <a:gd name="T50" fmla="*/ 2147483647 w 2"/>
              <a:gd name="T51" fmla="*/ 2147483647 h 2"/>
              <a:gd name="T52" fmla="*/ 2147483647 w 2"/>
              <a:gd name="T53" fmla="*/ 0 h 2"/>
              <a:gd name="T54" fmla="*/ 2147483647 w 2"/>
              <a:gd name="T55" fmla="*/ 0 h 2"/>
              <a:gd name="T56" fmla="*/ 0 w 2"/>
              <a:gd name="T57" fmla="*/ 0 h 2"/>
              <a:gd name="T58" fmla="*/ 0 w 2"/>
              <a:gd name="T59" fmla="*/ 0 h 2"/>
              <a:gd name="T60" fmla="*/ 0 w 2"/>
              <a:gd name="T61" fmla="*/ 2147483647 h 2"/>
              <a:gd name="T62" fmla="*/ 0 w 2"/>
              <a:gd name="T63" fmla="*/ 2147483647 h 2"/>
              <a:gd name="T64" fmla="*/ 2147483647 w 2"/>
              <a:gd name="T65" fmla="*/ 2147483647 h 2"/>
              <a:gd name="T66" fmla="*/ 2147483647 w 2"/>
              <a:gd name="T67" fmla="*/ 2147483647 h 2"/>
              <a:gd name="T68" fmla="*/ 0 w 2"/>
              <a:gd name="T69" fmla="*/ 2147483647 h 2"/>
              <a:gd name="T70" fmla="*/ 0 w 2"/>
              <a:gd name="T71" fmla="*/ 2147483647 h 2"/>
              <a:gd name="T72" fmla="*/ 0 w 2"/>
              <a:gd name="T73" fmla="*/ 2147483647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23" name="Rectangle 1335">
            <a:extLst>
              <a:ext uri="{FF2B5EF4-FFF2-40B4-BE49-F238E27FC236}">
                <a16:creationId xmlns:a16="http://schemas.microsoft.com/office/drawing/2014/main" id="{05E9A0B5-AF98-4F80-9F6A-EBFA2C258E65}"/>
              </a:ext>
            </a:extLst>
          </p:cNvPr>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124" name="Rectangle 1336">
            <a:extLst>
              <a:ext uri="{FF2B5EF4-FFF2-40B4-BE49-F238E27FC236}">
                <a16:creationId xmlns:a16="http://schemas.microsoft.com/office/drawing/2014/main" id="{84FCD8A3-09B6-4D57-9A6C-8FCBC7B07778}"/>
              </a:ext>
            </a:extLst>
          </p:cNvPr>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125" name="Rectangle 1337">
            <a:extLst>
              <a:ext uri="{FF2B5EF4-FFF2-40B4-BE49-F238E27FC236}">
                <a16:creationId xmlns:a16="http://schemas.microsoft.com/office/drawing/2014/main" id="{62C97835-D163-4801-8758-C52B38FBBE65}"/>
              </a:ext>
            </a:extLst>
          </p:cNvPr>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126" name="Rectangle 1340">
            <a:extLst>
              <a:ext uri="{FF2B5EF4-FFF2-40B4-BE49-F238E27FC236}">
                <a16:creationId xmlns:a16="http://schemas.microsoft.com/office/drawing/2014/main" id="{E37B8CA6-F328-4529-83D4-37A10C939CB4}"/>
              </a:ext>
            </a:extLst>
          </p:cNvPr>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127" name="Rectangle 1341">
            <a:extLst>
              <a:ext uri="{FF2B5EF4-FFF2-40B4-BE49-F238E27FC236}">
                <a16:creationId xmlns:a16="http://schemas.microsoft.com/office/drawing/2014/main" id="{D8E7618A-64D1-4ACB-AE2D-710BC9EA08F5}"/>
              </a:ext>
            </a:extLst>
          </p:cNvPr>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128" name="Rectangle 1342">
            <a:extLst>
              <a:ext uri="{FF2B5EF4-FFF2-40B4-BE49-F238E27FC236}">
                <a16:creationId xmlns:a16="http://schemas.microsoft.com/office/drawing/2014/main" id="{A1F083B5-35EE-4597-9F77-03EA2FDD69EB}"/>
              </a:ext>
            </a:extLst>
          </p:cNvPr>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129" name="Rectangle 1343">
            <a:extLst>
              <a:ext uri="{FF2B5EF4-FFF2-40B4-BE49-F238E27FC236}">
                <a16:creationId xmlns:a16="http://schemas.microsoft.com/office/drawing/2014/main" id="{B04ED1AC-2E3E-4A08-A27C-1135CA1B1A52}"/>
              </a:ext>
            </a:extLst>
          </p:cNvPr>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130" name="Rectangle 1344">
            <a:extLst>
              <a:ext uri="{FF2B5EF4-FFF2-40B4-BE49-F238E27FC236}">
                <a16:creationId xmlns:a16="http://schemas.microsoft.com/office/drawing/2014/main" id="{4F0E5065-DA91-4720-9A19-DDCDADEF0270}"/>
              </a:ext>
            </a:extLst>
          </p:cNvPr>
          <p:cNvSpPr>
            <a:spLocks noChangeArrowheads="1"/>
          </p:cNvSpPr>
          <p:nvPr/>
        </p:nvSpPr>
        <p:spPr bwMode="auto">
          <a:xfrm>
            <a:off x="620185" y="485776"/>
            <a:ext cx="2116"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170" name="ClipArt Placeholder 9"/>
          <p:cNvSpPr>
            <a:spLocks noGrp="1"/>
          </p:cNvSpPr>
          <p:nvPr>
            <p:ph type="clipArt" sz="quarter" idx="49"/>
          </p:nvPr>
        </p:nvSpPr>
        <p:spPr>
          <a:xfrm>
            <a:off x="455779" y="3721342"/>
            <a:ext cx="1942352" cy="2023969"/>
          </a:xfrm>
          <a:prstGeom prst="roundRect">
            <a:avLst/>
          </a:prstGeom>
          <a:ln w="19050" cmpd="sng">
            <a:solidFill>
              <a:schemeClr val="bg2"/>
            </a:solidFill>
          </a:ln>
        </p:spPr>
        <p:txBody>
          <a:bodyPr/>
          <a:lstStyle>
            <a:lvl1pPr>
              <a:defRPr>
                <a:solidFill>
                  <a:schemeClr val="tx2">
                    <a:lumMod val="65000"/>
                    <a:lumOff val="35000"/>
                  </a:schemeClr>
                </a:solidFill>
              </a:defRPr>
            </a:lvl1pPr>
          </a:lstStyle>
          <a:p>
            <a:pPr lvl="0"/>
            <a:r>
              <a:rPr lang="en-US" noProof="0"/>
              <a:t>Click icon to add clip art</a:t>
            </a:r>
          </a:p>
        </p:txBody>
      </p:sp>
      <p:sp>
        <p:nvSpPr>
          <p:cNvPr id="177" name="ClipArt Placeholder 9"/>
          <p:cNvSpPr>
            <a:spLocks noGrp="1"/>
          </p:cNvSpPr>
          <p:nvPr>
            <p:ph type="clipArt" sz="quarter" idx="56"/>
          </p:nvPr>
        </p:nvSpPr>
        <p:spPr>
          <a:xfrm>
            <a:off x="2790729" y="3721342"/>
            <a:ext cx="1942352" cy="2023969"/>
          </a:xfrm>
          <a:prstGeom prst="roundRect">
            <a:avLst/>
          </a:prstGeom>
          <a:ln w="19050" cmpd="sng">
            <a:solidFill>
              <a:schemeClr val="bg2"/>
            </a:solidFill>
          </a:ln>
        </p:spPr>
        <p:txBody>
          <a:bodyPr/>
          <a:lstStyle>
            <a:lvl1pPr>
              <a:defRPr>
                <a:solidFill>
                  <a:schemeClr val="tx2">
                    <a:lumMod val="65000"/>
                    <a:lumOff val="35000"/>
                  </a:schemeClr>
                </a:solidFill>
              </a:defRPr>
            </a:lvl1pPr>
          </a:lstStyle>
          <a:p>
            <a:pPr lvl="0"/>
            <a:r>
              <a:rPr lang="en-US" noProof="0"/>
              <a:t>Click icon to add clip art</a:t>
            </a:r>
          </a:p>
        </p:txBody>
      </p:sp>
      <p:sp>
        <p:nvSpPr>
          <p:cNvPr id="184" name="ClipArt Placeholder 9"/>
          <p:cNvSpPr>
            <a:spLocks noGrp="1"/>
          </p:cNvSpPr>
          <p:nvPr>
            <p:ph type="clipArt" sz="quarter" idx="63"/>
          </p:nvPr>
        </p:nvSpPr>
        <p:spPr>
          <a:xfrm>
            <a:off x="5125679" y="3721342"/>
            <a:ext cx="1942352" cy="2023969"/>
          </a:xfrm>
          <a:prstGeom prst="roundRect">
            <a:avLst/>
          </a:prstGeom>
          <a:ln w="19050" cmpd="sng">
            <a:solidFill>
              <a:schemeClr val="bg2"/>
            </a:solidFill>
          </a:ln>
        </p:spPr>
        <p:txBody>
          <a:bodyPr/>
          <a:lstStyle>
            <a:lvl1pPr>
              <a:defRPr>
                <a:solidFill>
                  <a:schemeClr val="tx2">
                    <a:lumMod val="65000"/>
                    <a:lumOff val="35000"/>
                  </a:schemeClr>
                </a:solidFill>
              </a:defRPr>
            </a:lvl1pPr>
          </a:lstStyle>
          <a:p>
            <a:pPr lvl="0"/>
            <a:r>
              <a:rPr lang="en-US" noProof="0"/>
              <a:t>Click icon to add clip art</a:t>
            </a:r>
          </a:p>
        </p:txBody>
      </p:sp>
      <p:sp>
        <p:nvSpPr>
          <p:cNvPr id="191" name="ClipArt Placeholder 9"/>
          <p:cNvSpPr>
            <a:spLocks noGrp="1"/>
          </p:cNvSpPr>
          <p:nvPr>
            <p:ph type="clipArt" sz="quarter" idx="70"/>
          </p:nvPr>
        </p:nvSpPr>
        <p:spPr>
          <a:xfrm>
            <a:off x="7460628" y="3721342"/>
            <a:ext cx="1942352" cy="2023969"/>
          </a:xfrm>
          <a:prstGeom prst="roundRect">
            <a:avLst/>
          </a:prstGeom>
          <a:ln w="19050" cmpd="sng">
            <a:solidFill>
              <a:schemeClr val="bg2"/>
            </a:solidFill>
          </a:ln>
        </p:spPr>
        <p:txBody>
          <a:bodyPr/>
          <a:lstStyle>
            <a:lvl1pPr>
              <a:defRPr>
                <a:solidFill>
                  <a:schemeClr val="tx2">
                    <a:lumMod val="65000"/>
                    <a:lumOff val="35000"/>
                  </a:schemeClr>
                </a:solidFill>
              </a:defRPr>
            </a:lvl1pPr>
          </a:lstStyle>
          <a:p>
            <a:pPr lvl="0"/>
            <a:r>
              <a:rPr lang="en-US" noProof="0"/>
              <a:t>Click icon to add clip art</a:t>
            </a:r>
          </a:p>
        </p:txBody>
      </p:sp>
      <p:sp>
        <p:nvSpPr>
          <p:cNvPr id="198" name="ClipArt Placeholder 9"/>
          <p:cNvSpPr>
            <a:spLocks noGrp="1"/>
          </p:cNvSpPr>
          <p:nvPr>
            <p:ph type="clipArt" sz="quarter" idx="77"/>
          </p:nvPr>
        </p:nvSpPr>
        <p:spPr>
          <a:xfrm>
            <a:off x="9795579" y="3721342"/>
            <a:ext cx="1942352" cy="2023969"/>
          </a:xfrm>
          <a:prstGeom prst="roundRect">
            <a:avLst/>
          </a:prstGeom>
          <a:ln w="19050" cmpd="sng">
            <a:solidFill>
              <a:schemeClr val="bg2"/>
            </a:solidFill>
          </a:ln>
        </p:spPr>
        <p:txBody>
          <a:bodyPr/>
          <a:lstStyle>
            <a:lvl1pPr>
              <a:defRPr>
                <a:solidFill>
                  <a:schemeClr val="tx2">
                    <a:lumMod val="65000"/>
                    <a:lumOff val="35000"/>
                  </a:schemeClr>
                </a:solidFill>
              </a:defRPr>
            </a:lvl1pPr>
          </a:lstStyle>
          <a:p>
            <a:pPr lvl="0"/>
            <a:r>
              <a:rPr lang="en-US" noProof="0"/>
              <a:t>Click icon to add clip art</a:t>
            </a:r>
          </a:p>
        </p:txBody>
      </p:sp>
      <p:sp>
        <p:nvSpPr>
          <p:cNvPr id="324" name="Title 323"/>
          <p:cNvSpPr>
            <a:spLocks noGrp="1"/>
          </p:cNvSpPr>
          <p:nvPr>
            <p:ph type="title"/>
          </p:nvPr>
        </p:nvSpPr>
        <p:spPr>
          <a:xfrm>
            <a:off x="457868" y="301626"/>
            <a:ext cx="11252869" cy="668193"/>
          </a:xfrm>
        </p:spPr>
        <p:txBody>
          <a:bodyPr/>
          <a:lstStyle>
            <a:lvl1pPr>
              <a:defRPr b="0" i="0">
                <a:solidFill>
                  <a:schemeClr val="bg2"/>
                </a:solidFill>
                <a:latin typeface="+mn-lt"/>
                <a:cs typeface="Andes ExtraLight"/>
              </a:defRPr>
            </a:lvl1pPr>
          </a:lstStyle>
          <a:p>
            <a:r>
              <a:rPr lang="en-US"/>
              <a:t>Click to edit Master title style</a:t>
            </a:r>
          </a:p>
        </p:txBody>
      </p:sp>
      <p:sp>
        <p:nvSpPr>
          <p:cNvPr id="171" name="Text Placeholder 2"/>
          <p:cNvSpPr>
            <a:spLocks noGrp="1"/>
          </p:cNvSpPr>
          <p:nvPr>
            <p:ph type="body" sz="quarter" idx="50"/>
          </p:nvPr>
        </p:nvSpPr>
        <p:spPr>
          <a:xfrm>
            <a:off x="804655" y="3775118"/>
            <a:ext cx="1244600" cy="224584"/>
          </a:xfrm>
        </p:spPr>
        <p:txBody>
          <a:bodyPr>
            <a:normAutofit/>
          </a:bodyPr>
          <a:lstStyle>
            <a:lvl1pPr algn="ctr">
              <a:lnSpc>
                <a:spcPct val="100000"/>
              </a:lnSpc>
              <a:spcBef>
                <a:spcPts val="0"/>
              </a:spcBef>
              <a:defRPr sz="1200" b="1">
                <a:solidFill>
                  <a:schemeClr val="tx2">
                    <a:lumMod val="65000"/>
                    <a:lumOff val="35000"/>
                  </a:schemeClr>
                </a:solidFill>
              </a:defRPr>
            </a:lvl1pPr>
          </a:lstStyle>
          <a:p>
            <a:pPr lvl="0"/>
            <a:r>
              <a:rPr lang="en-US"/>
              <a:t>Click to edit Master text styles</a:t>
            </a:r>
          </a:p>
        </p:txBody>
      </p:sp>
      <p:sp>
        <p:nvSpPr>
          <p:cNvPr id="172" name="Picture Placeholder 4"/>
          <p:cNvSpPr>
            <a:spLocks noGrp="1"/>
          </p:cNvSpPr>
          <p:nvPr>
            <p:ph type="pic" sz="quarter" idx="51"/>
          </p:nvPr>
        </p:nvSpPr>
        <p:spPr>
          <a:xfrm>
            <a:off x="635321" y="4049121"/>
            <a:ext cx="1583267" cy="492125"/>
          </a:xfrm>
        </p:spPr>
        <p:txBody>
          <a:bodyPr/>
          <a:lstStyle>
            <a:lvl1pPr algn="ctr">
              <a:defRPr sz="1100">
                <a:solidFill>
                  <a:schemeClr val="tx2">
                    <a:lumMod val="65000"/>
                    <a:lumOff val="35000"/>
                  </a:schemeClr>
                </a:solidFill>
              </a:defRPr>
            </a:lvl1pPr>
          </a:lstStyle>
          <a:p>
            <a:pPr lvl="0"/>
            <a:r>
              <a:rPr lang="en-US" noProof="0"/>
              <a:t>Drag picture to placeholder or click icon to add</a:t>
            </a:r>
          </a:p>
        </p:txBody>
      </p:sp>
      <p:sp>
        <p:nvSpPr>
          <p:cNvPr id="173" name="Text Placeholder 2"/>
          <p:cNvSpPr>
            <a:spLocks noGrp="1"/>
          </p:cNvSpPr>
          <p:nvPr>
            <p:ph type="body" sz="quarter" idx="52"/>
          </p:nvPr>
        </p:nvSpPr>
        <p:spPr>
          <a:xfrm>
            <a:off x="620133" y="4599734"/>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a:t>Click to edit Master text styles</a:t>
            </a:r>
          </a:p>
        </p:txBody>
      </p:sp>
      <p:sp>
        <p:nvSpPr>
          <p:cNvPr id="174" name="Text Placeholder 2"/>
          <p:cNvSpPr>
            <a:spLocks noGrp="1"/>
          </p:cNvSpPr>
          <p:nvPr>
            <p:ph type="body" sz="quarter" idx="53"/>
          </p:nvPr>
        </p:nvSpPr>
        <p:spPr>
          <a:xfrm>
            <a:off x="620133" y="4873736"/>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a:t>Click to edit Master text styles</a:t>
            </a:r>
          </a:p>
        </p:txBody>
      </p:sp>
      <p:sp>
        <p:nvSpPr>
          <p:cNvPr id="175" name="Text Placeholder 2"/>
          <p:cNvSpPr>
            <a:spLocks noGrp="1"/>
          </p:cNvSpPr>
          <p:nvPr>
            <p:ph type="body" sz="quarter" idx="54"/>
          </p:nvPr>
        </p:nvSpPr>
        <p:spPr>
          <a:xfrm>
            <a:off x="620133" y="5147738"/>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a:t>Click to edit Master text styles</a:t>
            </a:r>
          </a:p>
        </p:txBody>
      </p:sp>
      <p:sp>
        <p:nvSpPr>
          <p:cNvPr id="176" name="Text Placeholder 2"/>
          <p:cNvSpPr>
            <a:spLocks noGrp="1"/>
          </p:cNvSpPr>
          <p:nvPr>
            <p:ph type="body" sz="quarter" idx="55"/>
          </p:nvPr>
        </p:nvSpPr>
        <p:spPr>
          <a:xfrm>
            <a:off x="620133" y="5412670"/>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a:t>Click to edit Master text styles</a:t>
            </a:r>
          </a:p>
        </p:txBody>
      </p:sp>
      <p:sp>
        <p:nvSpPr>
          <p:cNvPr id="178" name="Text Placeholder 2"/>
          <p:cNvSpPr>
            <a:spLocks noGrp="1"/>
          </p:cNvSpPr>
          <p:nvPr>
            <p:ph type="body" sz="quarter" idx="57"/>
          </p:nvPr>
        </p:nvSpPr>
        <p:spPr>
          <a:xfrm>
            <a:off x="3095344" y="3775118"/>
            <a:ext cx="1244600" cy="224584"/>
          </a:xfrm>
        </p:spPr>
        <p:txBody>
          <a:bodyPr>
            <a:normAutofit/>
          </a:bodyPr>
          <a:lstStyle>
            <a:lvl1pPr algn="ctr">
              <a:lnSpc>
                <a:spcPct val="100000"/>
              </a:lnSpc>
              <a:spcBef>
                <a:spcPts val="0"/>
              </a:spcBef>
              <a:defRPr sz="1200" b="1">
                <a:solidFill>
                  <a:schemeClr val="tx2">
                    <a:lumMod val="65000"/>
                    <a:lumOff val="35000"/>
                  </a:schemeClr>
                </a:solidFill>
              </a:defRPr>
            </a:lvl1pPr>
          </a:lstStyle>
          <a:p>
            <a:pPr lvl="0"/>
            <a:r>
              <a:rPr lang="en-US"/>
              <a:t>Click to edit Master text styles</a:t>
            </a:r>
          </a:p>
        </p:txBody>
      </p:sp>
      <p:sp>
        <p:nvSpPr>
          <p:cNvPr id="179" name="Picture Placeholder 4"/>
          <p:cNvSpPr>
            <a:spLocks noGrp="1"/>
          </p:cNvSpPr>
          <p:nvPr>
            <p:ph type="pic" sz="quarter" idx="58"/>
          </p:nvPr>
        </p:nvSpPr>
        <p:spPr>
          <a:xfrm>
            <a:off x="2926010" y="4049121"/>
            <a:ext cx="1583267" cy="492125"/>
          </a:xfrm>
        </p:spPr>
        <p:txBody>
          <a:bodyPr/>
          <a:lstStyle>
            <a:lvl1pPr algn="ctr">
              <a:defRPr sz="1100">
                <a:solidFill>
                  <a:schemeClr val="tx2">
                    <a:lumMod val="65000"/>
                    <a:lumOff val="35000"/>
                  </a:schemeClr>
                </a:solidFill>
              </a:defRPr>
            </a:lvl1pPr>
          </a:lstStyle>
          <a:p>
            <a:pPr lvl="0"/>
            <a:r>
              <a:rPr lang="en-US" noProof="0"/>
              <a:t>Drag picture to placeholder or click icon to add</a:t>
            </a:r>
          </a:p>
        </p:txBody>
      </p:sp>
      <p:sp>
        <p:nvSpPr>
          <p:cNvPr id="180" name="Text Placeholder 2"/>
          <p:cNvSpPr>
            <a:spLocks noGrp="1"/>
          </p:cNvSpPr>
          <p:nvPr>
            <p:ph type="body" sz="quarter" idx="59"/>
          </p:nvPr>
        </p:nvSpPr>
        <p:spPr>
          <a:xfrm>
            <a:off x="2910822" y="4599734"/>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a:t>Click to edit Master text styles</a:t>
            </a:r>
          </a:p>
        </p:txBody>
      </p:sp>
      <p:sp>
        <p:nvSpPr>
          <p:cNvPr id="181" name="Text Placeholder 2"/>
          <p:cNvSpPr>
            <a:spLocks noGrp="1"/>
          </p:cNvSpPr>
          <p:nvPr>
            <p:ph type="body" sz="quarter" idx="60"/>
          </p:nvPr>
        </p:nvSpPr>
        <p:spPr>
          <a:xfrm>
            <a:off x="2910822" y="4873736"/>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a:t>Click to edit Master text styles</a:t>
            </a:r>
          </a:p>
        </p:txBody>
      </p:sp>
      <p:sp>
        <p:nvSpPr>
          <p:cNvPr id="182" name="Text Placeholder 2"/>
          <p:cNvSpPr>
            <a:spLocks noGrp="1"/>
          </p:cNvSpPr>
          <p:nvPr>
            <p:ph type="body" sz="quarter" idx="61"/>
          </p:nvPr>
        </p:nvSpPr>
        <p:spPr>
          <a:xfrm>
            <a:off x="2910822" y="5147738"/>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a:t>Click to edit Master text styles</a:t>
            </a:r>
          </a:p>
        </p:txBody>
      </p:sp>
      <p:sp>
        <p:nvSpPr>
          <p:cNvPr id="183" name="Text Placeholder 2"/>
          <p:cNvSpPr>
            <a:spLocks noGrp="1"/>
          </p:cNvSpPr>
          <p:nvPr>
            <p:ph type="body" sz="quarter" idx="62"/>
          </p:nvPr>
        </p:nvSpPr>
        <p:spPr>
          <a:xfrm>
            <a:off x="2910822" y="5412670"/>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a:t>Click to edit Master text styles</a:t>
            </a:r>
          </a:p>
        </p:txBody>
      </p:sp>
      <p:sp>
        <p:nvSpPr>
          <p:cNvPr id="185" name="Text Placeholder 2"/>
          <p:cNvSpPr>
            <a:spLocks noGrp="1"/>
          </p:cNvSpPr>
          <p:nvPr>
            <p:ph type="body" sz="quarter" idx="64"/>
          </p:nvPr>
        </p:nvSpPr>
        <p:spPr>
          <a:xfrm>
            <a:off x="5468585" y="3775118"/>
            <a:ext cx="1244600" cy="224584"/>
          </a:xfrm>
        </p:spPr>
        <p:txBody>
          <a:bodyPr>
            <a:normAutofit/>
          </a:bodyPr>
          <a:lstStyle>
            <a:lvl1pPr algn="ctr">
              <a:lnSpc>
                <a:spcPct val="100000"/>
              </a:lnSpc>
              <a:spcBef>
                <a:spcPts val="0"/>
              </a:spcBef>
              <a:defRPr sz="1200" b="1">
                <a:solidFill>
                  <a:schemeClr val="tx2">
                    <a:lumMod val="65000"/>
                    <a:lumOff val="35000"/>
                  </a:schemeClr>
                </a:solidFill>
              </a:defRPr>
            </a:lvl1pPr>
          </a:lstStyle>
          <a:p>
            <a:pPr lvl="0"/>
            <a:r>
              <a:rPr lang="en-US"/>
              <a:t>Click to edit Master text styles</a:t>
            </a:r>
          </a:p>
        </p:txBody>
      </p:sp>
      <p:sp>
        <p:nvSpPr>
          <p:cNvPr id="186" name="Picture Placeholder 4"/>
          <p:cNvSpPr>
            <a:spLocks noGrp="1"/>
          </p:cNvSpPr>
          <p:nvPr>
            <p:ph type="pic" sz="quarter" idx="65"/>
          </p:nvPr>
        </p:nvSpPr>
        <p:spPr>
          <a:xfrm>
            <a:off x="5299252" y="4049121"/>
            <a:ext cx="1583267" cy="492125"/>
          </a:xfrm>
        </p:spPr>
        <p:txBody>
          <a:bodyPr/>
          <a:lstStyle>
            <a:lvl1pPr algn="ctr">
              <a:defRPr sz="1100">
                <a:solidFill>
                  <a:schemeClr val="tx2">
                    <a:lumMod val="65000"/>
                    <a:lumOff val="35000"/>
                  </a:schemeClr>
                </a:solidFill>
              </a:defRPr>
            </a:lvl1pPr>
          </a:lstStyle>
          <a:p>
            <a:pPr lvl="0"/>
            <a:r>
              <a:rPr lang="en-US" noProof="0"/>
              <a:t>Drag picture to placeholder or click icon to add</a:t>
            </a:r>
          </a:p>
        </p:txBody>
      </p:sp>
      <p:sp>
        <p:nvSpPr>
          <p:cNvPr id="187" name="Text Placeholder 2"/>
          <p:cNvSpPr>
            <a:spLocks noGrp="1"/>
          </p:cNvSpPr>
          <p:nvPr>
            <p:ph type="body" sz="quarter" idx="66"/>
          </p:nvPr>
        </p:nvSpPr>
        <p:spPr>
          <a:xfrm>
            <a:off x="5284063" y="4599734"/>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a:t>Click to edit Master text styles</a:t>
            </a:r>
          </a:p>
        </p:txBody>
      </p:sp>
      <p:sp>
        <p:nvSpPr>
          <p:cNvPr id="188" name="Text Placeholder 2"/>
          <p:cNvSpPr>
            <a:spLocks noGrp="1"/>
          </p:cNvSpPr>
          <p:nvPr>
            <p:ph type="body" sz="quarter" idx="67"/>
          </p:nvPr>
        </p:nvSpPr>
        <p:spPr>
          <a:xfrm>
            <a:off x="5284063" y="4873736"/>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a:t>Click to edit Master text styles</a:t>
            </a:r>
          </a:p>
        </p:txBody>
      </p:sp>
      <p:sp>
        <p:nvSpPr>
          <p:cNvPr id="189" name="Text Placeholder 2"/>
          <p:cNvSpPr>
            <a:spLocks noGrp="1"/>
          </p:cNvSpPr>
          <p:nvPr>
            <p:ph type="body" sz="quarter" idx="68"/>
          </p:nvPr>
        </p:nvSpPr>
        <p:spPr>
          <a:xfrm>
            <a:off x="5284063" y="5147738"/>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a:t>Click to edit Master text styles</a:t>
            </a:r>
          </a:p>
        </p:txBody>
      </p:sp>
      <p:sp>
        <p:nvSpPr>
          <p:cNvPr id="190" name="Text Placeholder 2"/>
          <p:cNvSpPr>
            <a:spLocks noGrp="1"/>
          </p:cNvSpPr>
          <p:nvPr>
            <p:ph type="body" sz="quarter" idx="69"/>
          </p:nvPr>
        </p:nvSpPr>
        <p:spPr>
          <a:xfrm>
            <a:off x="5284063" y="5412670"/>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a:t>Click to edit Master text styles</a:t>
            </a:r>
          </a:p>
        </p:txBody>
      </p:sp>
      <p:sp>
        <p:nvSpPr>
          <p:cNvPr id="192" name="Text Placeholder 2"/>
          <p:cNvSpPr>
            <a:spLocks noGrp="1"/>
          </p:cNvSpPr>
          <p:nvPr>
            <p:ph type="body" sz="quarter" idx="71"/>
          </p:nvPr>
        </p:nvSpPr>
        <p:spPr>
          <a:xfrm>
            <a:off x="7817477" y="3775118"/>
            <a:ext cx="1244600" cy="224584"/>
          </a:xfrm>
        </p:spPr>
        <p:txBody>
          <a:bodyPr>
            <a:normAutofit/>
          </a:bodyPr>
          <a:lstStyle>
            <a:lvl1pPr algn="ctr">
              <a:lnSpc>
                <a:spcPct val="100000"/>
              </a:lnSpc>
              <a:spcBef>
                <a:spcPts val="0"/>
              </a:spcBef>
              <a:defRPr sz="1200" b="1">
                <a:solidFill>
                  <a:schemeClr val="tx2">
                    <a:lumMod val="65000"/>
                    <a:lumOff val="35000"/>
                  </a:schemeClr>
                </a:solidFill>
              </a:defRPr>
            </a:lvl1pPr>
          </a:lstStyle>
          <a:p>
            <a:pPr lvl="0"/>
            <a:r>
              <a:rPr lang="en-US"/>
              <a:t>Click to edit Master text styles</a:t>
            </a:r>
          </a:p>
        </p:txBody>
      </p:sp>
      <p:sp>
        <p:nvSpPr>
          <p:cNvPr id="193" name="Picture Placeholder 4"/>
          <p:cNvSpPr>
            <a:spLocks noGrp="1"/>
          </p:cNvSpPr>
          <p:nvPr>
            <p:ph type="pic" sz="quarter" idx="72"/>
          </p:nvPr>
        </p:nvSpPr>
        <p:spPr>
          <a:xfrm>
            <a:off x="7648144" y="4049121"/>
            <a:ext cx="1583267" cy="492125"/>
          </a:xfrm>
        </p:spPr>
        <p:txBody>
          <a:bodyPr/>
          <a:lstStyle>
            <a:lvl1pPr algn="ctr">
              <a:defRPr sz="1100">
                <a:solidFill>
                  <a:schemeClr val="tx2">
                    <a:lumMod val="65000"/>
                    <a:lumOff val="35000"/>
                  </a:schemeClr>
                </a:solidFill>
              </a:defRPr>
            </a:lvl1pPr>
          </a:lstStyle>
          <a:p>
            <a:pPr lvl="0"/>
            <a:r>
              <a:rPr lang="en-US" noProof="0"/>
              <a:t>Drag picture to placeholder or click icon to add</a:t>
            </a:r>
          </a:p>
        </p:txBody>
      </p:sp>
      <p:sp>
        <p:nvSpPr>
          <p:cNvPr id="194" name="Text Placeholder 2"/>
          <p:cNvSpPr>
            <a:spLocks noGrp="1"/>
          </p:cNvSpPr>
          <p:nvPr>
            <p:ph type="body" sz="quarter" idx="73"/>
          </p:nvPr>
        </p:nvSpPr>
        <p:spPr>
          <a:xfrm>
            <a:off x="7632955" y="4599734"/>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a:t>Click to edit Master text styles</a:t>
            </a:r>
          </a:p>
        </p:txBody>
      </p:sp>
      <p:sp>
        <p:nvSpPr>
          <p:cNvPr id="195" name="Text Placeholder 2"/>
          <p:cNvSpPr>
            <a:spLocks noGrp="1"/>
          </p:cNvSpPr>
          <p:nvPr>
            <p:ph type="body" sz="quarter" idx="74"/>
          </p:nvPr>
        </p:nvSpPr>
        <p:spPr>
          <a:xfrm>
            <a:off x="7632955" y="4873736"/>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a:t>Click to edit Master text styles</a:t>
            </a:r>
          </a:p>
        </p:txBody>
      </p:sp>
      <p:sp>
        <p:nvSpPr>
          <p:cNvPr id="196" name="Text Placeholder 2"/>
          <p:cNvSpPr>
            <a:spLocks noGrp="1"/>
          </p:cNvSpPr>
          <p:nvPr>
            <p:ph type="body" sz="quarter" idx="75"/>
          </p:nvPr>
        </p:nvSpPr>
        <p:spPr>
          <a:xfrm>
            <a:off x="7632955" y="5147738"/>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a:t>Click to edit Master text styles</a:t>
            </a:r>
          </a:p>
        </p:txBody>
      </p:sp>
      <p:sp>
        <p:nvSpPr>
          <p:cNvPr id="197" name="Text Placeholder 2"/>
          <p:cNvSpPr>
            <a:spLocks noGrp="1"/>
          </p:cNvSpPr>
          <p:nvPr>
            <p:ph type="body" sz="quarter" idx="76"/>
          </p:nvPr>
        </p:nvSpPr>
        <p:spPr>
          <a:xfrm>
            <a:off x="7632955" y="5412670"/>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a:t>Click to edit Master text styles</a:t>
            </a:r>
          </a:p>
        </p:txBody>
      </p:sp>
      <p:sp>
        <p:nvSpPr>
          <p:cNvPr id="199" name="Text Placeholder 2"/>
          <p:cNvSpPr>
            <a:spLocks noGrp="1"/>
          </p:cNvSpPr>
          <p:nvPr>
            <p:ph type="body" sz="quarter" idx="78"/>
          </p:nvPr>
        </p:nvSpPr>
        <p:spPr>
          <a:xfrm>
            <a:off x="10181948" y="3775118"/>
            <a:ext cx="1244600" cy="224584"/>
          </a:xfrm>
        </p:spPr>
        <p:txBody>
          <a:bodyPr>
            <a:normAutofit/>
          </a:bodyPr>
          <a:lstStyle>
            <a:lvl1pPr algn="ctr">
              <a:lnSpc>
                <a:spcPct val="100000"/>
              </a:lnSpc>
              <a:spcBef>
                <a:spcPts val="0"/>
              </a:spcBef>
              <a:defRPr sz="1200" b="1">
                <a:solidFill>
                  <a:schemeClr val="tx2">
                    <a:lumMod val="65000"/>
                    <a:lumOff val="35000"/>
                  </a:schemeClr>
                </a:solidFill>
              </a:defRPr>
            </a:lvl1pPr>
          </a:lstStyle>
          <a:p>
            <a:pPr lvl="0"/>
            <a:r>
              <a:rPr lang="en-US"/>
              <a:t>Click to edit Master text styles</a:t>
            </a:r>
          </a:p>
        </p:txBody>
      </p:sp>
      <p:sp>
        <p:nvSpPr>
          <p:cNvPr id="200" name="Picture Placeholder 4"/>
          <p:cNvSpPr>
            <a:spLocks noGrp="1"/>
          </p:cNvSpPr>
          <p:nvPr>
            <p:ph type="pic" sz="quarter" idx="79"/>
          </p:nvPr>
        </p:nvSpPr>
        <p:spPr>
          <a:xfrm>
            <a:off x="10012615" y="4049121"/>
            <a:ext cx="1583267" cy="492125"/>
          </a:xfrm>
        </p:spPr>
        <p:txBody>
          <a:bodyPr/>
          <a:lstStyle>
            <a:lvl1pPr algn="ctr">
              <a:defRPr sz="1100">
                <a:solidFill>
                  <a:schemeClr val="tx2">
                    <a:lumMod val="65000"/>
                    <a:lumOff val="35000"/>
                  </a:schemeClr>
                </a:solidFill>
              </a:defRPr>
            </a:lvl1pPr>
          </a:lstStyle>
          <a:p>
            <a:pPr lvl="0"/>
            <a:r>
              <a:rPr lang="en-US" noProof="0"/>
              <a:t>Drag picture to placeholder or click icon to add</a:t>
            </a:r>
          </a:p>
        </p:txBody>
      </p:sp>
      <p:sp>
        <p:nvSpPr>
          <p:cNvPr id="201" name="Text Placeholder 2"/>
          <p:cNvSpPr>
            <a:spLocks noGrp="1"/>
          </p:cNvSpPr>
          <p:nvPr>
            <p:ph type="body" sz="quarter" idx="80"/>
          </p:nvPr>
        </p:nvSpPr>
        <p:spPr>
          <a:xfrm>
            <a:off x="9997426" y="4599734"/>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a:t>Click to edit Master text styles</a:t>
            </a:r>
          </a:p>
        </p:txBody>
      </p:sp>
      <p:sp>
        <p:nvSpPr>
          <p:cNvPr id="202" name="Text Placeholder 2"/>
          <p:cNvSpPr>
            <a:spLocks noGrp="1"/>
          </p:cNvSpPr>
          <p:nvPr>
            <p:ph type="body" sz="quarter" idx="81"/>
          </p:nvPr>
        </p:nvSpPr>
        <p:spPr>
          <a:xfrm>
            <a:off x="9997426" y="4873736"/>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a:t>Click to edit Master text styles</a:t>
            </a:r>
          </a:p>
        </p:txBody>
      </p:sp>
      <p:sp>
        <p:nvSpPr>
          <p:cNvPr id="203" name="Text Placeholder 2"/>
          <p:cNvSpPr>
            <a:spLocks noGrp="1"/>
          </p:cNvSpPr>
          <p:nvPr>
            <p:ph type="body" sz="quarter" idx="82"/>
          </p:nvPr>
        </p:nvSpPr>
        <p:spPr>
          <a:xfrm>
            <a:off x="9997426" y="5147738"/>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a:t>Click to edit Master text styles</a:t>
            </a:r>
          </a:p>
        </p:txBody>
      </p:sp>
      <p:sp>
        <p:nvSpPr>
          <p:cNvPr id="204" name="Text Placeholder 2"/>
          <p:cNvSpPr>
            <a:spLocks noGrp="1"/>
          </p:cNvSpPr>
          <p:nvPr>
            <p:ph type="body" sz="quarter" idx="83"/>
          </p:nvPr>
        </p:nvSpPr>
        <p:spPr>
          <a:xfrm>
            <a:off x="9997426" y="5412670"/>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a:t>Click to edit Master text styles</a:t>
            </a:r>
          </a:p>
        </p:txBody>
      </p:sp>
      <p:sp>
        <p:nvSpPr>
          <p:cNvPr id="205" name="ClipArt Placeholder 9"/>
          <p:cNvSpPr>
            <a:spLocks noGrp="1"/>
          </p:cNvSpPr>
          <p:nvPr>
            <p:ph type="clipArt" sz="quarter" idx="84"/>
          </p:nvPr>
        </p:nvSpPr>
        <p:spPr>
          <a:xfrm>
            <a:off x="465455" y="1370028"/>
            <a:ext cx="1942352" cy="2023969"/>
          </a:xfrm>
          <a:prstGeom prst="roundRect">
            <a:avLst/>
          </a:prstGeom>
          <a:ln w="19050" cmpd="sng">
            <a:solidFill>
              <a:schemeClr val="bg2"/>
            </a:solidFill>
          </a:ln>
        </p:spPr>
        <p:txBody>
          <a:bodyPr/>
          <a:lstStyle/>
          <a:p>
            <a:pPr lvl="0"/>
            <a:r>
              <a:rPr lang="en-US" noProof="0"/>
              <a:t>Click icon to add clip art</a:t>
            </a:r>
          </a:p>
        </p:txBody>
      </p:sp>
      <p:sp>
        <p:nvSpPr>
          <p:cNvPr id="206" name="ClipArt Placeholder 9"/>
          <p:cNvSpPr>
            <a:spLocks noGrp="1"/>
          </p:cNvSpPr>
          <p:nvPr>
            <p:ph type="clipArt" sz="quarter" idx="85"/>
          </p:nvPr>
        </p:nvSpPr>
        <p:spPr>
          <a:xfrm>
            <a:off x="2800405" y="1370028"/>
            <a:ext cx="1942352" cy="2023969"/>
          </a:xfrm>
          <a:prstGeom prst="roundRect">
            <a:avLst/>
          </a:prstGeom>
          <a:ln w="19050" cmpd="sng">
            <a:solidFill>
              <a:schemeClr val="bg2"/>
            </a:solidFill>
          </a:ln>
        </p:spPr>
        <p:txBody>
          <a:bodyPr/>
          <a:lstStyle/>
          <a:p>
            <a:pPr lvl="0"/>
            <a:r>
              <a:rPr lang="en-US" noProof="0"/>
              <a:t>Click icon to add clip art</a:t>
            </a:r>
          </a:p>
        </p:txBody>
      </p:sp>
      <p:sp>
        <p:nvSpPr>
          <p:cNvPr id="207" name="ClipArt Placeholder 9"/>
          <p:cNvSpPr>
            <a:spLocks noGrp="1"/>
          </p:cNvSpPr>
          <p:nvPr>
            <p:ph type="clipArt" sz="quarter" idx="86"/>
          </p:nvPr>
        </p:nvSpPr>
        <p:spPr>
          <a:xfrm>
            <a:off x="5135355" y="1370028"/>
            <a:ext cx="1942352" cy="2023969"/>
          </a:xfrm>
          <a:prstGeom prst="roundRect">
            <a:avLst/>
          </a:prstGeom>
          <a:ln w="19050" cmpd="sng">
            <a:solidFill>
              <a:schemeClr val="bg2"/>
            </a:solidFill>
          </a:ln>
        </p:spPr>
        <p:txBody>
          <a:bodyPr/>
          <a:lstStyle/>
          <a:p>
            <a:pPr lvl="0"/>
            <a:r>
              <a:rPr lang="en-US" noProof="0"/>
              <a:t>Click icon to add clip art</a:t>
            </a:r>
          </a:p>
        </p:txBody>
      </p:sp>
      <p:sp>
        <p:nvSpPr>
          <p:cNvPr id="208" name="ClipArt Placeholder 9"/>
          <p:cNvSpPr>
            <a:spLocks noGrp="1"/>
          </p:cNvSpPr>
          <p:nvPr>
            <p:ph type="clipArt" sz="quarter" idx="87"/>
          </p:nvPr>
        </p:nvSpPr>
        <p:spPr>
          <a:xfrm>
            <a:off x="7470304" y="1370028"/>
            <a:ext cx="1942352" cy="2023969"/>
          </a:xfrm>
          <a:prstGeom prst="roundRect">
            <a:avLst/>
          </a:prstGeom>
          <a:ln w="19050" cmpd="sng">
            <a:solidFill>
              <a:schemeClr val="bg2"/>
            </a:solidFill>
          </a:ln>
        </p:spPr>
        <p:txBody>
          <a:bodyPr/>
          <a:lstStyle/>
          <a:p>
            <a:pPr lvl="0"/>
            <a:r>
              <a:rPr lang="en-US" noProof="0"/>
              <a:t>Click icon to add clip art</a:t>
            </a:r>
          </a:p>
        </p:txBody>
      </p:sp>
      <p:sp>
        <p:nvSpPr>
          <p:cNvPr id="209" name="ClipArt Placeholder 9"/>
          <p:cNvSpPr>
            <a:spLocks noGrp="1"/>
          </p:cNvSpPr>
          <p:nvPr>
            <p:ph type="clipArt" sz="quarter" idx="88"/>
          </p:nvPr>
        </p:nvSpPr>
        <p:spPr>
          <a:xfrm>
            <a:off x="9805255" y="1370028"/>
            <a:ext cx="1942352" cy="2023969"/>
          </a:xfrm>
          <a:prstGeom prst="roundRect">
            <a:avLst/>
          </a:prstGeom>
          <a:ln w="19050" cmpd="sng">
            <a:solidFill>
              <a:schemeClr val="bg2"/>
            </a:solidFill>
          </a:ln>
        </p:spPr>
        <p:txBody>
          <a:bodyPr/>
          <a:lstStyle/>
          <a:p>
            <a:pPr lvl="0"/>
            <a:r>
              <a:rPr lang="en-US" noProof="0"/>
              <a:t>Click icon to add clip art</a:t>
            </a:r>
          </a:p>
        </p:txBody>
      </p:sp>
      <p:sp>
        <p:nvSpPr>
          <p:cNvPr id="210" name="Text Placeholder 2"/>
          <p:cNvSpPr>
            <a:spLocks noGrp="1"/>
          </p:cNvSpPr>
          <p:nvPr>
            <p:ph type="body" sz="quarter" idx="89"/>
          </p:nvPr>
        </p:nvSpPr>
        <p:spPr>
          <a:xfrm>
            <a:off x="814331" y="1423804"/>
            <a:ext cx="1244600" cy="224584"/>
          </a:xfrm>
        </p:spPr>
        <p:txBody>
          <a:bodyPr>
            <a:normAutofit/>
          </a:bodyPr>
          <a:lstStyle>
            <a:lvl1pPr algn="ctr">
              <a:lnSpc>
                <a:spcPct val="100000"/>
              </a:lnSpc>
              <a:spcBef>
                <a:spcPts val="0"/>
              </a:spcBef>
              <a:defRPr sz="1200" b="1"/>
            </a:lvl1pPr>
          </a:lstStyle>
          <a:p>
            <a:pPr lvl="0"/>
            <a:r>
              <a:rPr lang="en-US"/>
              <a:t>Click to edit Master text styles</a:t>
            </a:r>
          </a:p>
        </p:txBody>
      </p:sp>
      <p:sp>
        <p:nvSpPr>
          <p:cNvPr id="211" name="Picture Placeholder 4"/>
          <p:cNvSpPr>
            <a:spLocks noGrp="1"/>
          </p:cNvSpPr>
          <p:nvPr>
            <p:ph type="pic" sz="quarter" idx="90"/>
          </p:nvPr>
        </p:nvSpPr>
        <p:spPr>
          <a:xfrm>
            <a:off x="644997" y="1697806"/>
            <a:ext cx="1583267" cy="492125"/>
          </a:xfrm>
        </p:spPr>
        <p:txBody>
          <a:bodyPr/>
          <a:lstStyle>
            <a:lvl1pPr algn="ctr">
              <a:defRPr sz="1100"/>
            </a:lvl1pPr>
          </a:lstStyle>
          <a:p>
            <a:pPr lvl="0"/>
            <a:r>
              <a:rPr lang="en-US" noProof="0"/>
              <a:t>Drag picture to placeholder or click icon to add</a:t>
            </a:r>
          </a:p>
        </p:txBody>
      </p:sp>
      <p:sp>
        <p:nvSpPr>
          <p:cNvPr id="212" name="Text Placeholder 2"/>
          <p:cNvSpPr>
            <a:spLocks noGrp="1"/>
          </p:cNvSpPr>
          <p:nvPr>
            <p:ph type="body" sz="quarter" idx="91"/>
          </p:nvPr>
        </p:nvSpPr>
        <p:spPr>
          <a:xfrm>
            <a:off x="629809" y="2248420"/>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a:t>Click to edit Master text styles</a:t>
            </a:r>
          </a:p>
        </p:txBody>
      </p:sp>
      <p:sp>
        <p:nvSpPr>
          <p:cNvPr id="213" name="Text Placeholder 2"/>
          <p:cNvSpPr>
            <a:spLocks noGrp="1"/>
          </p:cNvSpPr>
          <p:nvPr>
            <p:ph type="body" sz="quarter" idx="92"/>
          </p:nvPr>
        </p:nvSpPr>
        <p:spPr>
          <a:xfrm>
            <a:off x="629809" y="2522422"/>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a:t>Click to edit Master text styles</a:t>
            </a:r>
          </a:p>
        </p:txBody>
      </p:sp>
      <p:sp>
        <p:nvSpPr>
          <p:cNvPr id="214" name="Text Placeholder 2"/>
          <p:cNvSpPr>
            <a:spLocks noGrp="1"/>
          </p:cNvSpPr>
          <p:nvPr>
            <p:ph type="body" sz="quarter" idx="93"/>
          </p:nvPr>
        </p:nvSpPr>
        <p:spPr>
          <a:xfrm>
            <a:off x="629809" y="2796424"/>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a:t>Click to edit Master text styles</a:t>
            </a:r>
          </a:p>
        </p:txBody>
      </p:sp>
      <p:sp>
        <p:nvSpPr>
          <p:cNvPr id="215" name="Text Placeholder 2"/>
          <p:cNvSpPr>
            <a:spLocks noGrp="1"/>
          </p:cNvSpPr>
          <p:nvPr>
            <p:ph type="body" sz="quarter" idx="94"/>
          </p:nvPr>
        </p:nvSpPr>
        <p:spPr>
          <a:xfrm>
            <a:off x="629809" y="3061356"/>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a:t>Click to edit Master text styles</a:t>
            </a:r>
          </a:p>
        </p:txBody>
      </p:sp>
      <p:sp>
        <p:nvSpPr>
          <p:cNvPr id="216" name="Text Placeholder 2"/>
          <p:cNvSpPr>
            <a:spLocks noGrp="1"/>
          </p:cNvSpPr>
          <p:nvPr>
            <p:ph type="body" sz="quarter" idx="95"/>
          </p:nvPr>
        </p:nvSpPr>
        <p:spPr>
          <a:xfrm>
            <a:off x="3105020" y="1423804"/>
            <a:ext cx="1244600" cy="224584"/>
          </a:xfrm>
        </p:spPr>
        <p:txBody>
          <a:bodyPr>
            <a:normAutofit/>
          </a:bodyPr>
          <a:lstStyle>
            <a:lvl1pPr algn="ctr">
              <a:lnSpc>
                <a:spcPct val="100000"/>
              </a:lnSpc>
              <a:spcBef>
                <a:spcPts val="0"/>
              </a:spcBef>
              <a:defRPr sz="1200" b="1"/>
            </a:lvl1pPr>
          </a:lstStyle>
          <a:p>
            <a:pPr lvl="0"/>
            <a:r>
              <a:rPr lang="en-US"/>
              <a:t>Click to edit Master text styles</a:t>
            </a:r>
          </a:p>
        </p:txBody>
      </p:sp>
      <p:sp>
        <p:nvSpPr>
          <p:cNvPr id="217" name="Picture Placeholder 4"/>
          <p:cNvSpPr>
            <a:spLocks noGrp="1"/>
          </p:cNvSpPr>
          <p:nvPr>
            <p:ph type="pic" sz="quarter" idx="96"/>
          </p:nvPr>
        </p:nvSpPr>
        <p:spPr>
          <a:xfrm>
            <a:off x="2935687" y="1697806"/>
            <a:ext cx="1583267" cy="492125"/>
          </a:xfrm>
        </p:spPr>
        <p:txBody>
          <a:bodyPr/>
          <a:lstStyle>
            <a:lvl1pPr algn="ctr">
              <a:defRPr sz="1100"/>
            </a:lvl1pPr>
          </a:lstStyle>
          <a:p>
            <a:pPr lvl="0"/>
            <a:r>
              <a:rPr lang="en-US" noProof="0"/>
              <a:t>Drag picture to placeholder or click icon to add</a:t>
            </a:r>
          </a:p>
        </p:txBody>
      </p:sp>
      <p:sp>
        <p:nvSpPr>
          <p:cNvPr id="218" name="Text Placeholder 2"/>
          <p:cNvSpPr>
            <a:spLocks noGrp="1"/>
          </p:cNvSpPr>
          <p:nvPr>
            <p:ph type="body" sz="quarter" idx="97"/>
          </p:nvPr>
        </p:nvSpPr>
        <p:spPr>
          <a:xfrm>
            <a:off x="2920498" y="2248420"/>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a:t>Click to edit Master text styles</a:t>
            </a:r>
          </a:p>
        </p:txBody>
      </p:sp>
      <p:sp>
        <p:nvSpPr>
          <p:cNvPr id="219" name="Text Placeholder 2"/>
          <p:cNvSpPr>
            <a:spLocks noGrp="1"/>
          </p:cNvSpPr>
          <p:nvPr>
            <p:ph type="body" sz="quarter" idx="98"/>
          </p:nvPr>
        </p:nvSpPr>
        <p:spPr>
          <a:xfrm>
            <a:off x="2920498" y="2522422"/>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a:t>Click to edit Master text styles</a:t>
            </a:r>
          </a:p>
        </p:txBody>
      </p:sp>
      <p:sp>
        <p:nvSpPr>
          <p:cNvPr id="220" name="Text Placeholder 2"/>
          <p:cNvSpPr>
            <a:spLocks noGrp="1"/>
          </p:cNvSpPr>
          <p:nvPr>
            <p:ph type="body" sz="quarter" idx="99"/>
          </p:nvPr>
        </p:nvSpPr>
        <p:spPr>
          <a:xfrm>
            <a:off x="2920498" y="2796424"/>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a:t>Click to edit Master text styles</a:t>
            </a:r>
          </a:p>
        </p:txBody>
      </p:sp>
      <p:sp>
        <p:nvSpPr>
          <p:cNvPr id="221" name="Text Placeholder 2"/>
          <p:cNvSpPr>
            <a:spLocks noGrp="1"/>
          </p:cNvSpPr>
          <p:nvPr>
            <p:ph type="body" sz="quarter" idx="100"/>
          </p:nvPr>
        </p:nvSpPr>
        <p:spPr>
          <a:xfrm>
            <a:off x="2920498" y="3061356"/>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a:t>Click to edit Master text styles</a:t>
            </a:r>
          </a:p>
        </p:txBody>
      </p:sp>
      <p:sp>
        <p:nvSpPr>
          <p:cNvPr id="222" name="Text Placeholder 2"/>
          <p:cNvSpPr>
            <a:spLocks noGrp="1"/>
          </p:cNvSpPr>
          <p:nvPr>
            <p:ph type="body" sz="quarter" idx="101"/>
          </p:nvPr>
        </p:nvSpPr>
        <p:spPr>
          <a:xfrm>
            <a:off x="5478261" y="1423804"/>
            <a:ext cx="1244600" cy="224584"/>
          </a:xfrm>
        </p:spPr>
        <p:txBody>
          <a:bodyPr>
            <a:normAutofit/>
          </a:bodyPr>
          <a:lstStyle>
            <a:lvl1pPr algn="ctr">
              <a:lnSpc>
                <a:spcPct val="100000"/>
              </a:lnSpc>
              <a:spcBef>
                <a:spcPts val="0"/>
              </a:spcBef>
              <a:defRPr sz="1200" b="1"/>
            </a:lvl1pPr>
          </a:lstStyle>
          <a:p>
            <a:pPr lvl="0"/>
            <a:r>
              <a:rPr lang="en-US"/>
              <a:t>Click to edit Master text styles</a:t>
            </a:r>
          </a:p>
        </p:txBody>
      </p:sp>
      <p:sp>
        <p:nvSpPr>
          <p:cNvPr id="223" name="Picture Placeholder 4"/>
          <p:cNvSpPr>
            <a:spLocks noGrp="1"/>
          </p:cNvSpPr>
          <p:nvPr>
            <p:ph type="pic" sz="quarter" idx="102"/>
          </p:nvPr>
        </p:nvSpPr>
        <p:spPr>
          <a:xfrm>
            <a:off x="5308928" y="1697806"/>
            <a:ext cx="1583267" cy="492125"/>
          </a:xfrm>
        </p:spPr>
        <p:txBody>
          <a:bodyPr/>
          <a:lstStyle>
            <a:lvl1pPr algn="ctr">
              <a:defRPr sz="1100"/>
            </a:lvl1pPr>
          </a:lstStyle>
          <a:p>
            <a:pPr lvl="0"/>
            <a:r>
              <a:rPr lang="en-US" noProof="0"/>
              <a:t>Drag picture to placeholder or click icon to add</a:t>
            </a:r>
          </a:p>
        </p:txBody>
      </p:sp>
      <p:sp>
        <p:nvSpPr>
          <p:cNvPr id="224" name="Text Placeholder 2"/>
          <p:cNvSpPr>
            <a:spLocks noGrp="1"/>
          </p:cNvSpPr>
          <p:nvPr>
            <p:ph type="body" sz="quarter" idx="103"/>
          </p:nvPr>
        </p:nvSpPr>
        <p:spPr>
          <a:xfrm>
            <a:off x="5293739" y="2248420"/>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a:t>Click to edit Master text styles</a:t>
            </a:r>
          </a:p>
        </p:txBody>
      </p:sp>
      <p:sp>
        <p:nvSpPr>
          <p:cNvPr id="225" name="Text Placeholder 2"/>
          <p:cNvSpPr>
            <a:spLocks noGrp="1"/>
          </p:cNvSpPr>
          <p:nvPr>
            <p:ph type="body" sz="quarter" idx="104"/>
          </p:nvPr>
        </p:nvSpPr>
        <p:spPr>
          <a:xfrm>
            <a:off x="5293739" y="2522422"/>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a:t>Click to edit Master text styles</a:t>
            </a:r>
          </a:p>
        </p:txBody>
      </p:sp>
      <p:sp>
        <p:nvSpPr>
          <p:cNvPr id="226" name="Text Placeholder 2"/>
          <p:cNvSpPr>
            <a:spLocks noGrp="1"/>
          </p:cNvSpPr>
          <p:nvPr>
            <p:ph type="body" sz="quarter" idx="105"/>
          </p:nvPr>
        </p:nvSpPr>
        <p:spPr>
          <a:xfrm>
            <a:off x="5293739" y="2796424"/>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a:t>Click to edit Master text styles</a:t>
            </a:r>
          </a:p>
        </p:txBody>
      </p:sp>
      <p:sp>
        <p:nvSpPr>
          <p:cNvPr id="227" name="Text Placeholder 2"/>
          <p:cNvSpPr>
            <a:spLocks noGrp="1"/>
          </p:cNvSpPr>
          <p:nvPr>
            <p:ph type="body" sz="quarter" idx="106"/>
          </p:nvPr>
        </p:nvSpPr>
        <p:spPr>
          <a:xfrm>
            <a:off x="5293739" y="3061356"/>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a:t>Click to edit Master text styles</a:t>
            </a:r>
          </a:p>
        </p:txBody>
      </p:sp>
      <p:sp>
        <p:nvSpPr>
          <p:cNvPr id="228" name="Text Placeholder 2"/>
          <p:cNvSpPr>
            <a:spLocks noGrp="1"/>
          </p:cNvSpPr>
          <p:nvPr>
            <p:ph type="body" sz="quarter" idx="107"/>
          </p:nvPr>
        </p:nvSpPr>
        <p:spPr>
          <a:xfrm>
            <a:off x="7827153" y="1423804"/>
            <a:ext cx="1244600" cy="224584"/>
          </a:xfrm>
        </p:spPr>
        <p:txBody>
          <a:bodyPr>
            <a:normAutofit/>
          </a:bodyPr>
          <a:lstStyle>
            <a:lvl1pPr algn="ctr">
              <a:lnSpc>
                <a:spcPct val="100000"/>
              </a:lnSpc>
              <a:spcBef>
                <a:spcPts val="0"/>
              </a:spcBef>
              <a:defRPr sz="1200" b="1"/>
            </a:lvl1pPr>
          </a:lstStyle>
          <a:p>
            <a:pPr lvl="0"/>
            <a:r>
              <a:rPr lang="en-US"/>
              <a:t>Click to edit Master text styles</a:t>
            </a:r>
          </a:p>
        </p:txBody>
      </p:sp>
      <p:sp>
        <p:nvSpPr>
          <p:cNvPr id="229" name="Picture Placeholder 4"/>
          <p:cNvSpPr>
            <a:spLocks noGrp="1"/>
          </p:cNvSpPr>
          <p:nvPr>
            <p:ph type="pic" sz="quarter" idx="108"/>
          </p:nvPr>
        </p:nvSpPr>
        <p:spPr>
          <a:xfrm>
            <a:off x="7657820" y="1697806"/>
            <a:ext cx="1583267" cy="492125"/>
          </a:xfrm>
        </p:spPr>
        <p:txBody>
          <a:bodyPr/>
          <a:lstStyle>
            <a:lvl1pPr algn="ctr">
              <a:defRPr sz="1100"/>
            </a:lvl1pPr>
          </a:lstStyle>
          <a:p>
            <a:pPr lvl="0"/>
            <a:r>
              <a:rPr lang="en-US" noProof="0"/>
              <a:t>Drag picture to placeholder or click icon to add</a:t>
            </a:r>
          </a:p>
        </p:txBody>
      </p:sp>
      <p:sp>
        <p:nvSpPr>
          <p:cNvPr id="230" name="Text Placeholder 2"/>
          <p:cNvSpPr>
            <a:spLocks noGrp="1"/>
          </p:cNvSpPr>
          <p:nvPr>
            <p:ph type="body" sz="quarter" idx="109"/>
          </p:nvPr>
        </p:nvSpPr>
        <p:spPr>
          <a:xfrm>
            <a:off x="7642631" y="2248420"/>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a:t>Click to edit Master text styles</a:t>
            </a:r>
          </a:p>
        </p:txBody>
      </p:sp>
      <p:sp>
        <p:nvSpPr>
          <p:cNvPr id="231" name="Text Placeholder 2"/>
          <p:cNvSpPr>
            <a:spLocks noGrp="1"/>
          </p:cNvSpPr>
          <p:nvPr>
            <p:ph type="body" sz="quarter" idx="110"/>
          </p:nvPr>
        </p:nvSpPr>
        <p:spPr>
          <a:xfrm>
            <a:off x="7642631" y="2522422"/>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a:t>Click to edit Master text styles</a:t>
            </a:r>
          </a:p>
        </p:txBody>
      </p:sp>
      <p:sp>
        <p:nvSpPr>
          <p:cNvPr id="232" name="Text Placeholder 2"/>
          <p:cNvSpPr>
            <a:spLocks noGrp="1"/>
          </p:cNvSpPr>
          <p:nvPr>
            <p:ph type="body" sz="quarter" idx="111"/>
          </p:nvPr>
        </p:nvSpPr>
        <p:spPr>
          <a:xfrm>
            <a:off x="7642631" y="2796424"/>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a:t>Click to edit Master text styles</a:t>
            </a:r>
          </a:p>
        </p:txBody>
      </p:sp>
      <p:sp>
        <p:nvSpPr>
          <p:cNvPr id="233" name="Text Placeholder 2"/>
          <p:cNvSpPr>
            <a:spLocks noGrp="1"/>
          </p:cNvSpPr>
          <p:nvPr>
            <p:ph type="body" sz="quarter" idx="112"/>
          </p:nvPr>
        </p:nvSpPr>
        <p:spPr>
          <a:xfrm>
            <a:off x="7642631" y="3061356"/>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a:t>Click to edit Master text styles</a:t>
            </a:r>
          </a:p>
        </p:txBody>
      </p:sp>
      <p:sp>
        <p:nvSpPr>
          <p:cNvPr id="234" name="Text Placeholder 2"/>
          <p:cNvSpPr>
            <a:spLocks noGrp="1"/>
          </p:cNvSpPr>
          <p:nvPr>
            <p:ph type="body" sz="quarter" idx="113"/>
          </p:nvPr>
        </p:nvSpPr>
        <p:spPr>
          <a:xfrm>
            <a:off x="10191624" y="1423804"/>
            <a:ext cx="1244600" cy="224584"/>
          </a:xfrm>
        </p:spPr>
        <p:txBody>
          <a:bodyPr>
            <a:normAutofit/>
          </a:bodyPr>
          <a:lstStyle>
            <a:lvl1pPr algn="ctr">
              <a:lnSpc>
                <a:spcPct val="100000"/>
              </a:lnSpc>
              <a:spcBef>
                <a:spcPts val="0"/>
              </a:spcBef>
              <a:defRPr sz="1200" b="1"/>
            </a:lvl1pPr>
          </a:lstStyle>
          <a:p>
            <a:pPr lvl="0"/>
            <a:r>
              <a:rPr lang="en-US"/>
              <a:t>Click to edit Master text styles</a:t>
            </a:r>
          </a:p>
        </p:txBody>
      </p:sp>
      <p:sp>
        <p:nvSpPr>
          <p:cNvPr id="235" name="Picture Placeholder 4"/>
          <p:cNvSpPr>
            <a:spLocks noGrp="1"/>
          </p:cNvSpPr>
          <p:nvPr>
            <p:ph type="pic" sz="quarter" idx="114"/>
          </p:nvPr>
        </p:nvSpPr>
        <p:spPr>
          <a:xfrm>
            <a:off x="10022291" y="1697806"/>
            <a:ext cx="1583267" cy="492125"/>
          </a:xfrm>
        </p:spPr>
        <p:txBody>
          <a:bodyPr/>
          <a:lstStyle>
            <a:lvl1pPr algn="ctr">
              <a:defRPr sz="1100"/>
            </a:lvl1pPr>
          </a:lstStyle>
          <a:p>
            <a:pPr lvl="0"/>
            <a:r>
              <a:rPr lang="en-US" noProof="0"/>
              <a:t>Drag picture to placeholder or click icon to add</a:t>
            </a:r>
          </a:p>
        </p:txBody>
      </p:sp>
      <p:sp>
        <p:nvSpPr>
          <p:cNvPr id="236" name="Text Placeholder 2"/>
          <p:cNvSpPr>
            <a:spLocks noGrp="1"/>
          </p:cNvSpPr>
          <p:nvPr>
            <p:ph type="body" sz="quarter" idx="115"/>
          </p:nvPr>
        </p:nvSpPr>
        <p:spPr>
          <a:xfrm>
            <a:off x="10007102" y="2248420"/>
            <a:ext cx="1613647" cy="224584"/>
          </a:xfrm>
        </p:spPr>
        <p:txBody>
          <a:bodyPr anchor="ctr">
            <a:normAutofit/>
          </a:bodyPr>
          <a:lstStyle>
            <a:lvl1pPr algn="ctr">
              <a:lnSpc>
                <a:spcPct val="100000"/>
              </a:lnSpc>
              <a:spcBef>
                <a:spcPts val="0"/>
              </a:spcBef>
              <a:defRPr sz="1000" b="1">
                <a:solidFill>
                  <a:schemeClr val="tx2">
                    <a:lumMod val="65000"/>
                    <a:lumOff val="35000"/>
                  </a:schemeClr>
                </a:solidFill>
              </a:defRPr>
            </a:lvl1pPr>
          </a:lstStyle>
          <a:p>
            <a:pPr lvl="0"/>
            <a:r>
              <a:rPr lang="en-US"/>
              <a:t>Click to edit Master text styles</a:t>
            </a:r>
          </a:p>
        </p:txBody>
      </p:sp>
      <p:sp>
        <p:nvSpPr>
          <p:cNvPr id="237" name="Text Placeholder 2"/>
          <p:cNvSpPr>
            <a:spLocks noGrp="1"/>
          </p:cNvSpPr>
          <p:nvPr>
            <p:ph type="body" sz="quarter" idx="116"/>
          </p:nvPr>
        </p:nvSpPr>
        <p:spPr>
          <a:xfrm>
            <a:off x="10007102" y="2522422"/>
            <a:ext cx="1613647" cy="224584"/>
          </a:xfrm>
        </p:spPr>
        <p:txBody>
          <a:bodyPr anchor="ctr">
            <a:normAutofit/>
          </a:bodyPr>
          <a:lstStyle>
            <a:lvl1pPr algn="ctr">
              <a:lnSpc>
                <a:spcPct val="100000"/>
              </a:lnSpc>
              <a:spcBef>
                <a:spcPts val="0"/>
              </a:spcBef>
              <a:defRPr sz="900" b="1">
                <a:solidFill>
                  <a:schemeClr val="tx2">
                    <a:lumMod val="65000"/>
                    <a:lumOff val="35000"/>
                  </a:schemeClr>
                </a:solidFill>
              </a:defRPr>
            </a:lvl1pPr>
          </a:lstStyle>
          <a:p>
            <a:pPr lvl="0"/>
            <a:r>
              <a:rPr lang="en-US"/>
              <a:t>Click to edit Master text styles</a:t>
            </a:r>
          </a:p>
        </p:txBody>
      </p:sp>
      <p:sp>
        <p:nvSpPr>
          <p:cNvPr id="238" name="Text Placeholder 2"/>
          <p:cNvSpPr>
            <a:spLocks noGrp="1"/>
          </p:cNvSpPr>
          <p:nvPr>
            <p:ph type="body" sz="quarter" idx="117"/>
          </p:nvPr>
        </p:nvSpPr>
        <p:spPr>
          <a:xfrm>
            <a:off x="10007102" y="2796424"/>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a:t>Click to edit Master text styles</a:t>
            </a:r>
          </a:p>
        </p:txBody>
      </p:sp>
      <p:sp>
        <p:nvSpPr>
          <p:cNvPr id="239" name="Text Placeholder 2"/>
          <p:cNvSpPr>
            <a:spLocks noGrp="1"/>
          </p:cNvSpPr>
          <p:nvPr>
            <p:ph type="body" sz="quarter" idx="118"/>
          </p:nvPr>
        </p:nvSpPr>
        <p:spPr>
          <a:xfrm>
            <a:off x="10007102" y="3061356"/>
            <a:ext cx="1613647" cy="224584"/>
          </a:xfrm>
        </p:spPr>
        <p:txBody>
          <a:bodyPr anchor="ctr">
            <a:normAutofit/>
          </a:bodyPr>
          <a:lstStyle>
            <a:lvl1pPr algn="ctr">
              <a:lnSpc>
                <a:spcPct val="100000"/>
              </a:lnSpc>
              <a:spcBef>
                <a:spcPts val="0"/>
              </a:spcBef>
              <a:defRPr sz="900" b="1" baseline="0">
                <a:solidFill>
                  <a:schemeClr val="tx2">
                    <a:lumMod val="65000"/>
                    <a:lumOff val="35000"/>
                  </a:schemeClr>
                </a:solidFill>
              </a:defRPr>
            </a:lvl1pPr>
          </a:lstStyle>
          <a:p>
            <a:pPr lvl="0"/>
            <a:r>
              <a:rPr lang="en-US"/>
              <a:t>Click to edit Master text styles</a:t>
            </a:r>
          </a:p>
        </p:txBody>
      </p:sp>
      <p:sp>
        <p:nvSpPr>
          <p:cNvPr id="131" name="Footer Placeholder 1">
            <a:extLst>
              <a:ext uri="{FF2B5EF4-FFF2-40B4-BE49-F238E27FC236}">
                <a16:creationId xmlns:a16="http://schemas.microsoft.com/office/drawing/2014/main" id="{05C23862-3F00-48CA-9036-A453C8BE6ECE}"/>
              </a:ext>
            </a:extLst>
          </p:cNvPr>
          <p:cNvSpPr>
            <a:spLocks noGrp="1"/>
          </p:cNvSpPr>
          <p:nvPr>
            <p:ph type="ftr" sz="quarter" idx="119"/>
          </p:nvPr>
        </p:nvSpPr>
        <p:spPr/>
        <p:txBody>
          <a:bodyPr/>
          <a:lstStyle>
            <a:lvl1pPr>
              <a:defRPr/>
            </a:lvl1pPr>
          </a:lstStyle>
          <a:p>
            <a:pPr>
              <a:defRPr/>
            </a:pPr>
            <a:r>
              <a:rPr lang="en-US"/>
              <a:t>Footer Information</a:t>
            </a:r>
          </a:p>
        </p:txBody>
      </p:sp>
      <p:sp>
        <p:nvSpPr>
          <p:cNvPr id="132" name="Slide Number Placeholder 2">
            <a:extLst>
              <a:ext uri="{FF2B5EF4-FFF2-40B4-BE49-F238E27FC236}">
                <a16:creationId xmlns:a16="http://schemas.microsoft.com/office/drawing/2014/main" id="{6A4D2A8D-ECDD-4E4E-A0E0-94313E7D80A4}"/>
              </a:ext>
            </a:extLst>
          </p:cNvPr>
          <p:cNvSpPr>
            <a:spLocks noGrp="1"/>
          </p:cNvSpPr>
          <p:nvPr>
            <p:ph type="sldNum" sz="quarter" idx="120"/>
          </p:nvPr>
        </p:nvSpPr>
        <p:spPr/>
        <p:txBody>
          <a:bodyPr/>
          <a:lstStyle>
            <a:lvl1pPr>
              <a:defRPr/>
            </a:lvl1pPr>
          </a:lstStyle>
          <a:p>
            <a:fld id="{13B8C391-CC16-4AD5-AAA2-620257FFB060}" type="slidenum">
              <a:rPr lang="en-US" altLang="en-US"/>
              <a:pPr/>
              <a:t>‹#›</a:t>
            </a:fld>
            <a:endParaRPr lang="en-US" altLang="en-US"/>
          </a:p>
        </p:txBody>
      </p:sp>
    </p:spTree>
    <p:extLst>
      <p:ext uri="{BB962C8B-B14F-4D97-AF65-F5344CB8AC3E}">
        <p14:creationId xmlns:p14="http://schemas.microsoft.com/office/powerpoint/2010/main" val="155509058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Chart Slide">
    <p:spTree>
      <p:nvGrpSpPr>
        <p:cNvPr id="1" name=""/>
        <p:cNvGrpSpPr/>
        <p:nvPr/>
      </p:nvGrpSpPr>
      <p:grpSpPr>
        <a:xfrm>
          <a:off x="0" y="0"/>
          <a:ext cx="0" cy="0"/>
          <a:chOff x="0" y="0"/>
          <a:chExt cx="0" cy="0"/>
        </a:xfrm>
      </p:grpSpPr>
      <p:sp>
        <p:nvSpPr>
          <p:cNvPr id="5" name="Chart Placeholder 4"/>
          <p:cNvSpPr>
            <a:spLocks noGrp="1"/>
          </p:cNvSpPr>
          <p:nvPr>
            <p:ph type="chart" sz="quarter" idx="18"/>
          </p:nvPr>
        </p:nvSpPr>
        <p:spPr>
          <a:xfrm>
            <a:off x="465667" y="1132417"/>
            <a:ext cx="11260667" cy="5069416"/>
          </a:xfrm>
        </p:spPr>
        <p:txBody>
          <a:bodyPr/>
          <a:lstStyle/>
          <a:p>
            <a:pPr lvl="0"/>
            <a:endParaRPr lang="en-US" noProof="0"/>
          </a:p>
        </p:txBody>
      </p:sp>
      <p:sp>
        <p:nvSpPr>
          <p:cNvPr id="2" name="Title 1"/>
          <p:cNvSpPr>
            <a:spLocks noGrp="1"/>
          </p:cNvSpPr>
          <p:nvPr>
            <p:ph type="title"/>
          </p:nvPr>
        </p:nvSpPr>
        <p:spPr>
          <a:xfrm>
            <a:off x="475912" y="307475"/>
            <a:ext cx="11213472" cy="708526"/>
          </a:xfrm>
        </p:spPr>
        <p:txBody>
          <a:bodyPr/>
          <a:lstStyle>
            <a:lvl1pPr>
              <a:defRPr sz="2200" b="0" i="0" cap="none" baseline="0">
                <a:solidFill>
                  <a:srgbClr val="021F43"/>
                </a:solidFill>
                <a:latin typeface="+mj-lt"/>
                <a:cs typeface="Andes ExtraLight"/>
              </a:defRPr>
            </a:lvl1pPr>
          </a:lstStyle>
          <a:p>
            <a:r>
              <a:rPr lang="en-US"/>
              <a:t>Click to edit Master title style</a:t>
            </a:r>
          </a:p>
        </p:txBody>
      </p:sp>
      <p:sp>
        <p:nvSpPr>
          <p:cNvPr id="4" name="Slide Number Placeholder 3">
            <a:extLst>
              <a:ext uri="{FF2B5EF4-FFF2-40B4-BE49-F238E27FC236}">
                <a16:creationId xmlns:a16="http://schemas.microsoft.com/office/drawing/2014/main" id="{B7454920-E3BB-45B1-B38C-C75CC0A003F9}"/>
              </a:ext>
            </a:extLst>
          </p:cNvPr>
          <p:cNvSpPr>
            <a:spLocks noGrp="1"/>
          </p:cNvSpPr>
          <p:nvPr>
            <p:ph type="sldNum" sz="quarter" idx="19"/>
          </p:nvPr>
        </p:nvSpPr>
        <p:spPr/>
        <p:txBody>
          <a:bodyPr/>
          <a:lstStyle>
            <a:lvl1pPr>
              <a:defRPr/>
            </a:lvl1pPr>
          </a:lstStyle>
          <a:p>
            <a:fld id="{78AFCF5B-C11F-4F91-83DB-64EEB76D886B}" type="slidenum">
              <a:rPr lang="en-US" altLang="en-US"/>
              <a:pPr/>
              <a:t>‹#›</a:t>
            </a:fld>
            <a:endParaRPr lang="en-US" altLang="en-US"/>
          </a:p>
        </p:txBody>
      </p:sp>
      <p:sp>
        <p:nvSpPr>
          <p:cNvPr id="6" name="Footer Placeholder 4">
            <a:extLst>
              <a:ext uri="{FF2B5EF4-FFF2-40B4-BE49-F238E27FC236}">
                <a16:creationId xmlns:a16="http://schemas.microsoft.com/office/drawing/2014/main" id="{156C8B5F-8F0A-4D90-8192-57BC77F18032}"/>
              </a:ext>
            </a:extLst>
          </p:cNvPr>
          <p:cNvSpPr>
            <a:spLocks noGrp="1"/>
          </p:cNvSpPr>
          <p:nvPr>
            <p:ph type="ftr" sz="quarter" idx="20"/>
          </p:nvPr>
        </p:nvSpPr>
        <p:spPr/>
        <p:txBody>
          <a:bodyPr/>
          <a:lstStyle>
            <a:lvl1pPr>
              <a:defRPr/>
            </a:lvl1pPr>
          </a:lstStyle>
          <a:p>
            <a:pPr>
              <a:defRPr/>
            </a:pPr>
            <a:r>
              <a:rPr lang="en-US"/>
              <a:t>Footer Information</a:t>
            </a:r>
          </a:p>
        </p:txBody>
      </p:sp>
    </p:spTree>
    <p:extLst>
      <p:ext uri="{BB962C8B-B14F-4D97-AF65-F5344CB8AC3E}">
        <p14:creationId xmlns:p14="http://schemas.microsoft.com/office/powerpoint/2010/main" val="32956830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hat Slide">
    <p:spTree>
      <p:nvGrpSpPr>
        <p:cNvPr id="1" name=""/>
        <p:cNvGrpSpPr/>
        <p:nvPr/>
      </p:nvGrpSpPr>
      <p:grpSpPr>
        <a:xfrm>
          <a:off x="0" y="0"/>
          <a:ext cx="0" cy="0"/>
          <a:chOff x="0" y="0"/>
          <a:chExt cx="0" cy="0"/>
        </a:xfrm>
      </p:grpSpPr>
      <p:sp>
        <p:nvSpPr>
          <p:cNvPr id="5" name="Chart Placeholder 4"/>
          <p:cNvSpPr>
            <a:spLocks noGrp="1"/>
          </p:cNvSpPr>
          <p:nvPr>
            <p:ph type="chart" sz="quarter" idx="18"/>
          </p:nvPr>
        </p:nvSpPr>
        <p:spPr>
          <a:xfrm>
            <a:off x="465668" y="1147233"/>
            <a:ext cx="5545665" cy="5048250"/>
          </a:xfrm>
        </p:spPr>
        <p:txBody>
          <a:bodyPr/>
          <a:lstStyle/>
          <a:p>
            <a:pPr lvl="0"/>
            <a:endParaRPr lang="en-US" noProof="0"/>
          </a:p>
        </p:txBody>
      </p:sp>
      <p:sp>
        <p:nvSpPr>
          <p:cNvPr id="2" name="Title 1"/>
          <p:cNvSpPr>
            <a:spLocks noGrp="1"/>
          </p:cNvSpPr>
          <p:nvPr>
            <p:ph type="title"/>
          </p:nvPr>
        </p:nvSpPr>
        <p:spPr>
          <a:xfrm>
            <a:off x="475912" y="307475"/>
            <a:ext cx="11213472" cy="708526"/>
          </a:xfrm>
        </p:spPr>
        <p:txBody>
          <a:bodyPr/>
          <a:lstStyle>
            <a:lvl1pPr>
              <a:defRPr sz="2200" b="0" i="0" cap="none" baseline="0">
                <a:solidFill>
                  <a:srgbClr val="021F43"/>
                </a:solidFill>
                <a:latin typeface="+mj-lt"/>
                <a:cs typeface="Andes ExtraLight"/>
              </a:defRPr>
            </a:lvl1pPr>
          </a:lstStyle>
          <a:p>
            <a:r>
              <a:rPr lang="en-US"/>
              <a:t>Click to edit Master title style</a:t>
            </a:r>
          </a:p>
        </p:txBody>
      </p:sp>
      <p:sp>
        <p:nvSpPr>
          <p:cNvPr id="13" name="Chart Placeholder 4"/>
          <p:cNvSpPr>
            <a:spLocks noGrp="1"/>
          </p:cNvSpPr>
          <p:nvPr>
            <p:ph type="chart" sz="quarter" idx="19"/>
          </p:nvPr>
        </p:nvSpPr>
        <p:spPr>
          <a:xfrm>
            <a:off x="6143978" y="1147233"/>
            <a:ext cx="5545665" cy="5048250"/>
          </a:xfrm>
        </p:spPr>
        <p:txBody>
          <a:bodyPr/>
          <a:lstStyle/>
          <a:p>
            <a:pPr lvl="0"/>
            <a:endParaRPr lang="en-US" noProof="0"/>
          </a:p>
        </p:txBody>
      </p:sp>
      <p:sp>
        <p:nvSpPr>
          <p:cNvPr id="6" name="Slide Number Placeholder 3">
            <a:extLst>
              <a:ext uri="{FF2B5EF4-FFF2-40B4-BE49-F238E27FC236}">
                <a16:creationId xmlns:a16="http://schemas.microsoft.com/office/drawing/2014/main" id="{1CD7FD82-9AFC-4FFE-9919-E3D6F843FAE7}"/>
              </a:ext>
            </a:extLst>
          </p:cNvPr>
          <p:cNvSpPr>
            <a:spLocks noGrp="1"/>
          </p:cNvSpPr>
          <p:nvPr>
            <p:ph type="sldNum" sz="quarter" idx="20"/>
          </p:nvPr>
        </p:nvSpPr>
        <p:spPr/>
        <p:txBody>
          <a:bodyPr/>
          <a:lstStyle>
            <a:lvl1pPr>
              <a:defRPr/>
            </a:lvl1pPr>
          </a:lstStyle>
          <a:p>
            <a:fld id="{D1C388CA-638C-4B0F-A6C9-25080083C312}" type="slidenum">
              <a:rPr lang="en-US" altLang="en-US"/>
              <a:pPr/>
              <a:t>‹#›</a:t>
            </a:fld>
            <a:endParaRPr lang="en-US" altLang="en-US"/>
          </a:p>
        </p:txBody>
      </p:sp>
      <p:sp>
        <p:nvSpPr>
          <p:cNvPr id="7" name="Footer Placeholder 4">
            <a:extLst>
              <a:ext uri="{FF2B5EF4-FFF2-40B4-BE49-F238E27FC236}">
                <a16:creationId xmlns:a16="http://schemas.microsoft.com/office/drawing/2014/main" id="{63419CD9-6368-4FEC-A470-80B7F4B69676}"/>
              </a:ext>
            </a:extLst>
          </p:cNvPr>
          <p:cNvSpPr>
            <a:spLocks noGrp="1"/>
          </p:cNvSpPr>
          <p:nvPr>
            <p:ph type="ftr" sz="quarter" idx="21"/>
          </p:nvPr>
        </p:nvSpPr>
        <p:spPr/>
        <p:txBody>
          <a:bodyPr/>
          <a:lstStyle>
            <a:lvl1pPr>
              <a:defRPr/>
            </a:lvl1pPr>
          </a:lstStyle>
          <a:p>
            <a:pPr>
              <a:defRPr/>
            </a:pPr>
            <a:r>
              <a:rPr lang="en-US"/>
              <a:t>Footer Information</a:t>
            </a:r>
          </a:p>
        </p:txBody>
      </p:sp>
    </p:spTree>
    <p:extLst>
      <p:ext uri="{BB962C8B-B14F-4D97-AF65-F5344CB8AC3E}">
        <p14:creationId xmlns:p14="http://schemas.microsoft.com/office/powerpoint/2010/main" val="69646235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hart Slide">
    <p:spTree>
      <p:nvGrpSpPr>
        <p:cNvPr id="1" name=""/>
        <p:cNvGrpSpPr/>
        <p:nvPr/>
      </p:nvGrpSpPr>
      <p:grpSpPr>
        <a:xfrm>
          <a:off x="0" y="0"/>
          <a:ext cx="0" cy="0"/>
          <a:chOff x="0" y="0"/>
          <a:chExt cx="0" cy="0"/>
        </a:xfrm>
      </p:grpSpPr>
      <p:sp>
        <p:nvSpPr>
          <p:cNvPr id="5" name="Chart Placeholder 4"/>
          <p:cNvSpPr>
            <a:spLocks noGrp="1"/>
          </p:cNvSpPr>
          <p:nvPr>
            <p:ph type="chart" sz="quarter" idx="18"/>
          </p:nvPr>
        </p:nvSpPr>
        <p:spPr>
          <a:xfrm>
            <a:off x="465668" y="1147233"/>
            <a:ext cx="5545665" cy="5048250"/>
          </a:xfrm>
        </p:spPr>
        <p:txBody>
          <a:bodyPr/>
          <a:lstStyle/>
          <a:p>
            <a:pPr lvl="0"/>
            <a:endParaRPr lang="en-US" noProof="0"/>
          </a:p>
        </p:txBody>
      </p:sp>
      <p:sp>
        <p:nvSpPr>
          <p:cNvPr id="2" name="Title 1"/>
          <p:cNvSpPr>
            <a:spLocks noGrp="1"/>
          </p:cNvSpPr>
          <p:nvPr>
            <p:ph type="title"/>
          </p:nvPr>
        </p:nvSpPr>
        <p:spPr>
          <a:xfrm>
            <a:off x="475912" y="307475"/>
            <a:ext cx="11213472" cy="708526"/>
          </a:xfrm>
        </p:spPr>
        <p:txBody>
          <a:bodyPr/>
          <a:lstStyle>
            <a:lvl1pPr>
              <a:defRPr sz="2200" b="0" i="0" cap="none" baseline="0">
                <a:solidFill>
                  <a:srgbClr val="021F43"/>
                </a:solidFill>
                <a:latin typeface="+mj-lt"/>
                <a:cs typeface="Andes ExtraLight"/>
              </a:defRPr>
            </a:lvl1pPr>
          </a:lstStyle>
          <a:p>
            <a:r>
              <a:rPr lang="en-US"/>
              <a:t>Click to edit Master title style</a:t>
            </a:r>
          </a:p>
        </p:txBody>
      </p:sp>
      <p:sp>
        <p:nvSpPr>
          <p:cNvPr id="13" name="Chart Placeholder 4"/>
          <p:cNvSpPr>
            <a:spLocks noGrp="1"/>
          </p:cNvSpPr>
          <p:nvPr>
            <p:ph type="chart" sz="quarter" idx="19"/>
          </p:nvPr>
        </p:nvSpPr>
        <p:spPr>
          <a:xfrm>
            <a:off x="6143978" y="1147233"/>
            <a:ext cx="5545665" cy="2461684"/>
          </a:xfrm>
        </p:spPr>
        <p:txBody>
          <a:bodyPr/>
          <a:lstStyle/>
          <a:p>
            <a:pPr lvl="0"/>
            <a:endParaRPr lang="en-US" noProof="0"/>
          </a:p>
        </p:txBody>
      </p:sp>
      <p:sp>
        <p:nvSpPr>
          <p:cNvPr id="8" name="Chart Placeholder 4"/>
          <p:cNvSpPr>
            <a:spLocks noGrp="1"/>
          </p:cNvSpPr>
          <p:nvPr>
            <p:ph type="chart" sz="quarter" idx="20"/>
          </p:nvPr>
        </p:nvSpPr>
        <p:spPr>
          <a:xfrm>
            <a:off x="6149622" y="3723217"/>
            <a:ext cx="5545665" cy="2461684"/>
          </a:xfrm>
        </p:spPr>
        <p:txBody>
          <a:bodyPr/>
          <a:lstStyle/>
          <a:p>
            <a:pPr lvl="0"/>
            <a:endParaRPr lang="en-US" noProof="0"/>
          </a:p>
        </p:txBody>
      </p:sp>
      <p:sp>
        <p:nvSpPr>
          <p:cNvPr id="6" name="Slide Number Placeholder 3">
            <a:extLst>
              <a:ext uri="{FF2B5EF4-FFF2-40B4-BE49-F238E27FC236}">
                <a16:creationId xmlns:a16="http://schemas.microsoft.com/office/drawing/2014/main" id="{05C02DBE-E5F0-46B0-B9F3-0E1B2E3D0FA6}"/>
              </a:ext>
            </a:extLst>
          </p:cNvPr>
          <p:cNvSpPr>
            <a:spLocks noGrp="1"/>
          </p:cNvSpPr>
          <p:nvPr>
            <p:ph type="sldNum" sz="quarter" idx="21"/>
          </p:nvPr>
        </p:nvSpPr>
        <p:spPr/>
        <p:txBody>
          <a:bodyPr/>
          <a:lstStyle>
            <a:lvl1pPr>
              <a:defRPr/>
            </a:lvl1pPr>
          </a:lstStyle>
          <a:p>
            <a:fld id="{6EB15EC0-FB73-496B-91DB-D2CFD37602F0}" type="slidenum">
              <a:rPr lang="en-US" altLang="en-US"/>
              <a:pPr/>
              <a:t>‹#›</a:t>
            </a:fld>
            <a:endParaRPr lang="en-US" altLang="en-US"/>
          </a:p>
        </p:txBody>
      </p:sp>
      <p:sp>
        <p:nvSpPr>
          <p:cNvPr id="7" name="Footer Placeholder 4">
            <a:extLst>
              <a:ext uri="{FF2B5EF4-FFF2-40B4-BE49-F238E27FC236}">
                <a16:creationId xmlns:a16="http://schemas.microsoft.com/office/drawing/2014/main" id="{D8D9CA8B-5CDE-467B-8A57-B040B1CC8869}"/>
              </a:ext>
            </a:extLst>
          </p:cNvPr>
          <p:cNvSpPr>
            <a:spLocks noGrp="1"/>
          </p:cNvSpPr>
          <p:nvPr>
            <p:ph type="ftr" sz="quarter" idx="22"/>
          </p:nvPr>
        </p:nvSpPr>
        <p:spPr/>
        <p:txBody>
          <a:bodyPr/>
          <a:lstStyle>
            <a:lvl1pPr>
              <a:defRPr/>
            </a:lvl1pPr>
          </a:lstStyle>
          <a:p>
            <a:pPr>
              <a:defRPr/>
            </a:pPr>
            <a:r>
              <a:rPr lang="en-US"/>
              <a:t>Footer Information</a:t>
            </a:r>
          </a:p>
        </p:txBody>
      </p:sp>
    </p:spTree>
    <p:extLst>
      <p:ext uri="{BB962C8B-B14F-4D97-AF65-F5344CB8AC3E}">
        <p14:creationId xmlns:p14="http://schemas.microsoft.com/office/powerpoint/2010/main" val="453396692"/>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Chart Slide">
    <p:spTree>
      <p:nvGrpSpPr>
        <p:cNvPr id="1" name=""/>
        <p:cNvGrpSpPr/>
        <p:nvPr/>
      </p:nvGrpSpPr>
      <p:grpSpPr>
        <a:xfrm>
          <a:off x="0" y="0"/>
          <a:ext cx="0" cy="0"/>
          <a:chOff x="0" y="0"/>
          <a:chExt cx="0" cy="0"/>
        </a:xfrm>
      </p:grpSpPr>
      <p:sp>
        <p:nvSpPr>
          <p:cNvPr id="2" name="Title 1"/>
          <p:cNvSpPr>
            <a:spLocks noGrp="1"/>
          </p:cNvSpPr>
          <p:nvPr>
            <p:ph type="title"/>
          </p:nvPr>
        </p:nvSpPr>
        <p:spPr>
          <a:xfrm>
            <a:off x="475912" y="307475"/>
            <a:ext cx="11213472" cy="708526"/>
          </a:xfrm>
        </p:spPr>
        <p:txBody>
          <a:bodyPr/>
          <a:lstStyle>
            <a:lvl1pPr>
              <a:defRPr sz="2200" b="0" i="0" cap="none" baseline="0">
                <a:solidFill>
                  <a:srgbClr val="021F43"/>
                </a:solidFill>
                <a:latin typeface="+mj-lt"/>
                <a:cs typeface="Andes ExtraLight"/>
              </a:defRPr>
            </a:lvl1pPr>
          </a:lstStyle>
          <a:p>
            <a:r>
              <a:rPr lang="en-US"/>
              <a:t>Click to edit Master title style</a:t>
            </a:r>
          </a:p>
        </p:txBody>
      </p:sp>
      <p:sp>
        <p:nvSpPr>
          <p:cNvPr id="13" name="Chart Placeholder 4"/>
          <p:cNvSpPr>
            <a:spLocks noGrp="1"/>
          </p:cNvSpPr>
          <p:nvPr>
            <p:ph type="chart" sz="quarter" idx="19"/>
          </p:nvPr>
        </p:nvSpPr>
        <p:spPr>
          <a:xfrm>
            <a:off x="6143978" y="1147233"/>
            <a:ext cx="5545665" cy="2461684"/>
          </a:xfrm>
        </p:spPr>
        <p:txBody>
          <a:bodyPr/>
          <a:lstStyle/>
          <a:p>
            <a:pPr lvl="0"/>
            <a:endParaRPr lang="en-US" noProof="0"/>
          </a:p>
        </p:txBody>
      </p:sp>
      <p:sp>
        <p:nvSpPr>
          <p:cNvPr id="8" name="Chart Placeholder 4"/>
          <p:cNvSpPr>
            <a:spLocks noGrp="1"/>
          </p:cNvSpPr>
          <p:nvPr>
            <p:ph type="chart" sz="quarter" idx="20"/>
          </p:nvPr>
        </p:nvSpPr>
        <p:spPr>
          <a:xfrm>
            <a:off x="6149622" y="3723217"/>
            <a:ext cx="5545665" cy="2461684"/>
          </a:xfrm>
        </p:spPr>
        <p:txBody>
          <a:bodyPr/>
          <a:lstStyle/>
          <a:p>
            <a:pPr lvl="0"/>
            <a:endParaRPr lang="en-US" noProof="0"/>
          </a:p>
        </p:txBody>
      </p:sp>
      <p:sp>
        <p:nvSpPr>
          <p:cNvPr id="9" name="Chart Placeholder 4"/>
          <p:cNvSpPr>
            <a:spLocks noGrp="1"/>
          </p:cNvSpPr>
          <p:nvPr>
            <p:ph type="chart" sz="quarter" idx="21"/>
          </p:nvPr>
        </p:nvSpPr>
        <p:spPr>
          <a:xfrm>
            <a:off x="462845" y="1140883"/>
            <a:ext cx="5545665" cy="2461684"/>
          </a:xfrm>
        </p:spPr>
        <p:txBody>
          <a:bodyPr/>
          <a:lstStyle/>
          <a:p>
            <a:pPr lvl="0"/>
            <a:endParaRPr lang="en-US" noProof="0"/>
          </a:p>
        </p:txBody>
      </p:sp>
      <p:sp>
        <p:nvSpPr>
          <p:cNvPr id="14" name="Chart Placeholder 4"/>
          <p:cNvSpPr>
            <a:spLocks noGrp="1"/>
          </p:cNvSpPr>
          <p:nvPr>
            <p:ph type="chart" sz="quarter" idx="22"/>
          </p:nvPr>
        </p:nvSpPr>
        <p:spPr>
          <a:xfrm>
            <a:off x="468489" y="3716867"/>
            <a:ext cx="5545665" cy="2461684"/>
          </a:xfrm>
        </p:spPr>
        <p:txBody>
          <a:bodyPr/>
          <a:lstStyle/>
          <a:p>
            <a:pPr lvl="0"/>
            <a:endParaRPr lang="en-US" noProof="0"/>
          </a:p>
        </p:txBody>
      </p:sp>
      <p:sp>
        <p:nvSpPr>
          <p:cNvPr id="7" name="Slide Number Placeholder 3">
            <a:extLst>
              <a:ext uri="{FF2B5EF4-FFF2-40B4-BE49-F238E27FC236}">
                <a16:creationId xmlns:a16="http://schemas.microsoft.com/office/drawing/2014/main" id="{02042FF6-1983-4DB9-B668-F46C55E76F90}"/>
              </a:ext>
            </a:extLst>
          </p:cNvPr>
          <p:cNvSpPr>
            <a:spLocks noGrp="1"/>
          </p:cNvSpPr>
          <p:nvPr>
            <p:ph type="sldNum" sz="quarter" idx="23"/>
          </p:nvPr>
        </p:nvSpPr>
        <p:spPr/>
        <p:txBody>
          <a:bodyPr/>
          <a:lstStyle>
            <a:lvl1pPr>
              <a:defRPr/>
            </a:lvl1pPr>
          </a:lstStyle>
          <a:p>
            <a:fld id="{7F42187B-16D1-4232-9140-E375D25CBC69}" type="slidenum">
              <a:rPr lang="en-US" altLang="en-US"/>
              <a:pPr/>
              <a:t>‹#›</a:t>
            </a:fld>
            <a:endParaRPr lang="en-US" altLang="en-US"/>
          </a:p>
        </p:txBody>
      </p:sp>
      <p:sp>
        <p:nvSpPr>
          <p:cNvPr id="10" name="Footer Placeholder 4">
            <a:extLst>
              <a:ext uri="{FF2B5EF4-FFF2-40B4-BE49-F238E27FC236}">
                <a16:creationId xmlns:a16="http://schemas.microsoft.com/office/drawing/2014/main" id="{D5E4D2C6-5261-4A7B-AD65-513A8069190B}"/>
              </a:ext>
            </a:extLst>
          </p:cNvPr>
          <p:cNvSpPr>
            <a:spLocks noGrp="1"/>
          </p:cNvSpPr>
          <p:nvPr>
            <p:ph type="ftr" sz="quarter" idx="24"/>
          </p:nvPr>
        </p:nvSpPr>
        <p:spPr/>
        <p:txBody>
          <a:bodyPr/>
          <a:lstStyle>
            <a:lvl1pPr>
              <a:defRPr/>
            </a:lvl1pPr>
          </a:lstStyle>
          <a:p>
            <a:pPr>
              <a:defRPr/>
            </a:pPr>
            <a:r>
              <a:rPr lang="en-US"/>
              <a:t>Footer Information</a:t>
            </a:r>
          </a:p>
        </p:txBody>
      </p:sp>
    </p:spTree>
    <p:extLst>
      <p:ext uri="{BB962C8B-B14F-4D97-AF65-F5344CB8AC3E}">
        <p14:creationId xmlns:p14="http://schemas.microsoft.com/office/powerpoint/2010/main" val="204788619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Title Slide">
    <p:spTree>
      <p:nvGrpSpPr>
        <p:cNvPr id="1" name=""/>
        <p:cNvGrpSpPr/>
        <p:nvPr/>
      </p:nvGrpSpPr>
      <p:grpSpPr>
        <a:xfrm>
          <a:off x="0" y="0"/>
          <a:ext cx="0" cy="0"/>
          <a:chOff x="0" y="0"/>
          <a:chExt cx="0" cy="0"/>
        </a:xfrm>
      </p:grpSpPr>
      <p:sp>
        <p:nvSpPr>
          <p:cNvPr id="8" name="Line 1086">
            <a:extLst>
              <a:ext uri="{FF2B5EF4-FFF2-40B4-BE49-F238E27FC236}">
                <a16:creationId xmlns:a16="http://schemas.microsoft.com/office/drawing/2014/main" id="{AAE2E734-EDB8-4AE4-BED1-38DCC4839C7B}"/>
              </a:ext>
            </a:extLst>
          </p:cNvPr>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 name="Line 1087">
            <a:extLst>
              <a:ext uri="{FF2B5EF4-FFF2-40B4-BE49-F238E27FC236}">
                <a16:creationId xmlns:a16="http://schemas.microsoft.com/office/drawing/2014/main" id="{D0BE8E92-7151-4F78-BE4F-17CAF0DA519B}"/>
              </a:ext>
            </a:extLst>
          </p:cNvPr>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 name="Rectangle 1088">
            <a:extLst>
              <a:ext uri="{FF2B5EF4-FFF2-40B4-BE49-F238E27FC236}">
                <a16:creationId xmlns:a16="http://schemas.microsoft.com/office/drawing/2014/main" id="{F942F3E6-7190-4E9E-BC7B-4EDAD1FBC681}"/>
              </a:ext>
            </a:extLst>
          </p:cNvPr>
          <p:cNvSpPr>
            <a:spLocks noChangeArrowheads="1"/>
          </p:cNvSpPr>
          <p:nvPr/>
        </p:nvSpPr>
        <p:spPr bwMode="auto">
          <a:xfrm>
            <a:off x="645585" y="617539"/>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11" name="Rectangle 1089">
            <a:extLst>
              <a:ext uri="{FF2B5EF4-FFF2-40B4-BE49-F238E27FC236}">
                <a16:creationId xmlns:a16="http://schemas.microsoft.com/office/drawing/2014/main" id="{F802521F-5ED4-4E05-928F-F742E81473E3}"/>
              </a:ext>
            </a:extLst>
          </p:cNvPr>
          <p:cNvSpPr>
            <a:spLocks noChangeArrowheads="1"/>
          </p:cNvSpPr>
          <p:nvPr/>
        </p:nvSpPr>
        <p:spPr bwMode="auto">
          <a:xfrm>
            <a:off x="645585" y="61753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12" name="Freeform 1098">
            <a:extLst>
              <a:ext uri="{FF2B5EF4-FFF2-40B4-BE49-F238E27FC236}">
                <a16:creationId xmlns:a16="http://schemas.microsoft.com/office/drawing/2014/main" id="{7DE120DE-4AD5-4891-98B6-3FDC485B9719}"/>
              </a:ext>
            </a:extLst>
          </p:cNvPr>
          <p:cNvSpPr>
            <a:spLocks/>
          </p:cNvSpPr>
          <p:nvPr/>
        </p:nvSpPr>
        <p:spPr bwMode="auto">
          <a:xfrm>
            <a:off x="649818" y="617539"/>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147483647 w 2"/>
              <a:gd name="T35" fmla="*/ 0 h 1587"/>
              <a:gd name="T36" fmla="*/ 2147483647 w 2"/>
              <a:gd name="T37" fmla="*/ 0 h 1587"/>
              <a:gd name="T38" fmla="*/ 2147483647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3" name="Freeform 1115">
            <a:extLst>
              <a:ext uri="{FF2B5EF4-FFF2-40B4-BE49-F238E27FC236}">
                <a16:creationId xmlns:a16="http://schemas.microsoft.com/office/drawing/2014/main" id="{C2BFAF11-FCD3-4505-8087-D77FEBE39BD7}"/>
              </a:ext>
            </a:extLst>
          </p:cNvPr>
          <p:cNvSpPr>
            <a:spLocks/>
          </p:cNvSpPr>
          <p:nvPr/>
        </p:nvSpPr>
        <p:spPr bwMode="auto">
          <a:xfrm>
            <a:off x="611718" y="473075"/>
            <a:ext cx="4233" cy="3175"/>
          </a:xfrm>
          <a:custGeom>
            <a:avLst/>
            <a:gdLst>
              <a:gd name="T0" fmla="*/ 0 w 2"/>
              <a:gd name="T1" fmla="*/ 2147483647 h 2"/>
              <a:gd name="T2" fmla="*/ 0 w 2"/>
              <a:gd name="T3" fmla="*/ 2147483647 h 2"/>
              <a:gd name="T4" fmla="*/ 0 w 2"/>
              <a:gd name="T5" fmla="*/ 2147483647 h 2"/>
              <a:gd name="T6" fmla="*/ 0 w 2"/>
              <a:gd name="T7" fmla="*/ 2147483647 h 2"/>
              <a:gd name="T8" fmla="*/ 0 w 2"/>
              <a:gd name="T9" fmla="*/ 2147483647 h 2"/>
              <a:gd name="T10" fmla="*/ 0 w 2"/>
              <a:gd name="T11" fmla="*/ 2147483647 h 2"/>
              <a:gd name="T12" fmla="*/ 2147483647 w 2"/>
              <a:gd name="T13" fmla="*/ 2147483647 h 2"/>
              <a:gd name="T14" fmla="*/ 2147483647 w 2"/>
              <a:gd name="T15" fmla="*/ 2147483647 h 2"/>
              <a:gd name="T16" fmla="*/ 2147483647 w 2"/>
              <a:gd name="T17" fmla="*/ 0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2147483647 w 2"/>
              <a:gd name="T29" fmla="*/ 2147483647 h 2"/>
              <a:gd name="T30" fmla="*/ 2147483647 w 2"/>
              <a:gd name="T31" fmla="*/ 2147483647 h 2"/>
              <a:gd name="T32" fmla="*/ 2147483647 w 2"/>
              <a:gd name="T33" fmla="*/ 2147483647 h 2"/>
              <a:gd name="T34" fmla="*/ 2147483647 w 2"/>
              <a:gd name="T35" fmla="*/ 2147483647 h 2"/>
              <a:gd name="T36" fmla="*/ 2147483647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2147483647 w 2"/>
              <a:gd name="T55" fmla="*/ 2147483647 h 2"/>
              <a:gd name="T56" fmla="*/ 0 w 2"/>
              <a:gd name="T57" fmla="*/ 2147483647 h 2"/>
              <a:gd name="T58" fmla="*/ 2147483647 w 2"/>
              <a:gd name="T59" fmla="*/ 2147483647 h 2"/>
              <a:gd name="T60" fmla="*/ 2147483647 w 2"/>
              <a:gd name="T61" fmla="*/ 2147483647 h 2"/>
              <a:gd name="T62" fmla="*/ 2147483647 w 2"/>
              <a:gd name="T63" fmla="*/ 2147483647 h 2"/>
              <a:gd name="T64" fmla="*/ 0 w 2"/>
              <a:gd name="T65" fmla="*/ 2147483647 h 2"/>
              <a:gd name="T66" fmla="*/ 0 w 2"/>
              <a:gd name="T67" fmla="*/ 2147483647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4" name="Freeform 1120">
            <a:extLst>
              <a:ext uri="{FF2B5EF4-FFF2-40B4-BE49-F238E27FC236}">
                <a16:creationId xmlns:a16="http://schemas.microsoft.com/office/drawing/2014/main" id="{348C4580-83E0-4B25-90F0-016A308B1E8F}"/>
              </a:ext>
            </a:extLst>
          </p:cNvPr>
          <p:cNvSpPr>
            <a:spLocks/>
          </p:cNvSpPr>
          <p:nvPr/>
        </p:nvSpPr>
        <p:spPr bwMode="auto">
          <a:xfrm>
            <a:off x="611718" y="463551"/>
            <a:ext cx="4233" cy="3175"/>
          </a:xfrm>
          <a:custGeom>
            <a:avLst/>
            <a:gdLst>
              <a:gd name="T0" fmla="*/ 0 w 2"/>
              <a:gd name="T1" fmla="*/ 0 h 2"/>
              <a:gd name="T2" fmla="*/ 0 w 2"/>
              <a:gd name="T3" fmla="*/ 2147483647 h 2"/>
              <a:gd name="T4" fmla="*/ 0 w 2"/>
              <a:gd name="T5" fmla="*/ 2147483647 h 2"/>
              <a:gd name="T6" fmla="*/ 0 w 2"/>
              <a:gd name="T7" fmla="*/ 2147483647 h 2"/>
              <a:gd name="T8" fmla="*/ 2147483647 w 2"/>
              <a:gd name="T9" fmla="*/ 2147483647 h 2"/>
              <a:gd name="T10" fmla="*/ 2147483647 w 2"/>
              <a:gd name="T11" fmla="*/ 0 h 2"/>
              <a:gd name="T12" fmla="*/ 2147483647 w 2"/>
              <a:gd name="T13" fmla="*/ 0 h 2"/>
              <a:gd name="T14" fmla="*/ 2147483647 w 2"/>
              <a:gd name="T15" fmla="*/ 0 h 2"/>
              <a:gd name="T16" fmla="*/ 0 w 2"/>
              <a:gd name="T17" fmla="*/ 0 h 2"/>
              <a:gd name="T18" fmla="*/ 0 w 2"/>
              <a:gd name="T19" fmla="*/ 2147483647 h 2"/>
              <a:gd name="T20" fmla="*/ 0 w 2"/>
              <a:gd name="T21" fmla="*/ 2147483647 h 2"/>
              <a:gd name="T22" fmla="*/ 2147483647 w 2"/>
              <a:gd name="T23" fmla="*/ 0 h 2"/>
              <a:gd name="T24" fmla="*/ 2147483647 w 2"/>
              <a:gd name="T25" fmla="*/ 0 h 2"/>
              <a:gd name="T26" fmla="*/ 2147483647 w 2"/>
              <a:gd name="T27" fmla="*/ 0 h 2"/>
              <a:gd name="T28" fmla="*/ 2147483647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2147483647 w 2"/>
              <a:gd name="T47" fmla="*/ 2147483647 h 2"/>
              <a:gd name="T48" fmla="*/ 0 w 2"/>
              <a:gd name="T49" fmla="*/ 2147483647 h 2"/>
              <a:gd name="T50" fmla="*/ 0 w 2"/>
              <a:gd name="T51" fmla="*/ 2147483647 h 2"/>
              <a:gd name="T52" fmla="*/ 2147483647 w 2"/>
              <a:gd name="T53" fmla="*/ 2147483647 h 2"/>
              <a:gd name="T54" fmla="*/ 2147483647 w 2"/>
              <a:gd name="T55" fmla="*/ 2147483647 h 2"/>
              <a:gd name="T56" fmla="*/ 2147483647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 name="Freeform 1134">
            <a:extLst>
              <a:ext uri="{FF2B5EF4-FFF2-40B4-BE49-F238E27FC236}">
                <a16:creationId xmlns:a16="http://schemas.microsoft.com/office/drawing/2014/main" id="{6648863A-ECF0-4468-B143-0468BFB0C0D6}"/>
              </a:ext>
            </a:extLst>
          </p:cNvPr>
          <p:cNvSpPr>
            <a:spLocks/>
          </p:cNvSpPr>
          <p:nvPr/>
        </p:nvSpPr>
        <p:spPr bwMode="auto">
          <a:xfrm>
            <a:off x="937685" y="514350"/>
            <a:ext cx="4233" cy="6350"/>
          </a:xfrm>
          <a:custGeom>
            <a:avLst/>
            <a:gdLst>
              <a:gd name="T0" fmla="*/ 2147483647 w 2"/>
              <a:gd name="T1" fmla="*/ 2147483647 h 4"/>
              <a:gd name="T2" fmla="*/ 2147483647 w 2"/>
              <a:gd name="T3" fmla="*/ 2147483647 h 4"/>
              <a:gd name="T4" fmla="*/ 2147483647 w 2"/>
              <a:gd name="T5" fmla="*/ 2147483647 h 4"/>
              <a:gd name="T6" fmla="*/ 2147483647 w 2"/>
              <a:gd name="T7" fmla="*/ 2147483647 h 4"/>
              <a:gd name="T8" fmla="*/ 2147483647 w 2"/>
              <a:gd name="T9" fmla="*/ 0 h 4"/>
              <a:gd name="T10" fmla="*/ 2147483647 w 2"/>
              <a:gd name="T11" fmla="*/ 0 h 4"/>
              <a:gd name="T12" fmla="*/ 2147483647 w 2"/>
              <a:gd name="T13" fmla="*/ 0 h 4"/>
              <a:gd name="T14" fmla="*/ 0 w 2"/>
              <a:gd name="T15" fmla="*/ 2147483647 h 4"/>
              <a:gd name="T16" fmla="*/ 2147483647 w 2"/>
              <a:gd name="T17" fmla="*/ 2147483647 h 4"/>
              <a:gd name="T18" fmla="*/ 2147483647 w 2"/>
              <a:gd name="T19" fmla="*/ 2147483647 h 4"/>
              <a:gd name="T20" fmla="*/ 2147483647 w 2"/>
              <a:gd name="T21" fmla="*/ 2147483647 h 4"/>
              <a:gd name="T22" fmla="*/ 2147483647 w 2"/>
              <a:gd name="T23" fmla="*/ 0 h 4"/>
              <a:gd name="T24" fmla="*/ 2147483647 w 2"/>
              <a:gd name="T25" fmla="*/ 2147483647 h 4"/>
              <a:gd name="T26" fmla="*/ 2147483647 w 2"/>
              <a:gd name="T27" fmla="*/ 2147483647 h 4"/>
              <a:gd name="T28" fmla="*/ 2147483647 w 2"/>
              <a:gd name="T29" fmla="*/ 2147483647 h 4"/>
              <a:gd name="T30" fmla="*/ 2147483647 w 2"/>
              <a:gd name="T31" fmla="*/ 2147483647 h 4"/>
              <a:gd name="T32" fmla="*/ 2147483647 w 2"/>
              <a:gd name="T33" fmla="*/ 2147483647 h 4"/>
              <a:gd name="T34" fmla="*/ 2147483647 w 2"/>
              <a:gd name="T35" fmla="*/ 2147483647 h 4"/>
              <a:gd name="T36" fmla="*/ 2147483647 w 2"/>
              <a:gd name="T37" fmla="*/ 2147483647 h 4"/>
              <a:gd name="T38" fmla="*/ 2147483647 w 2"/>
              <a:gd name="T39" fmla="*/ 2147483647 h 4"/>
              <a:gd name="T40" fmla="*/ 2147483647 w 2"/>
              <a:gd name="T41" fmla="*/ 2147483647 h 4"/>
              <a:gd name="T42" fmla="*/ 2147483647 w 2"/>
              <a:gd name="T43" fmla="*/ 2147483647 h 4"/>
              <a:gd name="T44" fmla="*/ 2147483647 w 2"/>
              <a:gd name="T45" fmla="*/ 2147483647 h 4"/>
              <a:gd name="T46" fmla="*/ 2147483647 w 2"/>
              <a:gd name="T47" fmla="*/ 2147483647 h 4"/>
              <a:gd name="T48" fmla="*/ 2147483647 w 2"/>
              <a:gd name="T49" fmla="*/ 2147483647 h 4"/>
              <a:gd name="T50" fmla="*/ 2147483647 w 2"/>
              <a:gd name="T51" fmla="*/ 2147483647 h 4"/>
              <a:gd name="T52" fmla="*/ 0 w 2"/>
              <a:gd name="T53" fmla="*/ 2147483647 h 4"/>
              <a:gd name="T54" fmla="*/ 2147483647 w 2"/>
              <a:gd name="T55" fmla="*/ 2147483647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6" name="Freeform 1141">
            <a:extLst>
              <a:ext uri="{FF2B5EF4-FFF2-40B4-BE49-F238E27FC236}">
                <a16:creationId xmlns:a16="http://schemas.microsoft.com/office/drawing/2014/main" id="{D9F8A1B5-72B5-4FA2-8A03-2EA3B47CC4A5}"/>
              </a:ext>
            </a:extLst>
          </p:cNvPr>
          <p:cNvSpPr>
            <a:spLocks/>
          </p:cNvSpPr>
          <p:nvPr/>
        </p:nvSpPr>
        <p:spPr bwMode="auto">
          <a:xfrm>
            <a:off x="941918" y="479425"/>
            <a:ext cx="2116" cy="6350"/>
          </a:xfrm>
          <a:custGeom>
            <a:avLst/>
            <a:gdLst>
              <a:gd name="T0" fmla="*/ 0 w 1587"/>
              <a:gd name="T1" fmla="*/ 2147483647 h 4"/>
              <a:gd name="T2" fmla="*/ 0 w 1587"/>
              <a:gd name="T3" fmla="*/ 2147483647 h 4"/>
              <a:gd name="T4" fmla="*/ 0 w 1587"/>
              <a:gd name="T5" fmla="*/ 0 h 4"/>
              <a:gd name="T6" fmla="*/ 0 w 1587"/>
              <a:gd name="T7" fmla="*/ 0 h 4"/>
              <a:gd name="T8" fmla="*/ 0 w 1587"/>
              <a:gd name="T9" fmla="*/ 2147483647 h 4"/>
              <a:gd name="T10" fmla="*/ 0 w 1587"/>
              <a:gd name="T11" fmla="*/ 2147483647 h 4"/>
              <a:gd name="T12" fmla="*/ 0 w 1587"/>
              <a:gd name="T13" fmla="*/ 2147483647 h 4"/>
              <a:gd name="T14" fmla="*/ 0 w 1587"/>
              <a:gd name="T15" fmla="*/ 2147483647 h 4"/>
              <a:gd name="T16" fmla="*/ 0 w 1587"/>
              <a:gd name="T17" fmla="*/ 2147483647 h 4"/>
              <a:gd name="T18" fmla="*/ 0 w 1587"/>
              <a:gd name="T19" fmla="*/ 2147483647 h 4"/>
              <a:gd name="T20" fmla="*/ 0 w 1587"/>
              <a:gd name="T21" fmla="*/ 2147483647 h 4"/>
              <a:gd name="T22" fmla="*/ 0 w 1587"/>
              <a:gd name="T23" fmla="*/ 2147483647 h 4"/>
              <a:gd name="T24" fmla="*/ 0 w 1587"/>
              <a:gd name="T25" fmla="*/ 2147483647 h 4"/>
              <a:gd name="T26" fmla="*/ 0 w 1587"/>
              <a:gd name="T27" fmla="*/ 2147483647 h 4"/>
              <a:gd name="T28" fmla="*/ 0 w 1587"/>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7" name="Freeform 1148">
            <a:extLst>
              <a:ext uri="{FF2B5EF4-FFF2-40B4-BE49-F238E27FC236}">
                <a16:creationId xmlns:a16="http://schemas.microsoft.com/office/drawing/2014/main" id="{08A57F82-043B-41AD-A0A7-CCD6DA420B66}"/>
              </a:ext>
            </a:extLst>
          </p:cNvPr>
          <p:cNvSpPr>
            <a:spLocks/>
          </p:cNvSpPr>
          <p:nvPr/>
        </p:nvSpPr>
        <p:spPr bwMode="auto">
          <a:xfrm>
            <a:off x="924985" y="460376"/>
            <a:ext cx="4233" cy="3175"/>
          </a:xfrm>
          <a:custGeom>
            <a:avLst/>
            <a:gdLst>
              <a:gd name="T0" fmla="*/ 2147483647 w 2"/>
              <a:gd name="T1" fmla="*/ 2147483647 h 2"/>
              <a:gd name="T2" fmla="*/ 2147483647 w 2"/>
              <a:gd name="T3" fmla="*/ 0 h 2"/>
              <a:gd name="T4" fmla="*/ 2147483647 w 2"/>
              <a:gd name="T5" fmla="*/ 0 h 2"/>
              <a:gd name="T6" fmla="*/ 2147483647 w 2"/>
              <a:gd name="T7" fmla="*/ 0 h 2"/>
              <a:gd name="T8" fmla="*/ 2147483647 w 2"/>
              <a:gd name="T9" fmla="*/ 0 h 2"/>
              <a:gd name="T10" fmla="*/ 0 w 2"/>
              <a:gd name="T11" fmla="*/ 0 h 2"/>
              <a:gd name="T12" fmla="*/ 0 w 2"/>
              <a:gd name="T13" fmla="*/ 0 h 2"/>
              <a:gd name="T14" fmla="*/ 0 w 2"/>
              <a:gd name="T15" fmla="*/ 2147483647 h 2"/>
              <a:gd name="T16" fmla="*/ 0 w 2"/>
              <a:gd name="T17" fmla="*/ 2147483647 h 2"/>
              <a:gd name="T18" fmla="*/ 0 w 2"/>
              <a:gd name="T19" fmla="*/ 2147483647 h 2"/>
              <a:gd name="T20" fmla="*/ 2147483647 w 2"/>
              <a:gd name="T21" fmla="*/ 2147483647 h 2"/>
              <a:gd name="T22" fmla="*/ 2147483647 w 2"/>
              <a:gd name="T23" fmla="*/ 2147483647 h 2"/>
              <a:gd name="T24" fmla="*/ 2147483647 w 2"/>
              <a:gd name="T25" fmla="*/ 0 h 2"/>
              <a:gd name="T26" fmla="*/ 2147483647 w 2"/>
              <a:gd name="T27" fmla="*/ 0 h 2"/>
              <a:gd name="T28" fmla="*/ 2147483647 w 2"/>
              <a:gd name="T29" fmla="*/ 0 h 2"/>
              <a:gd name="T30" fmla="*/ 0 w 2"/>
              <a:gd name="T31" fmla="*/ 2147483647 h 2"/>
              <a:gd name="T32" fmla="*/ 2147483647 w 2"/>
              <a:gd name="T33" fmla="*/ 2147483647 h 2"/>
              <a:gd name="T34" fmla="*/ 2147483647 w 2"/>
              <a:gd name="T35" fmla="*/ 0 h 2"/>
              <a:gd name="T36" fmla="*/ 0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2147483647 w 2"/>
              <a:gd name="T59" fmla="*/ 2147483647 h 2"/>
              <a:gd name="T60" fmla="*/ 2147483647 w 2"/>
              <a:gd name="T61" fmla="*/ 2147483647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8" name="Freeform 1150">
            <a:extLst>
              <a:ext uri="{FF2B5EF4-FFF2-40B4-BE49-F238E27FC236}">
                <a16:creationId xmlns:a16="http://schemas.microsoft.com/office/drawing/2014/main" id="{4B1D7FD9-717A-465A-911D-4558E0476B7B}"/>
              </a:ext>
            </a:extLst>
          </p:cNvPr>
          <p:cNvSpPr>
            <a:spLocks/>
          </p:cNvSpPr>
          <p:nvPr/>
        </p:nvSpPr>
        <p:spPr bwMode="auto">
          <a:xfrm>
            <a:off x="912285" y="447676"/>
            <a:ext cx="2116" cy="3175"/>
          </a:xfrm>
          <a:custGeom>
            <a:avLst/>
            <a:gdLst>
              <a:gd name="T0" fmla="*/ 0 w 1587"/>
              <a:gd name="T1" fmla="*/ 2147483647 h 2"/>
              <a:gd name="T2" fmla="*/ 0 w 1587"/>
              <a:gd name="T3" fmla="*/ 0 h 2"/>
              <a:gd name="T4" fmla="*/ 0 w 1587"/>
              <a:gd name="T5" fmla="*/ 2147483647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9" name="Freeform 1152">
            <a:extLst>
              <a:ext uri="{FF2B5EF4-FFF2-40B4-BE49-F238E27FC236}">
                <a16:creationId xmlns:a16="http://schemas.microsoft.com/office/drawing/2014/main" id="{42CFD577-F04F-42A7-B085-2FBF3219A554}"/>
              </a:ext>
            </a:extLst>
          </p:cNvPr>
          <p:cNvSpPr>
            <a:spLocks/>
          </p:cNvSpPr>
          <p:nvPr/>
        </p:nvSpPr>
        <p:spPr bwMode="auto">
          <a:xfrm>
            <a:off x="912285" y="447676"/>
            <a:ext cx="4233" cy="3175"/>
          </a:xfrm>
          <a:custGeom>
            <a:avLst/>
            <a:gdLst>
              <a:gd name="T0" fmla="*/ 2147483647 w 2"/>
              <a:gd name="T1" fmla="*/ 0 h 2"/>
              <a:gd name="T2" fmla="*/ 0 w 2"/>
              <a:gd name="T3" fmla="*/ 0 h 2"/>
              <a:gd name="T4" fmla="*/ 0 w 2"/>
              <a:gd name="T5" fmla="*/ 0 h 2"/>
              <a:gd name="T6" fmla="*/ 0 w 2"/>
              <a:gd name="T7" fmla="*/ 0 h 2"/>
              <a:gd name="T8" fmla="*/ 0 w 2"/>
              <a:gd name="T9" fmla="*/ 2147483647 h 2"/>
              <a:gd name="T10" fmla="*/ 2147483647 w 2"/>
              <a:gd name="T11" fmla="*/ 2147483647 h 2"/>
              <a:gd name="T12" fmla="*/ 2147483647 w 2"/>
              <a:gd name="T13" fmla="*/ 0 h 2"/>
              <a:gd name="T14" fmla="*/ 0 w 2"/>
              <a:gd name="T15" fmla="*/ 0 h 2"/>
              <a:gd name="T16" fmla="*/ 0 w 2"/>
              <a:gd name="T17" fmla="*/ 0 h 2"/>
              <a:gd name="T18" fmla="*/ 0 w 2"/>
              <a:gd name="T19" fmla="*/ 0 h 2"/>
              <a:gd name="T20" fmla="*/ 0 w 2"/>
              <a:gd name="T21" fmla="*/ 2147483647 h 2"/>
              <a:gd name="T22" fmla="*/ 2147483647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0" name="Freeform 1154">
            <a:extLst>
              <a:ext uri="{FF2B5EF4-FFF2-40B4-BE49-F238E27FC236}">
                <a16:creationId xmlns:a16="http://schemas.microsoft.com/office/drawing/2014/main" id="{D3B83CFE-AFE7-4B79-B959-FF2836E4C9B1}"/>
              </a:ext>
            </a:extLst>
          </p:cNvPr>
          <p:cNvSpPr>
            <a:spLocks/>
          </p:cNvSpPr>
          <p:nvPr/>
        </p:nvSpPr>
        <p:spPr bwMode="auto">
          <a:xfrm>
            <a:off x="886885" y="43497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1" name="Freeform 1156">
            <a:extLst>
              <a:ext uri="{FF2B5EF4-FFF2-40B4-BE49-F238E27FC236}">
                <a16:creationId xmlns:a16="http://schemas.microsoft.com/office/drawing/2014/main" id="{DC51F24C-A276-48CF-A064-216DDA9FA93C}"/>
              </a:ext>
            </a:extLst>
          </p:cNvPr>
          <p:cNvSpPr>
            <a:spLocks/>
          </p:cNvSpPr>
          <p:nvPr/>
        </p:nvSpPr>
        <p:spPr bwMode="auto">
          <a:xfrm>
            <a:off x="886885" y="431801"/>
            <a:ext cx="4233" cy="3175"/>
          </a:xfrm>
          <a:custGeom>
            <a:avLst/>
            <a:gdLst>
              <a:gd name="T0" fmla="*/ 2147483647 w 2"/>
              <a:gd name="T1" fmla="*/ 2147483647 h 2"/>
              <a:gd name="T2" fmla="*/ 0 w 2"/>
              <a:gd name="T3" fmla="*/ 0 h 2"/>
              <a:gd name="T4" fmla="*/ 0 w 2"/>
              <a:gd name="T5" fmla="*/ 0 h 2"/>
              <a:gd name="T6" fmla="*/ 0 w 2"/>
              <a:gd name="T7" fmla="*/ 2147483647 h 2"/>
              <a:gd name="T8" fmla="*/ 2147483647 w 2"/>
              <a:gd name="T9" fmla="*/ 2147483647 h 2"/>
              <a:gd name="T10" fmla="*/ 2147483647 w 2"/>
              <a:gd name="T11" fmla="*/ 2147483647 h 2"/>
              <a:gd name="T12" fmla="*/ 2147483647 w 2"/>
              <a:gd name="T13" fmla="*/ 2147483647 h 2"/>
              <a:gd name="T14" fmla="*/ 0 w 2"/>
              <a:gd name="T15" fmla="*/ 0 h 2"/>
              <a:gd name="T16" fmla="*/ 0 w 2"/>
              <a:gd name="T17" fmla="*/ 0 h 2"/>
              <a:gd name="T18" fmla="*/ 0 w 2"/>
              <a:gd name="T19" fmla="*/ 2147483647 h 2"/>
              <a:gd name="T20" fmla="*/ 2147483647 w 2"/>
              <a:gd name="T21" fmla="*/ 2147483647 h 2"/>
              <a:gd name="T22" fmla="*/ 2147483647 w 2"/>
              <a:gd name="T23" fmla="*/ 2147483647 h 2"/>
              <a:gd name="T24" fmla="*/ 2147483647 w 2"/>
              <a:gd name="T25" fmla="*/ 2147483647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2" name="Freeform 1163">
            <a:extLst>
              <a:ext uri="{FF2B5EF4-FFF2-40B4-BE49-F238E27FC236}">
                <a16:creationId xmlns:a16="http://schemas.microsoft.com/office/drawing/2014/main" id="{79627045-A5DC-403B-AA3E-4C51641D1D3D}"/>
              </a:ext>
            </a:extLst>
          </p:cNvPr>
          <p:cNvSpPr>
            <a:spLocks/>
          </p:cNvSpPr>
          <p:nvPr/>
        </p:nvSpPr>
        <p:spPr bwMode="auto">
          <a:xfrm>
            <a:off x="814917" y="415926"/>
            <a:ext cx="8467" cy="3175"/>
          </a:xfrm>
          <a:custGeom>
            <a:avLst/>
            <a:gdLst>
              <a:gd name="T0" fmla="*/ 2147483647 w 4"/>
              <a:gd name="T1" fmla="*/ 2147483647 h 2"/>
              <a:gd name="T2" fmla="*/ 2147483647 w 4"/>
              <a:gd name="T3" fmla="*/ 2147483647 h 2"/>
              <a:gd name="T4" fmla="*/ 2147483647 w 4"/>
              <a:gd name="T5" fmla="*/ 2147483647 h 2"/>
              <a:gd name="T6" fmla="*/ 2147483647 w 4"/>
              <a:gd name="T7" fmla="*/ 0 h 2"/>
              <a:gd name="T8" fmla="*/ 2147483647 w 4"/>
              <a:gd name="T9" fmla="*/ 0 h 2"/>
              <a:gd name="T10" fmla="*/ 2147483647 w 4"/>
              <a:gd name="T11" fmla="*/ 0 h 2"/>
              <a:gd name="T12" fmla="*/ 2147483647 w 4"/>
              <a:gd name="T13" fmla="*/ 0 h 2"/>
              <a:gd name="T14" fmla="*/ 0 w 4"/>
              <a:gd name="T15" fmla="*/ 2147483647 h 2"/>
              <a:gd name="T16" fmla="*/ 2147483647 w 4"/>
              <a:gd name="T17" fmla="*/ 2147483647 h 2"/>
              <a:gd name="T18" fmla="*/ 2147483647 w 4"/>
              <a:gd name="T19" fmla="*/ 0 h 2"/>
              <a:gd name="T20" fmla="*/ 2147483647 w 4"/>
              <a:gd name="T21" fmla="*/ 2147483647 h 2"/>
              <a:gd name="T22" fmla="*/ 2147483647 w 4"/>
              <a:gd name="T23" fmla="*/ 0 h 2"/>
              <a:gd name="T24" fmla="*/ 2147483647 w 4"/>
              <a:gd name="T25" fmla="*/ 0 h 2"/>
              <a:gd name="T26" fmla="*/ 2147483647 w 4"/>
              <a:gd name="T27" fmla="*/ 0 h 2"/>
              <a:gd name="T28" fmla="*/ 2147483647 w 4"/>
              <a:gd name="T29" fmla="*/ 0 h 2"/>
              <a:gd name="T30" fmla="*/ 0 w 4"/>
              <a:gd name="T31" fmla="*/ 0 h 2"/>
              <a:gd name="T32" fmla="*/ 2147483647 w 4"/>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3" name="Freeform 1172">
            <a:extLst>
              <a:ext uri="{FF2B5EF4-FFF2-40B4-BE49-F238E27FC236}">
                <a16:creationId xmlns:a16="http://schemas.microsoft.com/office/drawing/2014/main" id="{DAD9C5A0-D845-45DC-A7D8-52ABDF34054E}"/>
              </a:ext>
            </a:extLst>
          </p:cNvPr>
          <p:cNvSpPr>
            <a:spLocks/>
          </p:cNvSpPr>
          <p:nvPr/>
        </p:nvSpPr>
        <p:spPr bwMode="auto">
          <a:xfrm>
            <a:off x="776818" y="476251"/>
            <a:ext cx="4233" cy="3175"/>
          </a:xfrm>
          <a:custGeom>
            <a:avLst/>
            <a:gdLst>
              <a:gd name="T0" fmla="*/ 0 w 2"/>
              <a:gd name="T1" fmla="*/ 2147483647 h 2"/>
              <a:gd name="T2" fmla="*/ 0 w 2"/>
              <a:gd name="T3" fmla="*/ 2147483647 h 2"/>
              <a:gd name="T4" fmla="*/ 2147483647 w 2"/>
              <a:gd name="T5" fmla="*/ 2147483647 h 2"/>
              <a:gd name="T6" fmla="*/ 0 w 2"/>
              <a:gd name="T7" fmla="*/ 0 h 2"/>
              <a:gd name="T8" fmla="*/ 0 w 2"/>
              <a:gd name="T9" fmla="*/ 0 h 2"/>
              <a:gd name="T10" fmla="*/ 0 w 2"/>
              <a:gd name="T11" fmla="*/ 0 h 2"/>
              <a:gd name="T12" fmla="*/ 0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0 w 2"/>
              <a:gd name="T59" fmla="*/ 2147483647 h 2"/>
              <a:gd name="T60" fmla="*/ 0 w 2"/>
              <a:gd name="T61" fmla="*/ 2147483647 h 2"/>
              <a:gd name="T62" fmla="*/ 0 w 2"/>
              <a:gd name="T63" fmla="*/ 2147483647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4" name="Freeform 1177">
            <a:extLst>
              <a:ext uri="{FF2B5EF4-FFF2-40B4-BE49-F238E27FC236}">
                <a16:creationId xmlns:a16="http://schemas.microsoft.com/office/drawing/2014/main" id="{90D6F397-F8F7-4DD3-B34A-65C816E61716}"/>
              </a:ext>
            </a:extLst>
          </p:cNvPr>
          <p:cNvSpPr>
            <a:spLocks/>
          </p:cNvSpPr>
          <p:nvPr/>
        </p:nvSpPr>
        <p:spPr bwMode="auto">
          <a:xfrm>
            <a:off x="742952" y="534989"/>
            <a:ext cx="4233" cy="3175"/>
          </a:xfrm>
          <a:custGeom>
            <a:avLst/>
            <a:gdLst>
              <a:gd name="T0" fmla="*/ 0 w 2"/>
              <a:gd name="T1" fmla="*/ 2147483647 h 2"/>
              <a:gd name="T2" fmla="*/ 2147483647 w 2"/>
              <a:gd name="T3" fmla="*/ 2147483647 h 2"/>
              <a:gd name="T4" fmla="*/ 2147483647 w 2"/>
              <a:gd name="T5" fmla="*/ 2147483647 h 2"/>
              <a:gd name="T6" fmla="*/ 2147483647 w 2"/>
              <a:gd name="T7" fmla="*/ 0 h 2"/>
              <a:gd name="T8" fmla="*/ 2147483647 w 2"/>
              <a:gd name="T9" fmla="*/ 0 h 2"/>
              <a:gd name="T10" fmla="*/ 2147483647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147483647 h 2"/>
              <a:gd name="T40" fmla="*/ 0 w 2"/>
              <a:gd name="T41" fmla="*/ 2147483647 h 2"/>
              <a:gd name="T42" fmla="*/ 2147483647 w 2"/>
              <a:gd name="T43" fmla="*/ 2147483647 h 2"/>
              <a:gd name="T44" fmla="*/ 2147483647 w 2"/>
              <a:gd name="T45" fmla="*/ 0 h 2"/>
              <a:gd name="T46" fmla="*/ 2147483647 w 2"/>
              <a:gd name="T47" fmla="*/ 0 h 2"/>
              <a:gd name="T48" fmla="*/ 2147483647 w 2"/>
              <a:gd name="T49" fmla="*/ 0 h 2"/>
              <a:gd name="T50" fmla="*/ 2147483647 w 2"/>
              <a:gd name="T51" fmla="*/ 0 h 2"/>
              <a:gd name="T52" fmla="*/ 2147483647 w 2"/>
              <a:gd name="T53" fmla="*/ 0 h 2"/>
              <a:gd name="T54" fmla="*/ 2147483647 w 2"/>
              <a:gd name="T55" fmla="*/ 0 h 2"/>
              <a:gd name="T56" fmla="*/ 2147483647 w 2"/>
              <a:gd name="T57" fmla="*/ 0 h 2"/>
              <a:gd name="T58" fmla="*/ 2147483647 w 2"/>
              <a:gd name="T59" fmla="*/ 0 h 2"/>
              <a:gd name="T60" fmla="*/ 2147483647 w 2"/>
              <a:gd name="T61" fmla="*/ 0 h 2"/>
              <a:gd name="T62" fmla="*/ 2147483647 w 2"/>
              <a:gd name="T63" fmla="*/ 0 h 2"/>
              <a:gd name="T64" fmla="*/ 2147483647 w 2"/>
              <a:gd name="T65" fmla="*/ 0 h 2"/>
              <a:gd name="T66" fmla="*/ 2147483647 w 2"/>
              <a:gd name="T67" fmla="*/ 2147483647 h 2"/>
              <a:gd name="T68" fmla="*/ 2147483647 w 2"/>
              <a:gd name="T69" fmla="*/ 0 h 2"/>
              <a:gd name="T70" fmla="*/ 2147483647 w 2"/>
              <a:gd name="T71" fmla="*/ 0 h 2"/>
              <a:gd name="T72" fmla="*/ 0 w 2"/>
              <a:gd name="T73" fmla="*/ 0 h 2"/>
              <a:gd name="T74" fmla="*/ 0 w 2"/>
              <a:gd name="T75" fmla="*/ 0 h 2"/>
              <a:gd name="T76" fmla="*/ 0 w 2"/>
              <a:gd name="T77" fmla="*/ 2147483647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5" name="Freeform 1180">
            <a:extLst>
              <a:ext uri="{FF2B5EF4-FFF2-40B4-BE49-F238E27FC236}">
                <a16:creationId xmlns:a16="http://schemas.microsoft.com/office/drawing/2014/main" id="{5B861286-0AC8-4D0E-8761-CA372981279C}"/>
              </a:ext>
            </a:extLst>
          </p:cNvPr>
          <p:cNvSpPr>
            <a:spLocks/>
          </p:cNvSpPr>
          <p:nvPr/>
        </p:nvSpPr>
        <p:spPr bwMode="auto">
          <a:xfrm>
            <a:off x="747185" y="530226"/>
            <a:ext cx="4233" cy="4763"/>
          </a:xfrm>
          <a:custGeom>
            <a:avLst/>
            <a:gdLst>
              <a:gd name="T0" fmla="*/ 0 w 2"/>
              <a:gd name="T1" fmla="*/ 2147483647 h 3"/>
              <a:gd name="T2" fmla="*/ 0 w 2"/>
              <a:gd name="T3" fmla="*/ 2147483647 h 3"/>
              <a:gd name="T4" fmla="*/ 2147483647 w 2"/>
              <a:gd name="T5" fmla="*/ 2147483647 h 3"/>
              <a:gd name="T6" fmla="*/ 2147483647 w 2"/>
              <a:gd name="T7" fmla="*/ 2147483647 h 3"/>
              <a:gd name="T8" fmla="*/ 0 w 2"/>
              <a:gd name="T9" fmla="*/ 0 h 3"/>
              <a:gd name="T10" fmla="*/ 0 w 2"/>
              <a:gd name="T11" fmla="*/ 0 h 3"/>
              <a:gd name="T12" fmla="*/ 0 w 2"/>
              <a:gd name="T13" fmla="*/ 0 h 3"/>
              <a:gd name="T14" fmla="*/ 0 w 2"/>
              <a:gd name="T15" fmla="*/ 2147483647 h 3"/>
              <a:gd name="T16" fmla="*/ 0 w 2"/>
              <a:gd name="T17" fmla="*/ 2147483647 h 3"/>
              <a:gd name="T18" fmla="*/ 0 w 2"/>
              <a:gd name="T19" fmla="*/ 2147483647 h 3"/>
              <a:gd name="T20" fmla="*/ 0 w 2"/>
              <a:gd name="T21" fmla="*/ 2147483647 h 3"/>
              <a:gd name="T22" fmla="*/ 0 w 2"/>
              <a:gd name="T23" fmla="*/ 0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0 w 2"/>
              <a:gd name="T35" fmla="*/ 2147483647 h 3"/>
              <a:gd name="T36" fmla="*/ 0 w 2"/>
              <a:gd name="T37" fmla="*/ 2147483647 h 3"/>
              <a:gd name="T38" fmla="*/ 0 w 2"/>
              <a:gd name="T39" fmla="*/ 2147483647 h 3"/>
              <a:gd name="T40" fmla="*/ 0 w 2"/>
              <a:gd name="T41" fmla="*/ 2147483647 h 3"/>
              <a:gd name="T42" fmla="*/ 0 w 2"/>
              <a:gd name="T43" fmla="*/ 2147483647 h 3"/>
              <a:gd name="T44" fmla="*/ 0 w 2"/>
              <a:gd name="T45" fmla="*/ 2147483647 h 3"/>
              <a:gd name="T46" fmla="*/ 0 w 2"/>
              <a:gd name="T47" fmla="*/ 2147483647 h 3"/>
              <a:gd name="T48" fmla="*/ 0 w 2"/>
              <a:gd name="T49" fmla="*/ 2147483647 h 3"/>
              <a:gd name="T50" fmla="*/ 0 w 2"/>
              <a:gd name="T51" fmla="*/ 2147483647 h 3"/>
              <a:gd name="T52" fmla="*/ 0 w 2"/>
              <a:gd name="T53" fmla="*/ 2147483647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6" name="Line 1187">
            <a:extLst>
              <a:ext uri="{FF2B5EF4-FFF2-40B4-BE49-F238E27FC236}">
                <a16:creationId xmlns:a16="http://schemas.microsoft.com/office/drawing/2014/main" id="{EE72924E-9FA4-4C8E-B0ED-00C297906271}"/>
              </a:ext>
            </a:extLst>
          </p:cNvPr>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7" name="Line 1188">
            <a:extLst>
              <a:ext uri="{FF2B5EF4-FFF2-40B4-BE49-F238E27FC236}">
                <a16:creationId xmlns:a16="http://schemas.microsoft.com/office/drawing/2014/main" id="{67DFA840-990A-488F-906B-AFF8D3A1F740}"/>
              </a:ext>
            </a:extLst>
          </p:cNvPr>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8" name="Freeform 1208">
            <a:extLst>
              <a:ext uri="{FF2B5EF4-FFF2-40B4-BE49-F238E27FC236}">
                <a16:creationId xmlns:a16="http://schemas.microsoft.com/office/drawing/2014/main" id="{BA5CEB56-BD73-4E96-815D-6FA28F418B35}"/>
              </a:ext>
            </a:extLst>
          </p:cNvPr>
          <p:cNvSpPr>
            <a:spLocks/>
          </p:cNvSpPr>
          <p:nvPr/>
        </p:nvSpPr>
        <p:spPr bwMode="auto">
          <a:xfrm>
            <a:off x="793751" y="557214"/>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9" name="Freeform 1210">
            <a:extLst>
              <a:ext uri="{FF2B5EF4-FFF2-40B4-BE49-F238E27FC236}">
                <a16:creationId xmlns:a16="http://schemas.microsoft.com/office/drawing/2014/main" id="{2766DCDF-9C1A-46B7-8975-792DC281AD33}"/>
              </a:ext>
            </a:extLst>
          </p:cNvPr>
          <p:cNvSpPr>
            <a:spLocks/>
          </p:cNvSpPr>
          <p:nvPr/>
        </p:nvSpPr>
        <p:spPr bwMode="auto">
          <a:xfrm>
            <a:off x="793752" y="557214"/>
            <a:ext cx="4233" cy="3175"/>
          </a:xfrm>
          <a:custGeom>
            <a:avLst/>
            <a:gdLst>
              <a:gd name="T0" fmla="*/ 0 w 2"/>
              <a:gd name="T1" fmla="*/ 2147483647 h 2"/>
              <a:gd name="T2" fmla="*/ 0 w 2"/>
              <a:gd name="T3" fmla="*/ 2147483647 h 2"/>
              <a:gd name="T4" fmla="*/ 2147483647 w 2"/>
              <a:gd name="T5" fmla="*/ 2147483647 h 2"/>
              <a:gd name="T6" fmla="*/ 2147483647 w 2"/>
              <a:gd name="T7" fmla="*/ 0 h 2"/>
              <a:gd name="T8" fmla="*/ 2147483647 w 2"/>
              <a:gd name="T9" fmla="*/ 0 h 2"/>
              <a:gd name="T10" fmla="*/ 0 w 2"/>
              <a:gd name="T11" fmla="*/ 0 h 2"/>
              <a:gd name="T12" fmla="*/ 0 w 2"/>
              <a:gd name="T13" fmla="*/ 0 h 2"/>
              <a:gd name="T14" fmla="*/ 0 w 2"/>
              <a:gd name="T15" fmla="*/ 0 h 2"/>
              <a:gd name="T16" fmla="*/ 0 w 2"/>
              <a:gd name="T17" fmla="*/ 2147483647 h 2"/>
              <a:gd name="T18" fmla="*/ 0 w 2"/>
              <a:gd name="T19" fmla="*/ 2147483647 h 2"/>
              <a:gd name="T20" fmla="*/ 2147483647 w 2"/>
              <a:gd name="T21" fmla="*/ 2147483647 h 2"/>
              <a:gd name="T22" fmla="*/ 2147483647 w 2"/>
              <a:gd name="T23" fmla="*/ 0 h 2"/>
              <a:gd name="T24" fmla="*/ 2147483647 w 2"/>
              <a:gd name="T25" fmla="*/ 0 h 2"/>
              <a:gd name="T26" fmla="*/ 0 w 2"/>
              <a:gd name="T27" fmla="*/ 0 h 2"/>
              <a:gd name="T28" fmla="*/ 0 w 2"/>
              <a:gd name="T29" fmla="*/ 0 h 2"/>
              <a:gd name="T30" fmla="*/ 0 w 2"/>
              <a:gd name="T31" fmla="*/ 0 h 2"/>
              <a:gd name="T32" fmla="*/ 0 w 2"/>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0" name="Freeform 1214">
            <a:extLst>
              <a:ext uri="{FF2B5EF4-FFF2-40B4-BE49-F238E27FC236}">
                <a16:creationId xmlns:a16="http://schemas.microsoft.com/office/drawing/2014/main" id="{D620639F-6B3F-4195-8999-35535394ED77}"/>
              </a:ext>
            </a:extLst>
          </p:cNvPr>
          <p:cNvSpPr>
            <a:spLocks/>
          </p:cNvSpPr>
          <p:nvPr/>
        </p:nvSpPr>
        <p:spPr bwMode="auto">
          <a:xfrm>
            <a:off x="793752" y="557214"/>
            <a:ext cx="4233" cy="3175"/>
          </a:xfrm>
          <a:custGeom>
            <a:avLst/>
            <a:gdLst>
              <a:gd name="T0" fmla="*/ 0 w 2"/>
              <a:gd name="T1" fmla="*/ 2147483647 h 2"/>
              <a:gd name="T2" fmla="*/ 2147483647 w 2"/>
              <a:gd name="T3" fmla="*/ 2147483647 h 2"/>
              <a:gd name="T4" fmla="*/ 0 w 2"/>
              <a:gd name="T5" fmla="*/ 0 h 2"/>
              <a:gd name="T6" fmla="*/ 0 w 2"/>
              <a:gd name="T7" fmla="*/ 2147483647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1" name="Rectangle 1215">
            <a:extLst>
              <a:ext uri="{FF2B5EF4-FFF2-40B4-BE49-F238E27FC236}">
                <a16:creationId xmlns:a16="http://schemas.microsoft.com/office/drawing/2014/main" id="{EAF75179-A6AE-4A09-8C17-5E96439E6108}"/>
              </a:ext>
            </a:extLst>
          </p:cNvPr>
          <p:cNvSpPr>
            <a:spLocks noChangeArrowheads="1"/>
          </p:cNvSpPr>
          <p:nvPr/>
        </p:nvSpPr>
        <p:spPr bwMode="auto">
          <a:xfrm>
            <a:off x="793751" y="627064"/>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32" name="Freeform 1217">
            <a:extLst>
              <a:ext uri="{FF2B5EF4-FFF2-40B4-BE49-F238E27FC236}">
                <a16:creationId xmlns:a16="http://schemas.microsoft.com/office/drawing/2014/main" id="{B310C4C9-5C2E-4967-A07E-BC96242AC933}"/>
              </a:ext>
            </a:extLst>
          </p:cNvPr>
          <p:cNvSpPr>
            <a:spLocks/>
          </p:cNvSpPr>
          <p:nvPr/>
        </p:nvSpPr>
        <p:spPr bwMode="auto">
          <a:xfrm>
            <a:off x="793751" y="6270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3" name="Freeform 1219">
            <a:extLst>
              <a:ext uri="{FF2B5EF4-FFF2-40B4-BE49-F238E27FC236}">
                <a16:creationId xmlns:a16="http://schemas.microsoft.com/office/drawing/2014/main" id="{6985A83C-8EF2-46EE-BBF8-77DA56FBE164}"/>
              </a:ext>
            </a:extLst>
          </p:cNvPr>
          <p:cNvSpPr>
            <a:spLocks/>
          </p:cNvSpPr>
          <p:nvPr/>
        </p:nvSpPr>
        <p:spPr bwMode="auto">
          <a:xfrm>
            <a:off x="975785" y="541339"/>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4" name="Freeform 1221">
            <a:extLst>
              <a:ext uri="{FF2B5EF4-FFF2-40B4-BE49-F238E27FC236}">
                <a16:creationId xmlns:a16="http://schemas.microsoft.com/office/drawing/2014/main" id="{2DFD24A4-6184-4CAF-B400-0C6C9ED9FDD4}"/>
              </a:ext>
            </a:extLst>
          </p:cNvPr>
          <p:cNvSpPr>
            <a:spLocks/>
          </p:cNvSpPr>
          <p:nvPr/>
        </p:nvSpPr>
        <p:spPr bwMode="auto">
          <a:xfrm>
            <a:off x="975785" y="541339"/>
            <a:ext cx="4233" cy="3175"/>
          </a:xfrm>
          <a:custGeom>
            <a:avLst/>
            <a:gdLst>
              <a:gd name="T0" fmla="*/ 2147483647 w 2"/>
              <a:gd name="T1" fmla="*/ 0 h 2"/>
              <a:gd name="T2" fmla="*/ 2147483647 w 2"/>
              <a:gd name="T3" fmla="*/ 0 h 2"/>
              <a:gd name="T4" fmla="*/ 2147483647 w 2"/>
              <a:gd name="T5" fmla="*/ 0 h 2"/>
              <a:gd name="T6" fmla="*/ 0 w 2"/>
              <a:gd name="T7" fmla="*/ 0 h 2"/>
              <a:gd name="T8" fmla="*/ 0 w 2"/>
              <a:gd name="T9" fmla="*/ 0 h 2"/>
              <a:gd name="T10" fmla="*/ 0 w 2"/>
              <a:gd name="T11" fmla="*/ 2147483647 h 2"/>
              <a:gd name="T12" fmla="*/ 2147483647 w 2"/>
              <a:gd name="T13" fmla="*/ 0 h 2"/>
              <a:gd name="T14" fmla="*/ 2147483647 w 2"/>
              <a:gd name="T15" fmla="*/ 0 h 2"/>
              <a:gd name="T16" fmla="*/ 2147483647 w 2"/>
              <a:gd name="T17" fmla="*/ 0 h 2"/>
              <a:gd name="T18" fmla="*/ 0 w 2"/>
              <a:gd name="T19" fmla="*/ 0 h 2"/>
              <a:gd name="T20" fmla="*/ 0 w 2"/>
              <a:gd name="T21" fmla="*/ 0 h 2"/>
              <a:gd name="T22" fmla="*/ 0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5" name="Freeform 1234">
            <a:extLst>
              <a:ext uri="{FF2B5EF4-FFF2-40B4-BE49-F238E27FC236}">
                <a16:creationId xmlns:a16="http://schemas.microsoft.com/office/drawing/2014/main" id="{3E9BFC20-E609-452F-9774-29C2820F8220}"/>
              </a:ext>
            </a:extLst>
          </p:cNvPr>
          <p:cNvSpPr>
            <a:spLocks/>
          </p:cNvSpPr>
          <p:nvPr/>
        </p:nvSpPr>
        <p:spPr bwMode="auto">
          <a:xfrm>
            <a:off x="963085" y="550864"/>
            <a:ext cx="4233" cy="1587"/>
          </a:xfrm>
          <a:custGeom>
            <a:avLst/>
            <a:gdLst>
              <a:gd name="T0" fmla="*/ 0 w 2"/>
              <a:gd name="T1" fmla="*/ 0 h 1587"/>
              <a:gd name="T2" fmla="*/ 0 w 2"/>
              <a:gd name="T3" fmla="*/ 0 h 1587"/>
              <a:gd name="T4" fmla="*/ 2147483647 w 2"/>
              <a:gd name="T5" fmla="*/ 0 h 1587"/>
              <a:gd name="T6" fmla="*/ 2147483647 w 2"/>
              <a:gd name="T7" fmla="*/ 0 h 1587"/>
              <a:gd name="T8" fmla="*/ 2147483647 w 2"/>
              <a:gd name="T9" fmla="*/ 0 h 1587"/>
              <a:gd name="T10" fmla="*/ 2147483647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147483647 w 2"/>
              <a:gd name="T25" fmla="*/ 0 h 1587"/>
              <a:gd name="T26" fmla="*/ 2147483647 w 2"/>
              <a:gd name="T27" fmla="*/ 0 h 1587"/>
              <a:gd name="T28" fmla="*/ 2147483647 w 2"/>
              <a:gd name="T29" fmla="*/ 0 h 1587"/>
              <a:gd name="T30" fmla="*/ 0 w 2"/>
              <a:gd name="T31" fmla="*/ 0 h 1587"/>
              <a:gd name="T32" fmla="*/ 0 w 2"/>
              <a:gd name="T33" fmla="*/ 0 h 1587"/>
              <a:gd name="T34" fmla="*/ 2147483647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6" name="Line 1237">
            <a:extLst>
              <a:ext uri="{FF2B5EF4-FFF2-40B4-BE49-F238E27FC236}">
                <a16:creationId xmlns:a16="http://schemas.microsoft.com/office/drawing/2014/main" id="{4EA7850B-31D8-4A1C-8026-A7BBD817310B}"/>
              </a:ext>
            </a:extLst>
          </p:cNvPr>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7" name="Line 1238">
            <a:extLst>
              <a:ext uri="{FF2B5EF4-FFF2-40B4-BE49-F238E27FC236}">
                <a16:creationId xmlns:a16="http://schemas.microsoft.com/office/drawing/2014/main" id="{8BEB355B-238F-4519-9ABC-387C56ECC0F3}"/>
              </a:ext>
            </a:extLst>
          </p:cNvPr>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8" name="Freeform 1240">
            <a:extLst>
              <a:ext uri="{FF2B5EF4-FFF2-40B4-BE49-F238E27FC236}">
                <a16:creationId xmlns:a16="http://schemas.microsoft.com/office/drawing/2014/main" id="{5E20AFE3-6A73-46DD-834F-FEEE2F9CDF41}"/>
              </a:ext>
            </a:extLst>
          </p:cNvPr>
          <p:cNvSpPr>
            <a:spLocks/>
          </p:cNvSpPr>
          <p:nvPr/>
        </p:nvSpPr>
        <p:spPr bwMode="auto">
          <a:xfrm>
            <a:off x="971551" y="541339"/>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9" name="Freeform 1243">
            <a:extLst>
              <a:ext uri="{FF2B5EF4-FFF2-40B4-BE49-F238E27FC236}">
                <a16:creationId xmlns:a16="http://schemas.microsoft.com/office/drawing/2014/main" id="{FD5D7725-CC1D-4D8A-9F7E-77A2BC4FFBAC}"/>
              </a:ext>
            </a:extLst>
          </p:cNvPr>
          <p:cNvSpPr>
            <a:spLocks/>
          </p:cNvSpPr>
          <p:nvPr/>
        </p:nvSpPr>
        <p:spPr bwMode="auto">
          <a:xfrm>
            <a:off x="971552" y="538164"/>
            <a:ext cx="4233" cy="3175"/>
          </a:xfrm>
          <a:custGeom>
            <a:avLst/>
            <a:gdLst>
              <a:gd name="T0" fmla="*/ 2147483647 w 2"/>
              <a:gd name="T1" fmla="*/ 2147483647 h 2"/>
              <a:gd name="T2" fmla="*/ 2147483647 w 2"/>
              <a:gd name="T3" fmla="*/ 2147483647 h 2"/>
              <a:gd name="T4" fmla="*/ 2147483647 w 2"/>
              <a:gd name="T5" fmla="*/ 2147483647 h 2"/>
              <a:gd name="T6" fmla="*/ 2147483647 w 2"/>
              <a:gd name="T7" fmla="*/ 2147483647 h 2"/>
              <a:gd name="T8" fmla="*/ 0 w 2"/>
              <a:gd name="T9" fmla="*/ 2147483647 h 2"/>
              <a:gd name="T10" fmla="*/ 0 w 2"/>
              <a:gd name="T11" fmla="*/ 2147483647 h 2"/>
              <a:gd name="T12" fmla="*/ 2147483647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2147483647 w 2"/>
              <a:gd name="T39" fmla="*/ 2147483647 h 2"/>
              <a:gd name="T40" fmla="*/ 2147483647 w 2"/>
              <a:gd name="T41" fmla="*/ 2147483647 h 2"/>
              <a:gd name="T42" fmla="*/ 2147483647 w 2"/>
              <a:gd name="T43" fmla="*/ 2147483647 h 2"/>
              <a:gd name="T44" fmla="*/ 2147483647 w 2"/>
              <a:gd name="T45" fmla="*/ 2147483647 h 2"/>
              <a:gd name="T46" fmla="*/ 2147483647 w 2"/>
              <a:gd name="T47" fmla="*/ 2147483647 h 2"/>
              <a:gd name="T48" fmla="*/ 0 w 2"/>
              <a:gd name="T49" fmla="*/ 0 h 2"/>
              <a:gd name="T50" fmla="*/ 0 w 2"/>
              <a:gd name="T51" fmla="*/ 2147483647 h 2"/>
              <a:gd name="T52" fmla="*/ 0 w 2"/>
              <a:gd name="T53" fmla="*/ 2147483647 h 2"/>
              <a:gd name="T54" fmla="*/ 0 w 2"/>
              <a:gd name="T55" fmla="*/ 2147483647 h 2"/>
              <a:gd name="T56" fmla="*/ 2147483647 w 2"/>
              <a:gd name="T57" fmla="*/ 2147483647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0" name="Freeform 1246">
            <a:extLst>
              <a:ext uri="{FF2B5EF4-FFF2-40B4-BE49-F238E27FC236}">
                <a16:creationId xmlns:a16="http://schemas.microsoft.com/office/drawing/2014/main" id="{8EB22B53-6D73-4C9B-AEEC-A8EF0C911876}"/>
              </a:ext>
            </a:extLst>
          </p:cNvPr>
          <p:cNvSpPr>
            <a:spLocks/>
          </p:cNvSpPr>
          <p:nvPr/>
        </p:nvSpPr>
        <p:spPr bwMode="auto">
          <a:xfrm>
            <a:off x="967318" y="547689"/>
            <a:ext cx="4233" cy="3175"/>
          </a:xfrm>
          <a:custGeom>
            <a:avLst/>
            <a:gdLst>
              <a:gd name="T0" fmla="*/ 0 w 2"/>
              <a:gd name="T1" fmla="*/ 2147483647 h 2"/>
              <a:gd name="T2" fmla="*/ 0 w 2"/>
              <a:gd name="T3" fmla="*/ 2147483647 h 2"/>
              <a:gd name="T4" fmla="*/ 2147483647 w 2"/>
              <a:gd name="T5" fmla="*/ 0 h 2"/>
              <a:gd name="T6" fmla="*/ 2147483647 w 2"/>
              <a:gd name="T7" fmla="*/ 0 h 2"/>
              <a:gd name="T8" fmla="*/ 0 w 2"/>
              <a:gd name="T9" fmla="*/ 0 h 2"/>
              <a:gd name="T10" fmla="*/ 0 w 2"/>
              <a:gd name="T11" fmla="*/ 0 h 2"/>
              <a:gd name="T12" fmla="*/ 0 w 2"/>
              <a:gd name="T13" fmla="*/ 2147483647 h 2"/>
              <a:gd name="T14" fmla="*/ 0 w 2"/>
              <a:gd name="T15" fmla="*/ 2147483647 h 2"/>
              <a:gd name="T16" fmla="*/ 2147483647 w 2"/>
              <a:gd name="T17" fmla="*/ 0 h 2"/>
              <a:gd name="T18" fmla="*/ 2147483647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147483647 h 2"/>
              <a:gd name="T48" fmla="*/ 0 w 2"/>
              <a:gd name="T49" fmla="*/ 2147483647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 name="Freeform 1250">
            <a:extLst>
              <a:ext uri="{FF2B5EF4-FFF2-40B4-BE49-F238E27FC236}">
                <a16:creationId xmlns:a16="http://schemas.microsoft.com/office/drawing/2014/main" id="{7CA7203F-A6F0-4614-AC9F-423BA312CDB2}"/>
              </a:ext>
            </a:extLst>
          </p:cNvPr>
          <p:cNvSpPr>
            <a:spLocks/>
          </p:cNvSpPr>
          <p:nvPr/>
        </p:nvSpPr>
        <p:spPr bwMode="auto">
          <a:xfrm>
            <a:off x="975785" y="53022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 name="Freeform 1252">
            <a:extLst>
              <a:ext uri="{FF2B5EF4-FFF2-40B4-BE49-F238E27FC236}">
                <a16:creationId xmlns:a16="http://schemas.microsoft.com/office/drawing/2014/main" id="{BED01743-E3E8-42BE-8FB4-A2218DEA0637}"/>
              </a:ext>
            </a:extLst>
          </p:cNvPr>
          <p:cNvSpPr>
            <a:spLocks/>
          </p:cNvSpPr>
          <p:nvPr/>
        </p:nvSpPr>
        <p:spPr bwMode="auto">
          <a:xfrm>
            <a:off x="975785" y="527050"/>
            <a:ext cx="4233" cy="7938"/>
          </a:xfrm>
          <a:custGeom>
            <a:avLst/>
            <a:gdLst>
              <a:gd name="T0" fmla="*/ 2147483647 w 2"/>
              <a:gd name="T1" fmla="*/ 2147483647 h 5"/>
              <a:gd name="T2" fmla="*/ 2147483647 w 2"/>
              <a:gd name="T3" fmla="*/ 2147483647 h 5"/>
              <a:gd name="T4" fmla="*/ 0 w 2"/>
              <a:gd name="T5" fmla="*/ 0 h 5"/>
              <a:gd name="T6" fmla="*/ 0 w 2"/>
              <a:gd name="T7" fmla="*/ 2147483647 h 5"/>
              <a:gd name="T8" fmla="*/ 0 w 2"/>
              <a:gd name="T9" fmla="*/ 2147483647 h 5"/>
              <a:gd name="T10" fmla="*/ 2147483647 w 2"/>
              <a:gd name="T11" fmla="*/ 2147483647 h 5"/>
              <a:gd name="T12" fmla="*/ 2147483647 w 2"/>
              <a:gd name="T13" fmla="*/ 2147483647 h 5"/>
              <a:gd name="T14" fmla="*/ 2147483647 w 2"/>
              <a:gd name="T15" fmla="*/ 2147483647 h 5"/>
              <a:gd name="T16" fmla="*/ 0 w 2"/>
              <a:gd name="T17" fmla="*/ 0 h 5"/>
              <a:gd name="T18" fmla="*/ 0 w 2"/>
              <a:gd name="T19" fmla="*/ 2147483647 h 5"/>
              <a:gd name="T20" fmla="*/ 0 w 2"/>
              <a:gd name="T21" fmla="*/ 2147483647 h 5"/>
              <a:gd name="T22" fmla="*/ 2147483647 w 2"/>
              <a:gd name="T23" fmla="*/ 2147483647 h 5"/>
              <a:gd name="T24" fmla="*/ 2147483647 w 2"/>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 name="Freeform 1255">
            <a:extLst>
              <a:ext uri="{FF2B5EF4-FFF2-40B4-BE49-F238E27FC236}">
                <a16:creationId xmlns:a16="http://schemas.microsoft.com/office/drawing/2014/main" id="{88F3D66B-818B-47CD-904E-B84FD4053FBB}"/>
              </a:ext>
            </a:extLst>
          </p:cNvPr>
          <p:cNvSpPr>
            <a:spLocks/>
          </p:cNvSpPr>
          <p:nvPr/>
        </p:nvSpPr>
        <p:spPr bwMode="auto">
          <a:xfrm>
            <a:off x="950385" y="550864"/>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2147483647 w 2"/>
              <a:gd name="T9" fmla="*/ 0 h 1587"/>
              <a:gd name="T10" fmla="*/ 0 w 2"/>
              <a:gd name="T11" fmla="*/ 0 h 1587"/>
              <a:gd name="T12" fmla="*/ 0 w 2"/>
              <a:gd name="T13" fmla="*/ 0 h 1587"/>
              <a:gd name="T14" fmla="*/ 0 w 2"/>
              <a:gd name="T15" fmla="*/ 0 h 1587"/>
              <a:gd name="T16" fmla="*/ 0 w 2"/>
              <a:gd name="T17" fmla="*/ 0 h 1587"/>
              <a:gd name="T18" fmla="*/ 2147483647 w 2"/>
              <a:gd name="T19" fmla="*/ 0 h 1587"/>
              <a:gd name="T20" fmla="*/ 2147483647 w 2"/>
              <a:gd name="T21" fmla="*/ 0 h 1587"/>
              <a:gd name="T22" fmla="*/ 2147483647 w 2"/>
              <a:gd name="T23" fmla="*/ 0 h 1587"/>
              <a:gd name="T24" fmla="*/ 2147483647 w 2"/>
              <a:gd name="T25" fmla="*/ 0 h 1587"/>
              <a:gd name="T26" fmla="*/ 2147483647 w 2"/>
              <a:gd name="T27" fmla="*/ 0 h 1587"/>
              <a:gd name="T28" fmla="*/ 2147483647 w 2"/>
              <a:gd name="T29" fmla="*/ 0 h 1587"/>
              <a:gd name="T30" fmla="*/ 2147483647 w 2"/>
              <a:gd name="T31" fmla="*/ 0 h 1587"/>
              <a:gd name="T32" fmla="*/ 2147483647 w 2"/>
              <a:gd name="T33" fmla="*/ 0 h 1587"/>
              <a:gd name="T34" fmla="*/ 2147483647 w 2"/>
              <a:gd name="T35" fmla="*/ 0 h 1587"/>
              <a:gd name="T36" fmla="*/ 2147483647 w 2"/>
              <a:gd name="T37" fmla="*/ 0 h 1587"/>
              <a:gd name="T38" fmla="*/ 2147483647 w 2"/>
              <a:gd name="T39" fmla="*/ 0 h 1587"/>
              <a:gd name="T40" fmla="*/ 2147483647 w 2"/>
              <a:gd name="T41" fmla="*/ 0 h 1587"/>
              <a:gd name="T42" fmla="*/ 2147483647 w 2"/>
              <a:gd name="T43" fmla="*/ 0 h 1587"/>
              <a:gd name="T44" fmla="*/ 2147483647 w 2"/>
              <a:gd name="T45" fmla="*/ 0 h 1587"/>
              <a:gd name="T46" fmla="*/ 2147483647 w 2"/>
              <a:gd name="T47" fmla="*/ 0 h 1587"/>
              <a:gd name="T48" fmla="*/ 2147483647 w 2"/>
              <a:gd name="T49" fmla="*/ 0 h 1587"/>
              <a:gd name="T50" fmla="*/ 2147483647 w 2"/>
              <a:gd name="T51" fmla="*/ 0 h 1587"/>
              <a:gd name="T52" fmla="*/ 2147483647 w 2"/>
              <a:gd name="T53" fmla="*/ 0 h 1587"/>
              <a:gd name="T54" fmla="*/ 2147483647 w 2"/>
              <a:gd name="T55" fmla="*/ 0 h 1587"/>
              <a:gd name="T56" fmla="*/ 2147483647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4" name="Rectangle 1256">
            <a:extLst>
              <a:ext uri="{FF2B5EF4-FFF2-40B4-BE49-F238E27FC236}">
                <a16:creationId xmlns:a16="http://schemas.microsoft.com/office/drawing/2014/main" id="{735E167E-2CA4-4A3F-B0FD-4F6BFE8EB026}"/>
              </a:ext>
            </a:extLst>
          </p:cNvPr>
          <p:cNvSpPr>
            <a:spLocks noChangeArrowheads="1"/>
          </p:cNvSpPr>
          <p:nvPr/>
        </p:nvSpPr>
        <p:spPr bwMode="auto">
          <a:xfrm>
            <a:off x="963085" y="550864"/>
            <a:ext cx="2116"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45" name="Freeform 1258">
            <a:extLst>
              <a:ext uri="{FF2B5EF4-FFF2-40B4-BE49-F238E27FC236}">
                <a16:creationId xmlns:a16="http://schemas.microsoft.com/office/drawing/2014/main" id="{2BC4C95D-5030-44B1-8949-A8DD83B61D39}"/>
              </a:ext>
            </a:extLst>
          </p:cNvPr>
          <p:cNvSpPr>
            <a:spLocks/>
          </p:cNvSpPr>
          <p:nvPr/>
        </p:nvSpPr>
        <p:spPr bwMode="auto">
          <a:xfrm>
            <a:off x="963085" y="5508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6" name="Freeform 1266">
            <a:extLst>
              <a:ext uri="{FF2B5EF4-FFF2-40B4-BE49-F238E27FC236}">
                <a16:creationId xmlns:a16="http://schemas.microsoft.com/office/drawing/2014/main" id="{72AEF3BB-3343-480C-A42A-1E21906078BF}"/>
              </a:ext>
            </a:extLst>
          </p:cNvPr>
          <p:cNvSpPr>
            <a:spLocks/>
          </p:cNvSpPr>
          <p:nvPr/>
        </p:nvSpPr>
        <p:spPr bwMode="auto">
          <a:xfrm>
            <a:off x="971551" y="534989"/>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7" name="Freeform 1269">
            <a:extLst>
              <a:ext uri="{FF2B5EF4-FFF2-40B4-BE49-F238E27FC236}">
                <a16:creationId xmlns:a16="http://schemas.microsoft.com/office/drawing/2014/main" id="{EF10460F-4220-4F98-A1E1-9CB876BC506D}"/>
              </a:ext>
            </a:extLst>
          </p:cNvPr>
          <p:cNvSpPr>
            <a:spLocks/>
          </p:cNvSpPr>
          <p:nvPr/>
        </p:nvSpPr>
        <p:spPr bwMode="auto">
          <a:xfrm>
            <a:off x="971552" y="530226"/>
            <a:ext cx="4233" cy="4763"/>
          </a:xfrm>
          <a:custGeom>
            <a:avLst/>
            <a:gdLst>
              <a:gd name="T0" fmla="*/ 0 w 2"/>
              <a:gd name="T1" fmla="*/ 2147483647 h 3"/>
              <a:gd name="T2" fmla="*/ 2147483647 w 2"/>
              <a:gd name="T3" fmla="*/ 0 h 3"/>
              <a:gd name="T4" fmla="*/ 2147483647 w 2"/>
              <a:gd name="T5" fmla="*/ 0 h 3"/>
              <a:gd name="T6" fmla="*/ 2147483647 w 2"/>
              <a:gd name="T7" fmla="*/ 0 h 3"/>
              <a:gd name="T8" fmla="*/ 2147483647 w 2"/>
              <a:gd name="T9" fmla="*/ 0 h 3"/>
              <a:gd name="T10" fmla="*/ 0 w 2"/>
              <a:gd name="T11" fmla="*/ 0 h 3"/>
              <a:gd name="T12" fmla="*/ 0 w 2"/>
              <a:gd name="T13" fmla="*/ 0 h 3"/>
              <a:gd name="T14" fmla="*/ 0 w 2"/>
              <a:gd name="T15" fmla="*/ 2147483647 h 3"/>
              <a:gd name="T16" fmla="*/ 0 w 2"/>
              <a:gd name="T17" fmla="*/ 2147483647 h 3"/>
              <a:gd name="T18" fmla="*/ 2147483647 w 2"/>
              <a:gd name="T19" fmla="*/ 0 h 3"/>
              <a:gd name="T20" fmla="*/ 2147483647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2147483647 h 3"/>
              <a:gd name="T40" fmla="*/ 0 w 2"/>
              <a:gd name="T41" fmla="*/ 2147483647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8" name="Line 1270">
            <a:extLst>
              <a:ext uri="{FF2B5EF4-FFF2-40B4-BE49-F238E27FC236}">
                <a16:creationId xmlns:a16="http://schemas.microsoft.com/office/drawing/2014/main" id="{72E1059C-12B9-4C2F-8CA2-0996FA63A977}"/>
              </a:ext>
            </a:extLst>
          </p:cNvPr>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9" name="Line 1271">
            <a:extLst>
              <a:ext uri="{FF2B5EF4-FFF2-40B4-BE49-F238E27FC236}">
                <a16:creationId xmlns:a16="http://schemas.microsoft.com/office/drawing/2014/main" id="{0B325156-387C-4609-A2FC-D42AFF8C9AA5}"/>
              </a:ext>
            </a:extLst>
          </p:cNvPr>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0" name="Rectangle 1272">
            <a:extLst>
              <a:ext uri="{FF2B5EF4-FFF2-40B4-BE49-F238E27FC236}">
                <a16:creationId xmlns:a16="http://schemas.microsoft.com/office/drawing/2014/main" id="{82DBF07C-B398-41E2-9BA0-9013F2411A8E}"/>
              </a:ext>
            </a:extLst>
          </p:cNvPr>
          <p:cNvSpPr>
            <a:spLocks noChangeArrowheads="1"/>
          </p:cNvSpPr>
          <p:nvPr/>
        </p:nvSpPr>
        <p:spPr bwMode="auto">
          <a:xfrm>
            <a:off x="971551" y="530225"/>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1" name="Rectangle 1273">
            <a:extLst>
              <a:ext uri="{FF2B5EF4-FFF2-40B4-BE49-F238E27FC236}">
                <a16:creationId xmlns:a16="http://schemas.microsoft.com/office/drawing/2014/main" id="{58A0181A-2BD1-4BF1-92CE-D4ABB3D527C4}"/>
              </a:ext>
            </a:extLst>
          </p:cNvPr>
          <p:cNvSpPr>
            <a:spLocks noChangeArrowheads="1"/>
          </p:cNvSpPr>
          <p:nvPr/>
        </p:nvSpPr>
        <p:spPr bwMode="auto">
          <a:xfrm>
            <a:off x="971551" y="530225"/>
            <a:ext cx="2116"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2" name="Line 1274">
            <a:extLst>
              <a:ext uri="{FF2B5EF4-FFF2-40B4-BE49-F238E27FC236}">
                <a16:creationId xmlns:a16="http://schemas.microsoft.com/office/drawing/2014/main" id="{7A54A480-4301-49D6-885D-CAE4D72494CE}"/>
              </a:ext>
            </a:extLst>
          </p:cNvPr>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3" name="Line 1275">
            <a:extLst>
              <a:ext uri="{FF2B5EF4-FFF2-40B4-BE49-F238E27FC236}">
                <a16:creationId xmlns:a16="http://schemas.microsoft.com/office/drawing/2014/main" id="{8B78F299-036A-4CC6-8436-6184CC58FE4B}"/>
              </a:ext>
            </a:extLst>
          </p:cNvPr>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4" name="Freeform 1277">
            <a:extLst>
              <a:ext uri="{FF2B5EF4-FFF2-40B4-BE49-F238E27FC236}">
                <a16:creationId xmlns:a16="http://schemas.microsoft.com/office/drawing/2014/main" id="{24CEA5C6-1389-40C4-9A4C-B5554C0BCEC1}"/>
              </a:ext>
            </a:extLst>
          </p:cNvPr>
          <p:cNvSpPr>
            <a:spLocks/>
          </p:cNvSpPr>
          <p:nvPr/>
        </p:nvSpPr>
        <p:spPr bwMode="auto">
          <a:xfrm>
            <a:off x="971551" y="523876"/>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5" name="Freeform 1287">
            <a:extLst>
              <a:ext uri="{FF2B5EF4-FFF2-40B4-BE49-F238E27FC236}">
                <a16:creationId xmlns:a16="http://schemas.microsoft.com/office/drawing/2014/main" id="{192633D3-F0DA-4981-B46D-586601516114}"/>
              </a:ext>
            </a:extLst>
          </p:cNvPr>
          <p:cNvSpPr>
            <a:spLocks/>
          </p:cNvSpPr>
          <p:nvPr/>
        </p:nvSpPr>
        <p:spPr bwMode="auto">
          <a:xfrm>
            <a:off x="958852" y="514350"/>
            <a:ext cx="4233" cy="3175"/>
          </a:xfrm>
          <a:custGeom>
            <a:avLst/>
            <a:gdLst>
              <a:gd name="T0" fmla="*/ 0 w 2"/>
              <a:gd name="T1" fmla="*/ 0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2147483647 h 2"/>
              <a:gd name="T18" fmla="*/ 0 w 2"/>
              <a:gd name="T19" fmla="*/ 2147483647 h 2"/>
              <a:gd name="T20" fmla="*/ 0 w 2"/>
              <a:gd name="T21" fmla="*/ 2147483647 h 2"/>
              <a:gd name="T22" fmla="*/ 0 w 2"/>
              <a:gd name="T23" fmla="*/ 2147483647 h 2"/>
              <a:gd name="T24" fmla="*/ 2147483647 w 2"/>
              <a:gd name="T25" fmla="*/ 2147483647 h 2"/>
              <a:gd name="T26" fmla="*/ 2147483647 w 2"/>
              <a:gd name="T27" fmla="*/ 2147483647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6" name="Freeform 1290">
            <a:extLst>
              <a:ext uri="{FF2B5EF4-FFF2-40B4-BE49-F238E27FC236}">
                <a16:creationId xmlns:a16="http://schemas.microsoft.com/office/drawing/2014/main" id="{F6796F0F-EE5E-4EB8-A4F7-736EAB0190AC}"/>
              </a:ext>
            </a:extLst>
          </p:cNvPr>
          <p:cNvSpPr>
            <a:spLocks/>
          </p:cNvSpPr>
          <p:nvPr/>
        </p:nvSpPr>
        <p:spPr bwMode="auto">
          <a:xfrm>
            <a:off x="958852" y="517526"/>
            <a:ext cx="4233" cy="3175"/>
          </a:xfrm>
          <a:custGeom>
            <a:avLst/>
            <a:gdLst>
              <a:gd name="T0" fmla="*/ 0 w 2"/>
              <a:gd name="T1" fmla="*/ 2147483647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0 h 2"/>
              <a:gd name="T18" fmla="*/ 0 w 2"/>
              <a:gd name="T19" fmla="*/ 0 h 2"/>
              <a:gd name="T20" fmla="*/ 2147483647 w 2"/>
              <a:gd name="T21" fmla="*/ 0 h 2"/>
              <a:gd name="T22" fmla="*/ 0 w 2"/>
              <a:gd name="T23" fmla="*/ 0 h 2"/>
              <a:gd name="T24" fmla="*/ 0 w 2"/>
              <a:gd name="T25" fmla="*/ 0 h 2"/>
              <a:gd name="T26" fmla="*/ 0 w 2"/>
              <a:gd name="T27" fmla="*/ 0 h 2"/>
              <a:gd name="T28" fmla="*/ 0 w 2"/>
              <a:gd name="T29" fmla="*/ 0 h 2"/>
              <a:gd name="T30" fmla="*/ 0 w 2"/>
              <a:gd name="T31" fmla="*/ 2147483647 h 2"/>
              <a:gd name="T32" fmla="*/ 0 w 2"/>
              <a:gd name="T33" fmla="*/ 2147483647 h 2"/>
              <a:gd name="T34" fmla="*/ 0 w 2"/>
              <a:gd name="T35" fmla="*/ 2147483647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147483647 h 2"/>
              <a:gd name="T50" fmla="*/ 2147483647 w 2"/>
              <a:gd name="T51" fmla="*/ 2147483647 h 2"/>
              <a:gd name="T52" fmla="*/ 2147483647 w 2"/>
              <a:gd name="T53" fmla="*/ 0 h 2"/>
              <a:gd name="T54" fmla="*/ 2147483647 w 2"/>
              <a:gd name="T55" fmla="*/ 0 h 2"/>
              <a:gd name="T56" fmla="*/ 0 w 2"/>
              <a:gd name="T57" fmla="*/ 0 h 2"/>
              <a:gd name="T58" fmla="*/ 0 w 2"/>
              <a:gd name="T59" fmla="*/ 0 h 2"/>
              <a:gd name="T60" fmla="*/ 0 w 2"/>
              <a:gd name="T61" fmla="*/ 2147483647 h 2"/>
              <a:gd name="T62" fmla="*/ 0 w 2"/>
              <a:gd name="T63" fmla="*/ 2147483647 h 2"/>
              <a:gd name="T64" fmla="*/ 2147483647 w 2"/>
              <a:gd name="T65" fmla="*/ 2147483647 h 2"/>
              <a:gd name="T66" fmla="*/ 2147483647 w 2"/>
              <a:gd name="T67" fmla="*/ 2147483647 h 2"/>
              <a:gd name="T68" fmla="*/ 0 w 2"/>
              <a:gd name="T69" fmla="*/ 2147483647 h 2"/>
              <a:gd name="T70" fmla="*/ 0 w 2"/>
              <a:gd name="T71" fmla="*/ 2147483647 h 2"/>
              <a:gd name="T72" fmla="*/ 0 w 2"/>
              <a:gd name="T73" fmla="*/ 2147483647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7" name="Rectangle 1335">
            <a:extLst>
              <a:ext uri="{FF2B5EF4-FFF2-40B4-BE49-F238E27FC236}">
                <a16:creationId xmlns:a16="http://schemas.microsoft.com/office/drawing/2014/main" id="{50925C4B-D505-49F4-AB37-37134BE8B0B6}"/>
              </a:ext>
            </a:extLst>
          </p:cNvPr>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8" name="Rectangle 1336">
            <a:extLst>
              <a:ext uri="{FF2B5EF4-FFF2-40B4-BE49-F238E27FC236}">
                <a16:creationId xmlns:a16="http://schemas.microsoft.com/office/drawing/2014/main" id="{744F75F8-4C3A-4A01-A283-B8A8C8551F31}"/>
              </a:ext>
            </a:extLst>
          </p:cNvPr>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9" name="Rectangle 1337">
            <a:extLst>
              <a:ext uri="{FF2B5EF4-FFF2-40B4-BE49-F238E27FC236}">
                <a16:creationId xmlns:a16="http://schemas.microsoft.com/office/drawing/2014/main" id="{4D23B560-47AC-441E-8842-1E3B4B8A1B22}"/>
              </a:ext>
            </a:extLst>
          </p:cNvPr>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0" name="Rectangle 1340">
            <a:extLst>
              <a:ext uri="{FF2B5EF4-FFF2-40B4-BE49-F238E27FC236}">
                <a16:creationId xmlns:a16="http://schemas.microsoft.com/office/drawing/2014/main" id="{E8C8CBA5-13AB-4330-8B17-0CA3D13FFCEB}"/>
              </a:ext>
            </a:extLst>
          </p:cNvPr>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1" name="Rectangle 1341">
            <a:extLst>
              <a:ext uri="{FF2B5EF4-FFF2-40B4-BE49-F238E27FC236}">
                <a16:creationId xmlns:a16="http://schemas.microsoft.com/office/drawing/2014/main" id="{873B00C1-A7B0-4825-8997-47C6C8F148F7}"/>
              </a:ext>
            </a:extLst>
          </p:cNvPr>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2" name="Rectangle 1342">
            <a:extLst>
              <a:ext uri="{FF2B5EF4-FFF2-40B4-BE49-F238E27FC236}">
                <a16:creationId xmlns:a16="http://schemas.microsoft.com/office/drawing/2014/main" id="{53A6B3EB-B3D8-4C0B-B80F-A74B58645D67}"/>
              </a:ext>
            </a:extLst>
          </p:cNvPr>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3" name="Rectangle 1343">
            <a:extLst>
              <a:ext uri="{FF2B5EF4-FFF2-40B4-BE49-F238E27FC236}">
                <a16:creationId xmlns:a16="http://schemas.microsoft.com/office/drawing/2014/main" id="{6129E660-9B12-461F-90BB-784AA6DAE4A8}"/>
              </a:ext>
            </a:extLst>
          </p:cNvPr>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4" name="Rectangle 1344">
            <a:extLst>
              <a:ext uri="{FF2B5EF4-FFF2-40B4-BE49-F238E27FC236}">
                <a16:creationId xmlns:a16="http://schemas.microsoft.com/office/drawing/2014/main" id="{5E93B18E-ED34-4E87-84A3-535A42D11844}"/>
              </a:ext>
            </a:extLst>
          </p:cNvPr>
          <p:cNvSpPr>
            <a:spLocks noChangeArrowheads="1"/>
          </p:cNvSpPr>
          <p:nvPr/>
        </p:nvSpPr>
        <p:spPr bwMode="auto">
          <a:xfrm>
            <a:off x="620185" y="485776"/>
            <a:ext cx="2116"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5" name="Rectangle 64">
            <a:extLst>
              <a:ext uri="{FF2B5EF4-FFF2-40B4-BE49-F238E27FC236}">
                <a16:creationId xmlns:a16="http://schemas.microsoft.com/office/drawing/2014/main" id="{14D715E0-B20D-47B8-9884-1A028E529EF6}"/>
              </a:ext>
            </a:extLst>
          </p:cNvPr>
          <p:cNvSpPr>
            <a:spLocks noChangeArrowheads="1"/>
          </p:cNvSpPr>
          <p:nvPr/>
        </p:nvSpPr>
        <p:spPr bwMode="auto">
          <a:xfrm>
            <a:off x="0" y="4311651"/>
            <a:ext cx="12192000" cy="176213"/>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solidFill>
                <a:schemeClr val="bg1"/>
              </a:solidFill>
              <a:cs typeface="+mn-cs"/>
            </a:endParaRPr>
          </a:p>
        </p:txBody>
      </p:sp>
      <p:sp>
        <p:nvSpPr>
          <p:cNvPr id="330" name="Title 329"/>
          <p:cNvSpPr>
            <a:spLocks noGrp="1"/>
          </p:cNvSpPr>
          <p:nvPr>
            <p:ph type="title"/>
          </p:nvPr>
        </p:nvSpPr>
        <p:spPr>
          <a:xfrm>
            <a:off x="2016831" y="1189790"/>
            <a:ext cx="9295741" cy="1822161"/>
          </a:xfrm>
        </p:spPr>
        <p:txBody>
          <a:bodyPr anchor="b"/>
          <a:lstStyle>
            <a:lvl1pPr>
              <a:lnSpc>
                <a:spcPct val="100000"/>
              </a:lnSpc>
              <a:spcBef>
                <a:spcPts val="0"/>
              </a:spcBef>
              <a:defRPr sz="3600" b="1" baseline="0">
                <a:solidFill>
                  <a:srgbClr val="021F43"/>
                </a:solidFill>
              </a:defRPr>
            </a:lvl1pPr>
          </a:lstStyle>
          <a:p>
            <a:r>
              <a:rPr lang="en-US"/>
              <a:t>Click to edit Master title style</a:t>
            </a:r>
          </a:p>
        </p:txBody>
      </p:sp>
      <p:sp>
        <p:nvSpPr>
          <p:cNvPr id="332" name="Text Placeholder 331"/>
          <p:cNvSpPr>
            <a:spLocks noGrp="1"/>
          </p:cNvSpPr>
          <p:nvPr>
            <p:ph type="body" sz="quarter" idx="13"/>
          </p:nvPr>
        </p:nvSpPr>
        <p:spPr>
          <a:xfrm>
            <a:off x="2033564" y="3000005"/>
            <a:ext cx="9279009" cy="875885"/>
          </a:xfrm>
        </p:spPr>
        <p:txBody>
          <a:bodyPr>
            <a:normAutofit/>
          </a:bodyPr>
          <a:lstStyle>
            <a:lvl1pPr>
              <a:lnSpc>
                <a:spcPct val="100000"/>
              </a:lnSpc>
              <a:spcBef>
                <a:spcPts val="0"/>
              </a:spcBef>
              <a:defRPr sz="2400" b="0" i="0" cap="all" baseline="0">
                <a:solidFill>
                  <a:srgbClr val="021F43"/>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sp>
        <p:nvSpPr>
          <p:cNvPr id="66" name="Text Placeholder 331"/>
          <p:cNvSpPr>
            <a:spLocks noGrp="1"/>
          </p:cNvSpPr>
          <p:nvPr>
            <p:ph type="body" sz="quarter" idx="14"/>
          </p:nvPr>
        </p:nvSpPr>
        <p:spPr>
          <a:xfrm>
            <a:off x="7926433" y="4663925"/>
            <a:ext cx="3761560" cy="1428714"/>
          </a:xfrm>
        </p:spPr>
        <p:txBody>
          <a:bodyPr anchor="b"/>
          <a:lstStyle>
            <a:lvl1pPr algn="r">
              <a:lnSpc>
                <a:spcPct val="100000"/>
              </a:lnSpc>
              <a:defRPr sz="1400" b="0" i="0" baseline="0">
                <a:solidFill>
                  <a:schemeClr val="tx1"/>
                </a:solidFill>
                <a:latin typeface="+mn-lt"/>
                <a:cs typeface="Arial"/>
              </a:defRPr>
            </a:lvl1pPr>
            <a:lvl2pPr algn="r">
              <a:defRPr sz="1400" b="0" i="0">
                <a:latin typeface="+mn-l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a:p>
            <a:pPr lvl="1"/>
            <a:r>
              <a:rPr lang="en-US"/>
              <a:t>Second level</a:t>
            </a:r>
          </a:p>
        </p:txBody>
      </p:sp>
      <p:sp>
        <p:nvSpPr>
          <p:cNvPr id="67" name="Picture Placeholder 4"/>
          <p:cNvSpPr>
            <a:spLocks noGrp="1"/>
          </p:cNvSpPr>
          <p:nvPr>
            <p:ph type="pic" sz="quarter" idx="16"/>
          </p:nvPr>
        </p:nvSpPr>
        <p:spPr>
          <a:xfrm>
            <a:off x="2700586" y="4684291"/>
            <a:ext cx="2481460" cy="1695483"/>
          </a:xfrm>
          <a:solidFill>
            <a:srgbClr val="FFFFFF"/>
          </a:solidFill>
        </p:spPr>
        <p:txBody>
          <a:bodyPr anchor="ctr">
            <a:normAutofit/>
          </a:bodyPr>
          <a:lstStyle>
            <a:lvl1pPr algn="ctr">
              <a:defRPr baseline="0">
                <a:solidFill>
                  <a:srgbClr val="021F43"/>
                </a:solidFill>
              </a:defRPr>
            </a:lvl1pPr>
          </a:lstStyle>
          <a:p>
            <a:pPr lvl="0"/>
            <a:r>
              <a:rPr lang="en-US" noProof="0"/>
              <a:t>Click icon to add picture</a:t>
            </a:r>
          </a:p>
        </p:txBody>
      </p:sp>
      <p:sp>
        <p:nvSpPr>
          <p:cNvPr id="68" name="Picture Placeholder 4"/>
          <p:cNvSpPr>
            <a:spLocks noGrp="1"/>
          </p:cNvSpPr>
          <p:nvPr>
            <p:ph type="pic" sz="quarter" idx="17"/>
          </p:nvPr>
        </p:nvSpPr>
        <p:spPr>
          <a:xfrm>
            <a:off x="301204" y="4657243"/>
            <a:ext cx="2267837" cy="1749576"/>
          </a:xfrm>
          <a:solidFill>
            <a:srgbClr val="FFFFFF"/>
          </a:solidFill>
        </p:spPr>
        <p:txBody>
          <a:bodyPr anchor="ctr">
            <a:normAutofit/>
          </a:bodyPr>
          <a:lstStyle>
            <a:lvl1pPr marL="0" marR="0" indent="0" algn="ctr" defTabSz="914400" rtl="0" eaLnBrk="1" fontAlgn="base" latinLnBrk="0" hangingPunct="1">
              <a:lnSpc>
                <a:spcPct val="115000"/>
              </a:lnSpc>
              <a:spcBef>
                <a:spcPct val="20000"/>
              </a:spcBef>
              <a:spcAft>
                <a:spcPct val="0"/>
              </a:spcAft>
              <a:buClr>
                <a:srgbClr val="00783C"/>
              </a:buClr>
              <a:buSzTx/>
              <a:buFontTx/>
              <a:buNone/>
              <a:tabLst/>
              <a:defRPr baseline="0">
                <a:solidFill>
                  <a:srgbClr val="021F43"/>
                </a:solidFill>
              </a:defRPr>
            </a:lvl1pPr>
          </a:lstStyle>
          <a:p>
            <a:pPr lvl="0"/>
            <a:r>
              <a:rPr lang="en-US" noProof="0"/>
              <a:t>Click icon to add picture</a:t>
            </a:r>
          </a:p>
        </p:txBody>
      </p:sp>
      <p:sp>
        <p:nvSpPr>
          <p:cNvPr id="73" name="Picture Placeholder 4"/>
          <p:cNvSpPr>
            <a:spLocks noGrp="1"/>
          </p:cNvSpPr>
          <p:nvPr>
            <p:ph type="pic" sz="quarter" idx="19"/>
          </p:nvPr>
        </p:nvSpPr>
        <p:spPr>
          <a:xfrm>
            <a:off x="5284397" y="4684291"/>
            <a:ext cx="2481460" cy="1695483"/>
          </a:xfrm>
          <a:solidFill>
            <a:srgbClr val="FFFFFF"/>
          </a:solidFill>
        </p:spPr>
        <p:txBody>
          <a:bodyPr anchor="ctr">
            <a:normAutofit/>
          </a:bodyPr>
          <a:lstStyle>
            <a:lvl1pPr algn="ctr">
              <a:defRPr baseline="0">
                <a:solidFill>
                  <a:srgbClr val="021F43"/>
                </a:solidFill>
              </a:defRPr>
            </a:lvl1pPr>
          </a:lstStyle>
          <a:p>
            <a:pPr lvl="0"/>
            <a:r>
              <a:rPr lang="en-US" noProof="0"/>
              <a:t>Click icon to add picture</a:t>
            </a:r>
          </a:p>
        </p:txBody>
      </p:sp>
      <p:sp>
        <p:nvSpPr>
          <p:cNvPr id="69" name="Rectangle 1028">
            <a:extLst>
              <a:ext uri="{FF2B5EF4-FFF2-40B4-BE49-F238E27FC236}">
                <a16:creationId xmlns:a16="http://schemas.microsoft.com/office/drawing/2014/main" id="{0123381B-DA92-4613-88D9-1C6E4DBABB0D}"/>
              </a:ext>
            </a:extLst>
          </p:cNvPr>
          <p:cNvSpPr>
            <a:spLocks noGrp="1" noChangeArrowheads="1"/>
          </p:cNvSpPr>
          <p:nvPr>
            <p:ph type="dt" sz="half" idx="20"/>
          </p:nvPr>
        </p:nvSpPr>
        <p:spPr>
          <a:xfrm>
            <a:off x="7926917" y="6107114"/>
            <a:ext cx="3748616" cy="306387"/>
          </a:xfrm>
        </p:spPr>
        <p:txBody>
          <a:bodyPr rIns="0" anchor="ctr"/>
          <a:lstStyle>
            <a:lvl1pPr algn="r">
              <a:defRPr b="0" i="0">
                <a:solidFill>
                  <a:schemeClr val="tx1"/>
                </a:solidFill>
                <a:latin typeface="Arial"/>
                <a:cs typeface="Arial"/>
              </a:defRPr>
            </a:lvl1pPr>
          </a:lstStyle>
          <a:p>
            <a:pPr>
              <a:defRPr/>
            </a:pPr>
            <a:endParaRPr lang="en-US"/>
          </a:p>
        </p:txBody>
      </p:sp>
    </p:spTree>
    <p:extLst>
      <p:ext uri="{BB962C8B-B14F-4D97-AF65-F5344CB8AC3E}">
        <p14:creationId xmlns:p14="http://schemas.microsoft.com/office/powerpoint/2010/main" val="363186790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4" name="Line 1086">
            <a:extLst>
              <a:ext uri="{FF2B5EF4-FFF2-40B4-BE49-F238E27FC236}">
                <a16:creationId xmlns:a16="http://schemas.microsoft.com/office/drawing/2014/main" id="{DC554643-BA8C-4985-8D70-AFBADE6FC6C9}"/>
              </a:ext>
            </a:extLst>
          </p:cNvPr>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 name="Line 1087">
            <a:extLst>
              <a:ext uri="{FF2B5EF4-FFF2-40B4-BE49-F238E27FC236}">
                <a16:creationId xmlns:a16="http://schemas.microsoft.com/office/drawing/2014/main" id="{6F5173EE-0A34-4691-8BC3-83A74137B659}"/>
              </a:ext>
            </a:extLst>
          </p:cNvPr>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6" name="Rectangle 1088">
            <a:extLst>
              <a:ext uri="{FF2B5EF4-FFF2-40B4-BE49-F238E27FC236}">
                <a16:creationId xmlns:a16="http://schemas.microsoft.com/office/drawing/2014/main" id="{A66FD478-ED4D-455B-A739-1F634ADBB8F1}"/>
              </a:ext>
            </a:extLst>
          </p:cNvPr>
          <p:cNvSpPr>
            <a:spLocks noChangeArrowheads="1"/>
          </p:cNvSpPr>
          <p:nvPr/>
        </p:nvSpPr>
        <p:spPr bwMode="auto">
          <a:xfrm>
            <a:off x="645585" y="617539"/>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7" name="Rectangle 1089">
            <a:extLst>
              <a:ext uri="{FF2B5EF4-FFF2-40B4-BE49-F238E27FC236}">
                <a16:creationId xmlns:a16="http://schemas.microsoft.com/office/drawing/2014/main" id="{FE31537E-B642-4FF6-91C3-8357FB24A269}"/>
              </a:ext>
            </a:extLst>
          </p:cNvPr>
          <p:cNvSpPr>
            <a:spLocks noChangeArrowheads="1"/>
          </p:cNvSpPr>
          <p:nvPr/>
        </p:nvSpPr>
        <p:spPr bwMode="auto">
          <a:xfrm>
            <a:off x="645585" y="61753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8" name="Freeform 1098">
            <a:extLst>
              <a:ext uri="{FF2B5EF4-FFF2-40B4-BE49-F238E27FC236}">
                <a16:creationId xmlns:a16="http://schemas.microsoft.com/office/drawing/2014/main" id="{E65D4FFF-4275-4F78-A69E-B2D1155D399E}"/>
              </a:ext>
            </a:extLst>
          </p:cNvPr>
          <p:cNvSpPr>
            <a:spLocks/>
          </p:cNvSpPr>
          <p:nvPr/>
        </p:nvSpPr>
        <p:spPr bwMode="auto">
          <a:xfrm>
            <a:off x="649818" y="617539"/>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147483647 w 2"/>
              <a:gd name="T35" fmla="*/ 0 h 1587"/>
              <a:gd name="T36" fmla="*/ 2147483647 w 2"/>
              <a:gd name="T37" fmla="*/ 0 h 1587"/>
              <a:gd name="T38" fmla="*/ 2147483647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 name="Freeform 1115">
            <a:extLst>
              <a:ext uri="{FF2B5EF4-FFF2-40B4-BE49-F238E27FC236}">
                <a16:creationId xmlns:a16="http://schemas.microsoft.com/office/drawing/2014/main" id="{3FE9C19E-462D-48B3-940E-73208AF4ADB5}"/>
              </a:ext>
            </a:extLst>
          </p:cNvPr>
          <p:cNvSpPr>
            <a:spLocks/>
          </p:cNvSpPr>
          <p:nvPr/>
        </p:nvSpPr>
        <p:spPr bwMode="auto">
          <a:xfrm>
            <a:off x="611718" y="473075"/>
            <a:ext cx="4233" cy="3175"/>
          </a:xfrm>
          <a:custGeom>
            <a:avLst/>
            <a:gdLst>
              <a:gd name="T0" fmla="*/ 0 w 2"/>
              <a:gd name="T1" fmla="*/ 2147483647 h 2"/>
              <a:gd name="T2" fmla="*/ 0 w 2"/>
              <a:gd name="T3" fmla="*/ 2147483647 h 2"/>
              <a:gd name="T4" fmla="*/ 0 w 2"/>
              <a:gd name="T5" fmla="*/ 2147483647 h 2"/>
              <a:gd name="T6" fmla="*/ 0 w 2"/>
              <a:gd name="T7" fmla="*/ 2147483647 h 2"/>
              <a:gd name="T8" fmla="*/ 0 w 2"/>
              <a:gd name="T9" fmla="*/ 2147483647 h 2"/>
              <a:gd name="T10" fmla="*/ 0 w 2"/>
              <a:gd name="T11" fmla="*/ 2147483647 h 2"/>
              <a:gd name="T12" fmla="*/ 2147483647 w 2"/>
              <a:gd name="T13" fmla="*/ 2147483647 h 2"/>
              <a:gd name="T14" fmla="*/ 2147483647 w 2"/>
              <a:gd name="T15" fmla="*/ 2147483647 h 2"/>
              <a:gd name="T16" fmla="*/ 2147483647 w 2"/>
              <a:gd name="T17" fmla="*/ 0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2147483647 w 2"/>
              <a:gd name="T29" fmla="*/ 2147483647 h 2"/>
              <a:gd name="T30" fmla="*/ 2147483647 w 2"/>
              <a:gd name="T31" fmla="*/ 2147483647 h 2"/>
              <a:gd name="T32" fmla="*/ 2147483647 w 2"/>
              <a:gd name="T33" fmla="*/ 2147483647 h 2"/>
              <a:gd name="T34" fmla="*/ 2147483647 w 2"/>
              <a:gd name="T35" fmla="*/ 2147483647 h 2"/>
              <a:gd name="T36" fmla="*/ 2147483647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2147483647 w 2"/>
              <a:gd name="T55" fmla="*/ 2147483647 h 2"/>
              <a:gd name="T56" fmla="*/ 0 w 2"/>
              <a:gd name="T57" fmla="*/ 2147483647 h 2"/>
              <a:gd name="T58" fmla="*/ 2147483647 w 2"/>
              <a:gd name="T59" fmla="*/ 2147483647 h 2"/>
              <a:gd name="T60" fmla="*/ 2147483647 w 2"/>
              <a:gd name="T61" fmla="*/ 2147483647 h 2"/>
              <a:gd name="T62" fmla="*/ 2147483647 w 2"/>
              <a:gd name="T63" fmla="*/ 2147483647 h 2"/>
              <a:gd name="T64" fmla="*/ 0 w 2"/>
              <a:gd name="T65" fmla="*/ 2147483647 h 2"/>
              <a:gd name="T66" fmla="*/ 0 w 2"/>
              <a:gd name="T67" fmla="*/ 2147483647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 name="Freeform 1120">
            <a:extLst>
              <a:ext uri="{FF2B5EF4-FFF2-40B4-BE49-F238E27FC236}">
                <a16:creationId xmlns:a16="http://schemas.microsoft.com/office/drawing/2014/main" id="{C6F6AF84-A88E-4C70-B377-D4A61BA2BE07}"/>
              </a:ext>
            </a:extLst>
          </p:cNvPr>
          <p:cNvSpPr>
            <a:spLocks/>
          </p:cNvSpPr>
          <p:nvPr/>
        </p:nvSpPr>
        <p:spPr bwMode="auto">
          <a:xfrm>
            <a:off x="611718" y="463551"/>
            <a:ext cx="4233" cy="3175"/>
          </a:xfrm>
          <a:custGeom>
            <a:avLst/>
            <a:gdLst>
              <a:gd name="T0" fmla="*/ 0 w 2"/>
              <a:gd name="T1" fmla="*/ 0 h 2"/>
              <a:gd name="T2" fmla="*/ 0 w 2"/>
              <a:gd name="T3" fmla="*/ 2147483647 h 2"/>
              <a:gd name="T4" fmla="*/ 0 w 2"/>
              <a:gd name="T5" fmla="*/ 2147483647 h 2"/>
              <a:gd name="T6" fmla="*/ 0 w 2"/>
              <a:gd name="T7" fmla="*/ 2147483647 h 2"/>
              <a:gd name="T8" fmla="*/ 2147483647 w 2"/>
              <a:gd name="T9" fmla="*/ 2147483647 h 2"/>
              <a:gd name="T10" fmla="*/ 2147483647 w 2"/>
              <a:gd name="T11" fmla="*/ 0 h 2"/>
              <a:gd name="T12" fmla="*/ 2147483647 w 2"/>
              <a:gd name="T13" fmla="*/ 0 h 2"/>
              <a:gd name="T14" fmla="*/ 2147483647 w 2"/>
              <a:gd name="T15" fmla="*/ 0 h 2"/>
              <a:gd name="T16" fmla="*/ 0 w 2"/>
              <a:gd name="T17" fmla="*/ 0 h 2"/>
              <a:gd name="T18" fmla="*/ 0 w 2"/>
              <a:gd name="T19" fmla="*/ 2147483647 h 2"/>
              <a:gd name="T20" fmla="*/ 0 w 2"/>
              <a:gd name="T21" fmla="*/ 2147483647 h 2"/>
              <a:gd name="T22" fmla="*/ 2147483647 w 2"/>
              <a:gd name="T23" fmla="*/ 0 h 2"/>
              <a:gd name="T24" fmla="*/ 2147483647 w 2"/>
              <a:gd name="T25" fmla="*/ 0 h 2"/>
              <a:gd name="T26" fmla="*/ 2147483647 w 2"/>
              <a:gd name="T27" fmla="*/ 0 h 2"/>
              <a:gd name="T28" fmla="*/ 2147483647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2147483647 w 2"/>
              <a:gd name="T47" fmla="*/ 2147483647 h 2"/>
              <a:gd name="T48" fmla="*/ 0 w 2"/>
              <a:gd name="T49" fmla="*/ 2147483647 h 2"/>
              <a:gd name="T50" fmla="*/ 0 w 2"/>
              <a:gd name="T51" fmla="*/ 2147483647 h 2"/>
              <a:gd name="T52" fmla="*/ 2147483647 w 2"/>
              <a:gd name="T53" fmla="*/ 2147483647 h 2"/>
              <a:gd name="T54" fmla="*/ 2147483647 w 2"/>
              <a:gd name="T55" fmla="*/ 2147483647 h 2"/>
              <a:gd name="T56" fmla="*/ 2147483647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 name="Freeform 1134">
            <a:extLst>
              <a:ext uri="{FF2B5EF4-FFF2-40B4-BE49-F238E27FC236}">
                <a16:creationId xmlns:a16="http://schemas.microsoft.com/office/drawing/2014/main" id="{491B6FA3-983A-4E9D-9DFC-7C557DC6BDC0}"/>
              </a:ext>
            </a:extLst>
          </p:cNvPr>
          <p:cNvSpPr>
            <a:spLocks/>
          </p:cNvSpPr>
          <p:nvPr/>
        </p:nvSpPr>
        <p:spPr bwMode="auto">
          <a:xfrm>
            <a:off x="937685" y="514350"/>
            <a:ext cx="4233" cy="6350"/>
          </a:xfrm>
          <a:custGeom>
            <a:avLst/>
            <a:gdLst>
              <a:gd name="T0" fmla="*/ 2147483647 w 2"/>
              <a:gd name="T1" fmla="*/ 2147483647 h 4"/>
              <a:gd name="T2" fmla="*/ 2147483647 w 2"/>
              <a:gd name="T3" fmla="*/ 2147483647 h 4"/>
              <a:gd name="T4" fmla="*/ 2147483647 w 2"/>
              <a:gd name="T5" fmla="*/ 2147483647 h 4"/>
              <a:gd name="T6" fmla="*/ 2147483647 w 2"/>
              <a:gd name="T7" fmla="*/ 2147483647 h 4"/>
              <a:gd name="T8" fmla="*/ 2147483647 w 2"/>
              <a:gd name="T9" fmla="*/ 0 h 4"/>
              <a:gd name="T10" fmla="*/ 2147483647 w 2"/>
              <a:gd name="T11" fmla="*/ 0 h 4"/>
              <a:gd name="T12" fmla="*/ 2147483647 w 2"/>
              <a:gd name="T13" fmla="*/ 0 h 4"/>
              <a:gd name="T14" fmla="*/ 0 w 2"/>
              <a:gd name="T15" fmla="*/ 2147483647 h 4"/>
              <a:gd name="T16" fmla="*/ 2147483647 w 2"/>
              <a:gd name="T17" fmla="*/ 2147483647 h 4"/>
              <a:gd name="T18" fmla="*/ 2147483647 w 2"/>
              <a:gd name="T19" fmla="*/ 2147483647 h 4"/>
              <a:gd name="T20" fmla="*/ 2147483647 w 2"/>
              <a:gd name="T21" fmla="*/ 2147483647 h 4"/>
              <a:gd name="T22" fmla="*/ 2147483647 w 2"/>
              <a:gd name="T23" fmla="*/ 0 h 4"/>
              <a:gd name="T24" fmla="*/ 2147483647 w 2"/>
              <a:gd name="T25" fmla="*/ 2147483647 h 4"/>
              <a:gd name="T26" fmla="*/ 2147483647 w 2"/>
              <a:gd name="T27" fmla="*/ 2147483647 h 4"/>
              <a:gd name="T28" fmla="*/ 2147483647 w 2"/>
              <a:gd name="T29" fmla="*/ 2147483647 h 4"/>
              <a:gd name="T30" fmla="*/ 2147483647 w 2"/>
              <a:gd name="T31" fmla="*/ 2147483647 h 4"/>
              <a:gd name="T32" fmla="*/ 2147483647 w 2"/>
              <a:gd name="T33" fmla="*/ 2147483647 h 4"/>
              <a:gd name="T34" fmla="*/ 2147483647 w 2"/>
              <a:gd name="T35" fmla="*/ 2147483647 h 4"/>
              <a:gd name="T36" fmla="*/ 2147483647 w 2"/>
              <a:gd name="T37" fmla="*/ 2147483647 h 4"/>
              <a:gd name="T38" fmla="*/ 2147483647 w 2"/>
              <a:gd name="T39" fmla="*/ 2147483647 h 4"/>
              <a:gd name="T40" fmla="*/ 2147483647 w 2"/>
              <a:gd name="T41" fmla="*/ 2147483647 h 4"/>
              <a:gd name="T42" fmla="*/ 2147483647 w 2"/>
              <a:gd name="T43" fmla="*/ 2147483647 h 4"/>
              <a:gd name="T44" fmla="*/ 2147483647 w 2"/>
              <a:gd name="T45" fmla="*/ 2147483647 h 4"/>
              <a:gd name="T46" fmla="*/ 2147483647 w 2"/>
              <a:gd name="T47" fmla="*/ 2147483647 h 4"/>
              <a:gd name="T48" fmla="*/ 2147483647 w 2"/>
              <a:gd name="T49" fmla="*/ 2147483647 h 4"/>
              <a:gd name="T50" fmla="*/ 2147483647 w 2"/>
              <a:gd name="T51" fmla="*/ 2147483647 h 4"/>
              <a:gd name="T52" fmla="*/ 0 w 2"/>
              <a:gd name="T53" fmla="*/ 2147483647 h 4"/>
              <a:gd name="T54" fmla="*/ 2147483647 w 2"/>
              <a:gd name="T55" fmla="*/ 2147483647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2" name="Freeform 1141">
            <a:extLst>
              <a:ext uri="{FF2B5EF4-FFF2-40B4-BE49-F238E27FC236}">
                <a16:creationId xmlns:a16="http://schemas.microsoft.com/office/drawing/2014/main" id="{4614ACCA-78E4-41BE-BC1E-5B13AE62784B}"/>
              </a:ext>
            </a:extLst>
          </p:cNvPr>
          <p:cNvSpPr>
            <a:spLocks/>
          </p:cNvSpPr>
          <p:nvPr/>
        </p:nvSpPr>
        <p:spPr bwMode="auto">
          <a:xfrm>
            <a:off x="941918" y="479425"/>
            <a:ext cx="2116" cy="6350"/>
          </a:xfrm>
          <a:custGeom>
            <a:avLst/>
            <a:gdLst>
              <a:gd name="T0" fmla="*/ 0 w 1587"/>
              <a:gd name="T1" fmla="*/ 2147483647 h 4"/>
              <a:gd name="T2" fmla="*/ 0 w 1587"/>
              <a:gd name="T3" fmla="*/ 2147483647 h 4"/>
              <a:gd name="T4" fmla="*/ 0 w 1587"/>
              <a:gd name="T5" fmla="*/ 0 h 4"/>
              <a:gd name="T6" fmla="*/ 0 w 1587"/>
              <a:gd name="T7" fmla="*/ 0 h 4"/>
              <a:gd name="T8" fmla="*/ 0 w 1587"/>
              <a:gd name="T9" fmla="*/ 2147483647 h 4"/>
              <a:gd name="T10" fmla="*/ 0 w 1587"/>
              <a:gd name="T11" fmla="*/ 2147483647 h 4"/>
              <a:gd name="T12" fmla="*/ 0 w 1587"/>
              <a:gd name="T13" fmla="*/ 2147483647 h 4"/>
              <a:gd name="T14" fmla="*/ 0 w 1587"/>
              <a:gd name="T15" fmla="*/ 2147483647 h 4"/>
              <a:gd name="T16" fmla="*/ 0 w 1587"/>
              <a:gd name="T17" fmla="*/ 2147483647 h 4"/>
              <a:gd name="T18" fmla="*/ 0 w 1587"/>
              <a:gd name="T19" fmla="*/ 2147483647 h 4"/>
              <a:gd name="T20" fmla="*/ 0 w 1587"/>
              <a:gd name="T21" fmla="*/ 2147483647 h 4"/>
              <a:gd name="T22" fmla="*/ 0 w 1587"/>
              <a:gd name="T23" fmla="*/ 2147483647 h 4"/>
              <a:gd name="T24" fmla="*/ 0 w 1587"/>
              <a:gd name="T25" fmla="*/ 2147483647 h 4"/>
              <a:gd name="T26" fmla="*/ 0 w 1587"/>
              <a:gd name="T27" fmla="*/ 2147483647 h 4"/>
              <a:gd name="T28" fmla="*/ 0 w 1587"/>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3" name="Freeform 1148">
            <a:extLst>
              <a:ext uri="{FF2B5EF4-FFF2-40B4-BE49-F238E27FC236}">
                <a16:creationId xmlns:a16="http://schemas.microsoft.com/office/drawing/2014/main" id="{2E8E5C50-EBA1-43D3-85AC-FDFD24CDEE6F}"/>
              </a:ext>
            </a:extLst>
          </p:cNvPr>
          <p:cNvSpPr>
            <a:spLocks/>
          </p:cNvSpPr>
          <p:nvPr/>
        </p:nvSpPr>
        <p:spPr bwMode="auto">
          <a:xfrm>
            <a:off x="924985" y="460376"/>
            <a:ext cx="4233" cy="3175"/>
          </a:xfrm>
          <a:custGeom>
            <a:avLst/>
            <a:gdLst>
              <a:gd name="T0" fmla="*/ 2147483647 w 2"/>
              <a:gd name="T1" fmla="*/ 2147483647 h 2"/>
              <a:gd name="T2" fmla="*/ 2147483647 w 2"/>
              <a:gd name="T3" fmla="*/ 0 h 2"/>
              <a:gd name="T4" fmla="*/ 2147483647 w 2"/>
              <a:gd name="T5" fmla="*/ 0 h 2"/>
              <a:gd name="T6" fmla="*/ 2147483647 w 2"/>
              <a:gd name="T7" fmla="*/ 0 h 2"/>
              <a:gd name="T8" fmla="*/ 2147483647 w 2"/>
              <a:gd name="T9" fmla="*/ 0 h 2"/>
              <a:gd name="T10" fmla="*/ 0 w 2"/>
              <a:gd name="T11" fmla="*/ 0 h 2"/>
              <a:gd name="T12" fmla="*/ 0 w 2"/>
              <a:gd name="T13" fmla="*/ 0 h 2"/>
              <a:gd name="T14" fmla="*/ 0 w 2"/>
              <a:gd name="T15" fmla="*/ 2147483647 h 2"/>
              <a:gd name="T16" fmla="*/ 0 w 2"/>
              <a:gd name="T17" fmla="*/ 2147483647 h 2"/>
              <a:gd name="T18" fmla="*/ 0 w 2"/>
              <a:gd name="T19" fmla="*/ 2147483647 h 2"/>
              <a:gd name="T20" fmla="*/ 2147483647 w 2"/>
              <a:gd name="T21" fmla="*/ 2147483647 h 2"/>
              <a:gd name="T22" fmla="*/ 2147483647 w 2"/>
              <a:gd name="T23" fmla="*/ 2147483647 h 2"/>
              <a:gd name="T24" fmla="*/ 2147483647 w 2"/>
              <a:gd name="T25" fmla="*/ 0 h 2"/>
              <a:gd name="T26" fmla="*/ 2147483647 w 2"/>
              <a:gd name="T27" fmla="*/ 0 h 2"/>
              <a:gd name="T28" fmla="*/ 2147483647 w 2"/>
              <a:gd name="T29" fmla="*/ 0 h 2"/>
              <a:gd name="T30" fmla="*/ 0 w 2"/>
              <a:gd name="T31" fmla="*/ 2147483647 h 2"/>
              <a:gd name="T32" fmla="*/ 2147483647 w 2"/>
              <a:gd name="T33" fmla="*/ 2147483647 h 2"/>
              <a:gd name="T34" fmla="*/ 2147483647 w 2"/>
              <a:gd name="T35" fmla="*/ 0 h 2"/>
              <a:gd name="T36" fmla="*/ 0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2147483647 w 2"/>
              <a:gd name="T59" fmla="*/ 2147483647 h 2"/>
              <a:gd name="T60" fmla="*/ 2147483647 w 2"/>
              <a:gd name="T61" fmla="*/ 2147483647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4" name="Freeform 1150">
            <a:extLst>
              <a:ext uri="{FF2B5EF4-FFF2-40B4-BE49-F238E27FC236}">
                <a16:creationId xmlns:a16="http://schemas.microsoft.com/office/drawing/2014/main" id="{A1B7A387-E6DC-4AD3-8AC8-FF9F9284C7A7}"/>
              </a:ext>
            </a:extLst>
          </p:cNvPr>
          <p:cNvSpPr>
            <a:spLocks/>
          </p:cNvSpPr>
          <p:nvPr/>
        </p:nvSpPr>
        <p:spPr bwMode="auto">
          <a:xfrm>
            <a:off x="912285" y="447676"/>
            <a:ext cx="2116" cy="3175"/>
          </a:xfrm>
          <a:custGeom>
            <a:avLst/>
            <a:gdLst>
              <a:gd name="T0" fmla="*/ 0 w 1587"/>
              <a:gd name="T1" fmla="*/ 2147483647 h 2"/>
              <a:gd name="T2" fmla="*/ 0 w 1587"/>
              <a:gd name="T3" fmla="*/ 0 h 2"/>
              <a:gd name="T4" fmla="*/ 0 w 1587"/>
              <a:gd name="T5" fmla="*/ 2147483647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 name="Freeform 1152">
            <a:extLst>
              <a:ext uri="{FF2B5EF4-FFF2-40B4-BE49-F238E27FC236}">
                <a16:creationId xmlns:a16="http://schemas.microsoft.com/office/drawing/2014/main" id="{AD2C2637-A392-40EF-92BA-EDB87CB5B90E}"/>
              </a:ext>
            </a:extLst>
          </p:cNvPr>
          <p:cNvSpPr>
            <a:spLocks/>
          </p:cNvSpPr>
          <p:nvPr/>
        </p:nvSpPr>
        <p:spPr bwMode="auto">
          <a:xfrm>
            <a:off x="912285" y="447676"/>
            <a:ext cx="4233" cy="3175"/>
          </a:xfrm>
          <a:custGeom>
            <a:avLst/>
            <a:gdLst>
              <a:gd name="T0" fmla="*/ 2147483647 w 2"/>
              <a:gd name="T1" fmla="*/ 0 h 2"/>
              <a:gd name="T2" fmla="*/ 0 w 2"/>
              <a:gd name="T3" fmla="*/ 0 h 2"/>
              <a:gd name="T4" fmla="*/ 0 w 2"/>
              <a:gd name="T5" fmla="*/ 0 h 2"/>
              <a:gd name="T6" fmla="*/ 0 w 2"/>
              <a:gd name="T7" fmla="*/ 0 h 2"/>
              <a:gd name="T8" fmla="*/ 0 w 2"/>
              <a:gd name="T9" fmla="*/ 2147483647 h 2"/>
              <a:gd name="T10" fmla="*/ 2147483647 w 2"/>
              <a:gd name="T11" fmla="*/ 2147483647 h 2"/>
              <a:gd name="T12" fmla="*/ 2147483647 w 2"/>
              <a:gd name="T13" fmla="*/ 0 h 2"/>
              <a:gd name="T14" fmla="*/ 0 w 2"/>
              <a:gd name="T15" fmla="*/ 0 h 2"/>
              <a:gd name="T16" fmla="*/ 0 w 2"/>
              <a:gd name="T17" fmla="*/ 0 h 2"/>
              <a:gd name="T18" fmla="*/ 0 w 2"/>
              <a:gd name="T19" fmla="*/ 0 h 2"/>
              <a:gd name="T20" fmla="*/ 0 w 2"/>
              <a:gd name="T21" fmla="*/ 2147483647 h 2"/>
              <a:gd name="T22" fmla="*/ 2147483647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6" name="Freeform 1154">
            <a:extLst>
              <a:ext uri="{FF2B5EF4-FFF2-40B4-BE49-F238E27FC236}">
                <a16:creationId xmlns:a16="http://schemas.microsoft.com/office/drawing/2014/main" id="{3838F6C9-6740-4D2B-8D13-DB8D22124B5F}"/>
              </a:ext>
            </a:extLst>
          </p:cNvPr>
          <p:cNvSpPr>
            <a:spLocks/>
          </p:cNvSpPr>
          <p:nvPr/>
        </p:nvSpPr>
        <p:spPr bwMode="auto">
          <a:xfrm>
            <a:off x="886885" y="43497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7" name="Freeform 1156">
            <a:extLst>
              <a:ext uri="{FF2B5EF4-FFF2-40B4-BE49-F238E27FC236}">
                <a16:creationId xmlns:a16="http://schemas.microsoft.com/office/drawing/2014/main" id="{0798DDD2-55D4-4C33-8156-495859CFB8B2}"/>
              </a:ext>
            </a:extLst>
          </p:cNvPr>
          <p:cNvSpPr>
            <a:spLocks/>
          </p:cNvSpPr>
          <p:nvPr/>
        </p:nvSpPr>
        <p:spPr bwMode="auto">
          <a:xfrm>
            <a:off x="886885" y="431801"/>
            <a:ext cx="4233" cy="3175"/>
          </a:xfrm>
          <a:custGeom>
            <a:avLst/>
            <a:gdLst>
              <a:gd name="T0" fmla="*/ 2147483647 w 2"/>
              <a:gd name="T1" fmla="*/ 2147483647 h 2"/>
              <a:gd name="T2" fmla="*/ 0 w 2"/>
              <a:gd name="T3" fmla="*/ 0 h 2"/>
              <a:gd name="T4" fmla="*/ 0 w 2"/>
              <a:gd name="T5" fmla="*/ 0 h 2"/>
              <a:gd name="T6" fmla="*/ 0 w 2"/>
              <a:gd name="T7" fmla="*/ 2147483647 h 2"/>
              <a:gd name="T8" fmla="*/ 2147483647 w 2"/>
              <a:gd name="T9" fmla="*/ 2147483647 h 2"/>
              <a:gd name="T10" fmla="*/ 2147483647 w 2"/>
              <a:gd name="T11" fmla="*/ 2147483647 h 2"/>
              <a:gd name="T12" fmla="*/ 2147483647 w 2"/>
              <a:gd name="T13" fmla="*/ 2147483647 h 2"/>
              <a:gd name="T14" fmla="*/ 0 w 2"/>
              <a:gd name="T15" fmla="*/ 0 h 2"/>
              <a:gd name="T16" fmla="*/ 0 w 2"/>
              <a:gd name="T17" fmla="*/ 0 h 2"/>
              <a:gd name="T18" fmla="*/ 0 w 2"/>
              <a:gd name="T19" fmla="*/ 2147483647 h 2"/>
              <a:gd name="T20" fmla="*/ 2147483647 w 2"/>
              <a:gd name="T21" fmla="*/ 2147483647 h 2"/>
              <a:gd name="T22" fmla="*/ 2147483647 w 2"/>
              <a:gd name="T23" fmla="*/ 2147483647 h 2"/>
              <a:gd name="T24" fmla="*/ 2147483647 w 2"/>
              <a:gd name="T25" fmla="*/ 2147483647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8" name="Freeform 1163">
            <a:extLst>
              <a:ext uri="{FF2B5EF4-FFF2-40B4-BE49-F238E27FC236}">
                <a16:creationId xmlns:a16="http://schemas.microsoft.com/office/drawing/2014/main" id="{41CD370E-E5E5-4650-A6A5-486FCDA642D5}"/>
              </a:ext>
            </a:extLst>
          </p:cNvPr>
          <p:cNvSpPr>
            <a:spLocks/>
          </p:cNvSpPr>
          <p:nvPr/>
        </p:nvSpPr>
        <p:spPr bwMode="auto">
          <a:xfrm>
            <a:off x="814917" y="415926"/>
            <a:ext cx="8467" cy="3175"/>
          </a:xfrm>
          <a:custGeom>
            <a:avLst/>
            <a:gdLst>
              <a:gd name="T0" fmla="*/ 2147483647 w 4"/>
              <a:gd name="T1" fmla="*/ 2147483647 h 2"/>
              <a:gd name="T2" fmla="*/ 2147483647 w 4"/>
              <a:gd name="T3" fmla="*/ 2147483647 h 2"/>
              <a:gd name="T4" fmla="*/ 2147483647 w 4"/>
              <a:gd name="T5" fmla="*/ 2147483647 h 2"/>
              <a:gd name="T6" fmla="*/ 2147483647 w 4"/>
              <a:gd name="T7" fmla="*/ 0 h 2"/>
              <a:gd name="T8" fmla="*/ 2147483647 w 4"/>
              <a:gd name="T9" fmla="*/ 0 h 2"/>
              <a:gd name="T10" fmla="*/ 2147483647 w 4"/>
              <a:gd name="T11" fmla="*/ 0 h 2"/>
              <a:gd name="T12" fmla="*/ 2147483647 w 4"/>
              <a:gd name="T13" fmla="*/ 0 h 2"/>
              <a:gd name="T14" fmla="*/ 0 w 4"/>
              <a:gd name="T15" fmla="*/ 2147483647 h 2"/>
              <a:gd name="T16" fmla="*/ 2147483647 w 4"/>
              <a:gd name="T17" fmla="*/ 2147483647 h 2"/>
              <a:gd name="T18" fmla="*/ 2147483647 w 4"/>
              <a:gd name="T19" fmla="*/ 0 h 2"/>
              <a:gd name="T20" fmla="*/ 2147483647 w 4"/>
              <a:gd name="T21" fmla="*/ 2147483647 h 2"/>
              <a:gd name="T22" fmla="*/ 2147483647 w 4"/>
              <a:gd name="T23" fmla="*/ 0 h 2"/>
              <a:gd name="T24" fmla="*/ 2147483647 w 4"/>
              <a:gd name="T25" fmla="*/ 0 h 2"/>
              <a:gd name="T26" fmla="*/ 2147483647 w 4"/>
              <a:gd name="T27" fmla="*/ 0 h 2"/>
              <a:gd name="T28" fmla="*/ 2147483647 w 4"/>
              <a:gd name="T29" fmla="*/ 0 h 2"/>
              <a:gd name="T30" fmla="*/ 0 w 4"/>
              <a:gd name="T31" fmla="*/ 0 h 2"/>
              <a:gd name="T32" fmla="*/ 2147483647 w 4"/>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9" name="Freeform 1172">
            <a:extLst>
              <a:ext uri="{FF2B5EF4-FFF2-40B4-BE49-F238E27FC236}">
                <a16:creationId xmlns:a16="http://schemas.microsoft.com/office/drawing/2014/main" id="{2AE12BCB-EC4F-43F7-A20C-C0BACA538086}"/>
              </a:ext>
            </a:extLst>
          </p:cNvPr>
          <p:cNvSpPr>
            <a:spLocks/>
          </p:cNvSpPr>
          <p:nvPr/>
        </p:nvSpPr>
        <p:spPr bwMode="auto">
          <a:xfrm>
            <a:off x="776818" y="476251"/>
            <a:ext cx="4233" cy="3175"/>
          </a:xfrm>
          <a:custGeom>
            <a:avLst/>
            <a:gdLst>
              <a:gd name="T0" fmla="*/ 0 w 2"/>
              <a:gd name="T1" fmla="*/ 2147483647 h 2"/>
              <a:gd name="T2" fmla="*/ 0 w 2"/>
              <a:gd name="T3" fmla="*/ 2147483647 h 2"/>
              <a:gd name="T4" fmla="*/ 2147483647 w 2"/>
              <a:gd name="T5" fmla="*/ 2147483647 h 2"/>
              <a:gd name="T6" fmla="*/ 0 w 2"/>
              <a:gd name="T7" fmla="*/ 0 h 2"/>
              <a:gd name="T8" fmla="*/ 0 w 2"/>
              <a:gd name="T9" fmla="*/ 0 h 2"/>
              <a:gd name="T10" fmla="*/ 0 w 2"/>
              <a:gd name="T11" fmla="*/ 0 h 2"/>
              <a:gd name="T12" fmla="*/ 0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0 w 2"/>
              <a:gd name="T59" fmla="*/ 2147483647 h 2"/>
              <a:gd name="T60" fmla="*/ 0 w 2"/>
              <a:gd name="T61" fmla="*/ 2147483647 h 2"/>
              <a:gd name="T62" fmla="*/ 0 w 2"/>
              <a:gd name="T63" fmla="*/ 2147483647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0" name="Freeform 1177">
            <a:extLst>
              <a:ext uri="{FF2B5EF4-FFF2-40B4-BE49-F238E27FC236}">
                <a16:creationId xmlns:a16="http://schemas.microsoft.com/office/drawing/2014/main" id="{A1100538-A5AE-482F-902B-6AAE0FCA9D2D}"/>
              </a:ext>
            </a:extLst>
          </p:cNvPr>
          <p:cNvSpPr>
            <a:spLocks/>
          </p:cNvSpPr>
          <p:nvPr/>
        </p:nvSpPr>
        <p:spPr bwMode="auto">
          <a:xfrm>
            <a:off x="742952" y="534989"/>
            <a:ext cx="4233" cy="3175"/>
          </a:xfrm>
          <a:custGeom>
            <a:avLst/>
            <a:gdLst>
              <a:gd name="T0" fmla="*/ 0 w 2"/>
              <a:gd name="T1" fmla="*/ 2147483647 h 2"/>
              <a:gd name="T2" fmla="*/ 2147483647 w 2"/>
              <a:gd name="T3" fmla="*/ 2147483647 h 2"/>
              <a:gd name="T4" fmla="*/ 2147483647 w 2"/>
              <a:gd name="T5" fmla="*/ 2147483647 h 2"/>
              <a:gd name="T6" fmla="*/ 2147483647 w 2"/>
              <a:gd name="T7" fmla="*/ 0 h 2"/>
              <a:gd name="T8" fmla="*/ 2147483647 w 2"/>
              <a:gd name="T9" fmla="*/ 0 h 2"/>
              <a:gd name="T10" fmla="*/ 2147483647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147483647 h 2"/>
              <a:gd name="T40" fmla="*/ 0 w 2"/>
              <a:gd name="T41" fmla="*/ 2147483647 h 2"/>
              <a:gd name="T42" fmla="*/ 2147483647 w 2"/>
              <a:gd name="T43" fmla="*/ 2147483647 h 2"/>
              <a:gd name="T44" fmla="*/ 2147483647 w 2"/>
              <a:gd name="T45" fmla="*/ 0 h 2"/>
              <a:gd name="T46" fmla="*/ 2147483647 w 2"/>
              <a:gd name="T47" fmla="*/ 0 h 2"/>
              <a:gd name="T48" fmla="*/ 2147483647 w 2"/>
              <a:gd name="T49" fmla="*/ 0 h 2"/>
              <a:gd name="T50" fmla="*/ 2147483647 w 2"/>
              <a:gd name="T51" fmla="*/ 0 h 2"/>
              <a:gd name="T52" fmla="*/ 2147483647 w 2"/>
              <a:gd name="T53" fmla="*/ 0 h 2"/>
              <a:gd name="T54" fmla="*/ 2147483647 w 2"/>
              <a:gd name="T55" fmla="*/ 0 h 2"/>
              <a:gd name="T56" fmla="*/ 2147483647 w 2"/>
              <a:gd name="T57" fmla="*/ 0 h 2"/>
              <a:gd name="T58" fmla="*/ 2147483647 w 2"/>
              <a:gd name="T59" fmla="*/ 0 h 2"/>
              <a:gd name="T60" fmla="*/ 2147483647 w 2"/>
              <a:gd name="T61" fmla="*/ 0 h 2"/>
              <a:gd name="T62" fmla="*/ 2147483647 w 2"/>
              <a:gd name="T63" fmla="*/ 0 h 2"/>
              <a:gd name="T64" fmla="*/ 2147483647 w 2"/>
              <a:gd name="T65" fmla="*/ 0 h 2"/>
              <a:gd name="T66" fmla="*/ 2147483647 w 2"/>
              <a:gd name="T67" fmla="*/ 2147483647 h 2"/>
              <a:gd name="T68" fmla="*/ 2147483647 w 2"/>
              <a:gd name="T69" fmla="*/ 0 h 2"/>
              <a:gd name="T70" fmla="*/ 2147483647 w 2"/>
              <a:gd name="T71" fmla="*/ 0 h 2"/>
              <a:gd name="T72" fmla="*/ 0 w 2"/>
              <a:gd name="T73" fmla="*/ 0 h 2"/>
              <a:gd name="T74" fmla="*/ 0 w 2"/>
              <a:gd name="T75" fmla="*/ 0 h 2"/>
              <a:gd name="T76" fmla="*/ 0 w 2"/>
              <a:gd name="T77" fmla="*/ 2147483647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1" name="Freeform 1180">
            <a:extLst>
              <a:ext uri="{FF2B5EF4-FFF2-40B4-BE49-F238E27FC236}">
                <a16:creationId xmlns:a16="http://schemas.microsoft.com/office/drawing/2014/main" id="{7DCB880A-BE66-49F3-9F10-D0FDF13ADDAA}"/>
              </a:ext>
            </a:extLst>
          </p:cNvPr>
          <p:cNvSpPr>
            <a:spLocks/>
          </p:cNvSpPr>
          <p:nvPr/>
        </p:nvSpPr>
        <p:spPr bwMode="auto">
          <a:xfrm>
            <a:off x="747185" y="530226"/>
            <a:ext cx="4233" cy="4763"/>
          </a:xfrm>
          <a:custGeom>
            <a:avLst/>
            <a:gdLst>
              <a:gd name="T0" fmla="*/ 0 w 2"/>
              <a:gd name="T1" fmla="*/ 2147483647 h 3"/>
              <a:gd name="T2" fmla="*/ 0 w 2"/>
              <a:gd name="T3" fmla="*/ 2147483647 h 3"/>
              <a:gd name="T4" fmla="*/ 2147483647 w 2"/>
              <a:gd name="T5" fmla="*/ 2147483647 h 3"/>
              <a:gd name="T6" fmla="*/ 2147483647 w 2"/>
              <a:gd name="T7" fmla="*/ 2147483647 h 3"/>
              <a:gd name="T8" fmla="*/ 0 w 2"/>
              <a:gd name="T9" fmla="*/ 0 h 3"/>
              <a:gd name="T10" fmla="*/ 0 w 2"/>
              <a:gd name="T11" fmla="*/ 0 h 3"/>
              <a:gd name="T12" fmla="*/ 0 w 2"/>
              <a:gd name="T13" fmla="*/ 0 h 3"/>
              <a:gd name="T14" fmla="*/ 0 w 2"/>
              <a:gd name="T15" fmla="*/ 2147483647 h 3"/>
              <a:gd name="T16" fmla="*/ 0 w 2"/>
              <a:gd name="T17" fmla="*/ 2147483647 h 3"/>
              <a:gd name="T18" fmla="*/ 0 w 2"/>
              <a:gd name="T19" fmla="*/ 2147483647 h 3"/>
              <a:gd name="T20" fmla="*/ 0 w 2"/>
              <a:gd name="T21" fmla="*/ 2147483647 h 3"/>
              <a:gd name="T22" fmla="*/ 0 w 2"/>
              <a:gd name="T23" fmla="*/ 0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0 w 2"/>
              <a:gd name="T35" fmla="*/ 2147483647 h 3"/>
              <a:gd name="T36" fmla="*/ 0 w 2"/>
              <a:gd name="T37" fmla="*/ 2147483647 h 3"/>
              <a:gd name="T38" fmla="*/ 0 w 2"/>
              <a:gd name="T39" fmla="*/ 2147483647 h 3"/>
              <a:gd name="T40" fmla="*/ 0 w 2"/>
              <a:gd name="T41" fmla="*/ 2147483647 h 3"/>
              <a:gd name="T42" fmla="*/ 0 w 2"/>
              <a:gd name="T43" fmla="*/ 2147483647 h 3"/>
              <a:gd name="T44" fmla="*/ 0 w 2"/>
              <a:gd name="T45" fmla="*/ 2147483647 h 3"/>
              <a:gd name="T46" fmla="*/ 0 w 2"/>
              <a:gd name="T47" fmla="*/ 2147483647 h 3"/>
              <a:gd name="T48" fmla="*/ 0 w 2"/>
              <a:gd name="T49" fmla="*/ 2147483647 h 3"/>
              <a:gd name="T50" fmla="*/ 0 w 2"/>
              <a:gd name="T51" fmla="*/ 2147483647 h 3"/>
              <a:gd name="T52" fmla="*/ 0 w 2"/>
              <a:gd name="T53" fmla="*/ 2147483647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2" name="Line 1187">
            <a:extLst>
              <a:ext uri="{FF2B5EF4-FFF2-40B4-BE49-F238E27FC236}">
                <a16:creationId xmlns:a16="http://schemas.microsoft.com/office/drawing/2014/main" id="{FF0FB98F-9E1A-4272-BC76-6168D4E425F4}"/>
              </a:ext>
            </a:extLst>
          </p:cNvPr>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3" name="Line 1188">
            <a:extLst>
              <a:ext uri="{FF2B5EF4-FFF2-40B4-BE49-F238E27FC236}">
                <a16:creationId xmlns:a16="http://schemas.microsoft.com/office/drawing/2014/main" id="{400F6A18-5A6E-4E12-8932-178ABC84B059}"/>
              </a:ext>
            </a:extLst>
          </p:cNvPr>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4" name="Freeform 1208">
            <a:extLst>
              <a:ext uri="{FF2B5EF4-FFF2-40B4-BE49-F238E27FC236}">
                <a16:creationId xmlns:a16="http://schemas.microsoft.com/office/drawing/2014/main" id="{2A84EA32-9B6D-46CC-97EA-A5C4F0CD3A95}"/>
              </a:ext>
            </a:extLst>
          </p:cNvPr>
          <p:cNvSpPr>
            <a:spLocks/>
          </p:cNvSpPr>
          <p:nvPr/>
        </p:nvSpPr>
        <p:spPr bwMode="auto">
          <a:xfrm>
            <a:off x="793751" y="557214"/>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5" name="Freeform 1210">
            <a:extLst>
              <a:ext uri="{FF2B5EF4-FFF2-40B4-BE49-F238E27FC236}">
                <a16:creationId xmlns:a16="http://schemas.microsoft.com/office/drawing/2014/main" id="{6F0663E7-8EE4-40DB-8A78-854287D7BBE4}"/>
              </a:ext>
            </a:extLst>
          </p:cNvPr>
          <p:cNvSpPr>
            <a:spLocks/>
          </p:cNvSpPr>
          <p:nvPr/>
        </p:nvSpPr>
        <p:spPr bwMode="auto">
          <a:xfrm>
            <a:off x="793752" y="557214"/>
            <a:ext cx="4233" cy="3175"/>
          </a:xfrm>
          <a:custGeom>
            <a:avLst/>
            <a:gdLst>
              <a:gd name="T0" fmla="*/ 0 w 2"/>
              <a:gd name="T1" fmla="*/ 2147483647 h 2"/>
              <a:gd name="T2" fmla="*/ 0 w 2"/>
              <a:gd name="T3" fmla="*/ 2147483647 h 2"/>
              <a:gd name="T4" fmla="*/ 2147483647 w 2"/>
              <a:gd name="T5" fmla="*/ 2147483647 h 2"/>
              <a:gd name="T6" fmla="*/ 2147483647 w 2"/>
              <a:gd name="T7" fmla="*/ 0 h 2"/>
              <a:gd name="T8" fmla="*/ 2147483647 w 2"/>
              <a:gd name="T9" fmla="*/ 0 h 2"/>
              <a:gd name="T10" fmla="*/ 0 w 2"/>
              <a:gd name="T11" fmla="*/ 0 h 2"/>
              <a:gd name="T12" fmla="*/ 0 w 2"/>
              <a:gd name="T13" fmla="*/ 0 h 2"/>
              <a:gd name="T14" fmla="*/ 0 w 2"/>
              <a:gd name="T15" fmla="*/ 0 h 2"/>
              <a:gd name="T16" fmla="*/ 0 w 2"/>
              <a:gd name="T17" fmla="*/ 2147483647 h 2"/>
              <a:gd name="T18" fmla="*/ 0 w 2"/>
              <a:gd name="T19" fmla="*/ 2147483647 h 2"/>
              <a:gd name="T20" fmla="*/ 2147483647 w 2"/>
              <a:gd name="T21" fmla="*/ 2147483647 h 2"/>
              <a:gd name="T22" fmla="*/ 2147483647 w 2"/>
              <a:gd name="T23" fmla="*/ 0 h 2"/>
              <a:gd name="T24" fmla="*/ 2147483647 w 2"/>
              <a:gd name="T25" fmla="*/ 0 h 2"/>
              <a:gd name="T26" fmla="*/ 0 w 2"/>
              <a:gd name="T27" fmla="*/ 0 h 2"/>
              <a:gd name="T28" fmla="*/ 0 w 2"/>
              <a:gd name="T29" fmla="*/ 0 h 2"/>
              <a:gd name="T30" fmla="*/ 0 w 2"/>
              <a:gd name="T31" fmla="*/ 0 h 2"/>
              <a:gd name="T32" fmla="*/ 0 w 2"/>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6" name="Freeform 1214">
            <a:extLst>
              <a:ext uri="{FF2B5EF4-FFF2-40B4-BE49-F238E27FC236}">
                <a16:creationId xmlns:a16="http://schemas.microsoft.com/office/drawing/2014/main" id="{4E5DDAA2-05C3-4D39-9BC2-99375CE6F27E}"/>
              </a:ext>
            </a:extLst>
          </p:cNvPr>
          <p:cNvSpPr>
            <a:spLocks/>
          </p:cNvSpPr>
          <p:nvPr/>
        </p:nvSpPr>
        <p:spPr bwMode="auto">
          <a:xfrm>
            <a:off x="793752" y="557214"/>
            <a:ext cx="4233" cy="3175"/>
          </a:xfrm>
          <a:custGeom>
            <a:avLst/>
            <a:gdLst>
              <a:gd name="T0" fmla="*/ 0 w 2"/>
              <a:gd name="T1" fmla="*/ 2147483647 h 2"/>
              <a:gd name="T2" fmla="*/ 2147483647 w 2"/>
              <a:gd name="T3" fmla="*/ 2147483647 h 2"/>
              <a:gd name="T4" fmla="*/ 0 w 2"/>
              <a:gd name="T5" fmla="*/ 0 h 2"/>
              <a:gd name="T6" fmla="*/ 0 w 2"/>
              <a:gd name="T7" fmla="*/ 2147483647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7" name="Rectangle 1215">
            <a:extLst>
              <a:ext uri="{FF2B5EF4-FFF2-40B4-BE49-F238E27FC236}">
                <a16:creationId xmlns:a16="http://schemas.microsoft.com/office/drawing/2014/main" id="{B0B8DA46-E227-4784-8588-67984F749DCB}"/>
              </a:ext>
            </a:extLst>
          </p:cNvPr>
          <p:cNvSpPr>
            <a:spLocks noChangeArrowheads="1"/>
          </p:cNvSpPr>
          <p:nvPr/>
        </p:nvSpPr>
        <p:spPr bwMode="auto">
          <a:xfrm>
            <a:off x="793751" y="627064"/>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28" name="Freeform 1217">
            <a:extLst>
              <a:ext uri="{FF2B5EF4-FFF2-40B4-BE49-F238E27FC236}">
                <a16:creationId xmlns:a16="http://schemas.microsoft.com/office/drawing/2014/main" id="{CC9A4F37-7216-4892-B45E-8C9D51D5CB8B}"/>
              </a:ext>
            </a:extLst>
          </p:cNvPr>
          <p:cNvSpPr>
            <a:spLocks/>
          </p:cNvSpPr>
          <p:nvPr/>
        </p:nvSpPr>
        <p:spPr bwMode="auto">
          <a:xfrm>
            <a:off x="793751" y="6270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9" name="Freeform 1219">
            <a:extLst>
              <a:ext uri="{FF2B5EF4-FFF2-40B4-BE49-F238E27FC236}">
                <a16:creationId xmlns:a16="http://schemas.microsoft.com/office/drawing/2014/main" id="{9279E8F1-09B5-4EB7-9E76-8F229FA46124}"/>
              </a:ext>
            </a:extLst>
          </p:cNvPr>
          <p:cNvSpPr>
            <a:spLocks/>
          </p:cNvSpPr>
          <p:nvPr/>
        </p:nvSpPr>
        <p:spPr bwMode="auto">
          <a:xfrm>
            <a:off x="975785" y="541339"/>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0" name="Freeform 1221">
            <a:extLst>
              <a:ext uri="{FF2B5EF4-FFF2-40B4-BE49-F238E27FC236}">
                <a16:creationId xmlns:a16="http://schemas.microsoft.com/office/drawing/2014/main" id="{0BF5CAE6-5979-4ED9-99CF-F0A0DAA8A7F6}"/>
              </a:ext>
            </a:extLst>
          </p:cNvPr>
          <p:cNvSpPr>
            <a:spLocks/>
          </p:cNvSpPr>
          <p:nvPr/>
        </p:nvSpPr>
        <p:spPr bwMode="auto">
          <a:xfrm>
            <a:off x="975785" y="541339"/>
            <a:ext cx="4233" cy="3175"/>
          </a:xfrm>
          <a:custGeom>
            <a:avLst/>
            <a:gdLst>
              <a:gd name="T0" fmla="*/ 2147483647 w 2"/>
              <a:gd name="T1" fmla="*/ 0 h 2"/>
              <a:gd name="T2" fmla="*/ 2147483647 w 2"/>
              <a:gd name="T3" fmla="*/ 0 h 2"/>
              <a:gd name="T4" fmla="*/ 2147483647 w 2"/>
              <a:gd name="T5" fmla="*/ 0 h 2"/>
              <a:gd name="T6" fmla="*/ 0 w 2"/>
              <a:gd name="T7" fmla="*/ 0 h 2"/>
              <a:gd name="T8" fmla="*/ 0 w 2"/>
              <a:gd name="T9" fmla="*/ 0 h 2"/>
              <a:gd name="T10" fmla="*/ 0 w 2"/>
              <a:gd name="T11" fmla="*/ 2147483647 h 2"/>
              <a:gd name="T12" fmla="*/ 2147483647 w 2"/>
              <a:gd name="T13" fmla="*/ 0 h 2"/>
              <a:gd name="T14" fmla="*/ 2147483647 w 2"/>
              <a:gd name="T15" fmla="*/ 0 h 2"/>
              <a:gd name="T16" fmla="*/ 2147483647 w 2"/>
              <a:gd name="T17" fmla="*/ 0 h 2"/>
              <a:gd name="T18" fmla="*/ 0 w 2"/>
              <a:gd name="T19" fmla="*/ 0 h 2"/>
              <a:gd name="T20" fmla="*/ 0 w 2"/>
              <a:gd name="T21" fmla="*/ 0 h 2"/>
              <a:gd name="T22" fmla="*/ 0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1" name="Freeform 1234">
            <a:extLst>
              <a:ext uri="{FF2B5EF4-FFF2-40B4-BE49-F238E27FC236}">
                <a16:creationId xmlns:a16="http://schemas.microsoft.com/office/drawing/2014/main" id="{DD4E315B-17DC-4005-B337-8F737E6523E3}"/>
              </a:ext>
            </a:extLst>
          </p:cNvPr>
          <p:cNvSpPr>
            <a:spLocks/>
          </p:cNvSpPr>
          <p:nvPr/>
        </p:nvSpPr>
        <p:spPr bwMode="auto">
          <a:xfrm>
            <a:off x="963085" y="550864"/>
            <a:ext cx="4233" cy="1587"/>
          </a:xfrm>
          <a:custGeom>
            <a:avLst/>
            <a:gdLst>
              <a:gd name="T0" fmla="*/ 0 w 2"/>
              <a:gd name="T1" fmla="*/ 0 h 1587"/>
              <a:gd name="T2" fmla="*/ 0 w 2"/>
              <a:gd name="T3" fmla="*/ 0 h 1587"/>
              <a:gd name="T4" fmla="*/ 2147483647 w 2"/>
              <a:gd name="T5" fmla="*/ 0 h 1587"/>
              <a:gd name="T6" fmla="*/ 2147483647 w 2"/>
              <a:gd name="T7" fmla="*/ 0 h 1587"/>
              <a:gd name="T8" fmla="*/ 2147483647 w 2"/>
              <a:gd name="T9" fmla="*/ 0 h 1587"/>
              <a:gd name="T10" fmla="*/ 2147483647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147483647 w 2"/>
              <a:gd name="T25" fmla="*/ 0 h 1587"/>
              <a:gd name="T26" fmla="*/ 2147483647 w 2"/>
              <a:gd name="T27" fmla="*/ 0 h 1587"/>
              <a:gd name="T28" fmla="*/ 2147483647 w 2"/>
              <a:gd name="T29" fmla="*/ 0 h 1587"/>
              <a:gd name="T30" fmla="*/ 0 w 2"/>
              <a:gd name="T31" fmla="*/ 0 h 1587"/>
              <a:gd name="T32" fmla="*/ 0 w 2"/>
              <a:gd name="T33" fmla="*/ 0 h 1587"/>
              <a:gd name="T34" fmla="*/ 2147483647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2" name="Line 1237">
            <a:extLst>
              <a:ext uri="{FF2B5EF4-FFF2-40B4-BE49-F238E27FC236}">
                <a16:creationId xmlns:a16="http://schemas.microsoft.com/office/drawing/2014/main" id="{090824E1-E14F-4F2D-80C9-21E2F9BBACCF}"/>
              </a:ext>
            </a:extLst>
          </p:cNvPr>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3" name="Line 1238">
            <a:extLst>
              <a:ext uri="{FF2B5EF4-FFF2-40B4-BE49-F238E27FC236}">
                <a16:creationId xmlns:a16="http://schemas.microsoft.com/office/drawing/2014/main" id="{ED1EA25F-0284-42BD-933B-F4F1F2447A1D}"/>
              </a:ext>
            </a:extLst>
          </p:cNvPr>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4" name="Freeform 1240">
            <a:extLst>
              <a:ext uri="{FF2B5EF4-FFF2-40B4-BE49-F238E27FC236}">
                <a16:creationId xmlns:a16="http://schemas.microsoft.com/office/drawing/2014/main" id="{14FEF370-D437-49AF-8E55-FB38B5DCEDD4}"/>
              </a:ext>
            </a:extLst>
          </p:cNvPr>
          <p:cNvSpPr>
            <a:spLocks/>
          </p:cNvSpPr>
          <p:nvPr/>
        </p:nvSpPr>
        <p:spPr bwMode="auto">
          <a:xfrm>
            <a:off x="971551" y="541339"/>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5" name="Freeform 1243">
            <a:extLst>
              <a:ext uri="{FF2B5EF4-FFF2-40B4-BE49-F238E27FC236}">
                <a16:creationId xmlns:a16="http://schemas.microsoft.com/office/drawing/2014/main" id="{BCEAE5A1-5DB9-4004-91E8-2B43443DB89F}"/>
              </a:ext>
            </a:extLst>
          </p:cNvPr>
          <p:cNvSpPr>
            <a:spLocks/>
          </p:cNvSpPr>
          <p:nvPr/>
        </p:nvSpPr>
        <p:spPr bwMode="auto">
          <a:xfrm>
            <a:off x="971552" y="538164"/>
            <a:ext cx="4233" cy="3175"/>
          </a:xfrm>
          <a:custGeom>
            <a:avLst/>
            <a:gdLst>
              <a:gd name="T0" fmla="*/ 2147483647 w 2"/>
              <a:gd name="T1" fmla="*/ 2147483647 h 2"/>
              <a:gd name="T2" fmla="*/ 2147483647 w 2"/>
              <a:gd name="T3" fmla="*/ 2147483647 h 2"/>
              <a:gd name="T4" fmla="*/ 2147483647 w 2"/>
              <a:gd name="T5" fmla="*/ 2147483647 h 2"/>
              <a:gd name="T6" fmla="*/ 2147483647 w 2"/>
              <a:gd name="T7" fmla="*/ 2147483647 h 2"/>
              <a:gd name="T8" fmla="*/ 0 w 2"/>
              <a:gd name="T9" fmla="*/ 2147483647 h 2"/>
              <a:gd name="T10" fmla="*/ 0 w 2"/>
              <a:gd name="T11" fmla="*/ 2147483647 h 2"/>
              <a:gd name="T12" fmla="*/ 2147483647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2147483647 w 2"/>
              <a:gd name="T39" fmla="*/ 2147483647 h 2"/>
              <a:gd name="T40" fmla="*/ 2147483647 w 2"/>
              <a:gd name="T41" fmla="*/ 2147483647 h 2"/>
              <a:gd name="T42" fmla="*/ 2147483647 w 2"/>
              <a:gd name="T43" fmla="*/ 2147483647 h 2"/>
              <a:gd name="T44" fmla="*/ 2147483647 w 2"/>
              <a:gd name="T45" fmla="*/ 2147483647 h 2"/>
              <a:gd name="T46" fmla="*/ 2147483647 w 2"/>
              <a:gd name="T47" fmla="*/ 2147483647 h 2"/>
              <a:gd name="T48" fmla="*/ 0 w 2"/>
              <a:gd name="T49" fmla="*/ 0 h 2"/>
              <a:gd name="T50" fmla="*/ 0 w 2"/>
              <a:gd name="T51" fmla="*/ 2147483647 h 2"/>
              <a:gd name="T52" fmla="*/ 0 w 2"/>
              <a:gd name="T53" fmla="*/ 2147483647 h 2"/>
              <a:gd name="T54" fmla="*/ 0 w 2"/>
              <a:gd name="T55" fmla="*/ 2147483647 h 2"/>
              <a:gd name="T56" fmla="*/ 2147483647 w 2"/>
              <a:gd name="T57" fmla="*/ 2147483647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6" name="Freeform 1246">
            <a:extLst>
              <a:ext uri="{FF2B5EF4-FFF2-40B4-BE49-F238E27FC236}">
                <a16:creationId xmlns:a16="http://schemas.microsoft.com/office/drawing/2014/main" id="{2BD8E146-01FC-427E-8AF6-83A84DF96B0D}"/>
              </a:ext>
            </a:extLst>
          </p:cNvPr>
          <p:cNvSpPr>
            <a:spLocks/>
          </p:cNvSpPr>
          <p:nvPr/>
        </p:nvSpPr>
        <p:spPr bwMode="auto">
          <a:xfrm>
            <a:off x="967318" y="547689"/>
            <a:ext cx="4233" cy="3175"/>
          </a:xfrm>
          <a:custGeom>
            <a:avLst/>
            <a:gdLst>
              <a:gd name="T0" fmla="*/ 0 w 2"/>
              <a:gd name="T1" fmla="*/ 2147483647 h 2"/>
              <a:gd name="T2" fmla="*/ 0 w 2"/>
              <a:gd name="T3" fmla="*/ 2147483647 h 2"/>
              <a:gd name="T4" fmla="*/ 2147483647 w 2"/>
              <a:gd name="T5" fmla="*/ 0 h 2"/>
              <a:gd name="T6" fmla="*/ 2147483647 w 2"/>
              <a:gd name="T7" fmla="*/ 0 h 2"/>
              <a:gd name="T8" fmla="*/ 0 w 2"/>
              <a:gd name="T9" fmla="*/ 0 h 2"/>
              <a:gd name="T10" fmla="*/ 0 w 2"/>
              <a:gd name="T11" fmla="*/ 0 h 2"/>
              <a:gd name="T12" fmla="*/ 0 w 2"/>
              <a:gd name="T13" fmla="*/ 2147483647 h 2"/>
              <a:gd name="T14" fmla="*/ 0 w 2"/>
              <a:gd name="T15" fmla="*/ 2147483647 h 2"/>
              <a:gd name="T16" fmla="*/ 2147483647 w 2"/>
              <a:gd name="T17" fmla="*/ 0 h 2"/>
              <a:gd name="T18" fmla="*/ 2147483647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147483647 h 2"/>
              <a:gd name="T48" fmla="*/ 0 w 2"/>
              <a:gd name="T49" fmla="*/ 2147483647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7" name="Freeform 1250">
            <a:extLst>
              <a:ext uri="{FF2B5EF4-FFF2-40B4-BE49-F238E27FC236}">
                <a16:creationId xmlns:a16="http://schemas.microsoft.com/office/drawing/2014/main" id="{F88D1FBA-08E7-438E-BE59-C327F982D777}"/>
              </a:ext>
            </a:extLst>
          </p:cNvPr>
          <p:cNvSpPr>
            <a:spLocks/>
          </p:cNvSpPr>
          <p:nvPr/>
        </p:nvSpPr>
        <p:spPr bwMode="auto">
          <a:xfrm>
            <a:off x="975785" y="53022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8" name="Freeform 1252">
            <a:extLst>
              <a:ext uri="{FF2B5EF4-FFF2-40B4-BE49-F238E27FC236}">
                <a16:creationId xmlns:a16="http://schemas.microsoft.com/office/drawing/2014/main" id="{8DB3D67D-22CF-4880-96E1-C0271050C94A}"/>
              </a:ext>
            </a:extLst>
          </p:cNvPr>
          <p:cNvSpPr>
            <a:spLocks/>
          </p:cNvSpPr>
          <p:nvPr/>
        </p:nvSpPr>
        <p:spPr bwMode="auto">
          <a:xfrm>
            <a:off x="975785" y="527050"/>
            <a:ext cx="4233" cy="7938"/>
          </a:xfrm>
          <a:custGeom>
            <a:avLst/>
            <a:gdLst>
              <a:gd name="T0" fmla="*/ 2147483647 w 2"/>
              <a:gd name="T1" fmla="*/ 2147483647 h 5"/>
              <a:gd name="T2" fmla="*/ 2147483647 w 2"/>
              <a:gd name="T3" fmla="*/ 2147483647 h 5"/>
              <a:gd name="T4" fmla="*/ 0 w 2"/>
              <a:gd name="T5" fmla="*/ 0 h 5"/>
              <a:gd name="T6" fmla="*/ 0 w 2"/>
              <a:gd name="T7" fmla="*/ 2147483647 h 5"/>
              <a:gd name="T8" fmla="*/ 0 w 2"/>
              <a:gd name="T9" fmla="*/ 2147483647 h 5"/>
              <a:gd name="T10" fmla="*/ 2147483647 w 2"/>
              <a:gd name="T11" fmla="*/ 2147483647 h 5"/>
              <a:gd name="T12" fmla="*/ 2147483647 w 2"/>
              <a:gd name="T13" fmla="*/ 2147483647 h 5"/>
              <a:gd name="T14" fmla="*/ 2147483647 w 2"/>
              <a:gd name="T15" fmla="*/ 2147483647 h 5"/>
              <a:gd name="T16" fmla="*/ 0 w 2"/>
              <a:gd name="T17" fmla="*/ 0 h 5"/>
              <a:gd name="T18" fmla="*/ 0 w 2"/>
              <a:gd name="T19" fmla="*/ 2147483647 h 5"/>
              <a:gd name="T20" fmla="*/ 0 w 2"/>
              <a:gd name="T21" fmla="*/ 2147483647 h 5"/>
              <a:gd name="T22" fmla="*/ 2147483647 w 2"/>
              <a:gd name="T23" fmla="*/ 2147483647 h 5"/>
              <a:gd name="T24" fmla="*/ 2147483647 w 2"/>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9" name="Freeform 1255">
            <a:extLst>
              <a:ext uri="{FF2B5EF4-FFF2-40B4-BE49-F238E27FC236}">
                <a16:creationId xmlns:a16="http://schemas.microsoft.com/office/drawing/2014/main" id="{01632475-77B0-4FC1-B24C-3C0E130A403E}"/>
              </a:ext>
            </a:extLst>
          </p:cNvPr>
          <p:cNvSpPr>
            <a:spLocks/>
          </p:cNvSpPr>
          <p:nvPr/>
        </p:nvSpPr>
        <p:spPr bwMode="auto">
          <a:xfrm>
            <a:off x="950385" y="550864"/>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2147483647 w 2"/>
              <a:gd name="T9" fmla="*/ 0 h 1587"/>
              <a:gd name="T10" fmla="*/ 0 w 2"/>
              <a:gd name="T11" fmla="*/ 0 h 1587"/>
              <a:gd name="T12" fmla="*/ 0 w 2"/>
              <a:gd name="T13" fmla="*/ 0 h 1587"/>
              <a:gd name="T14" fmla="*/ 0 w 2"/>
              <a:gd name="T15" fmla="*/ 0 h 1587"/>
              <a:gd name="T16" fmla="*/ 0 w 2"/>
              <a:gd name="T17" fmla="*/ 0 h 1587"/>
              <a:gd name="T18" fmla="*/ 2147483647 w 2"/>
              <a:gd name="T19" fmla="*/ 0 h 1587"/>
              <a:gd name="T20" fmla="*/ 2147483647 w 2"/>
              <a:gd name="T21" fmla="*/ 0 h 1587"/>
              <a:gd name="T22" fmla="*/ 2147483647 w 2"/>
              <a:gd name="T23" fmla="*/ 0 h 1587"/>
              <a:gd name="T24" fmla="*/ 2147483647 w 2"/>
              <a:gd name="T25" fmla="*/ 0 h 1587"/>
              <a:gd name="T26" fmla="*/ 2147483647 w 2"/>
              <a:gd name="T27" fmla="*/ 0 h 1587"/>
              <a:gd name="T28" fmla="*/ 2147483647 w 2"/>
              <a:gd name="T29" fmla="*/ 0 h 1587"/>
              <a:gd name="T30" fmla="*/ 2147483647 w 2"/>
              <a:gd name="T31" fmla="*/ 0 h 1587"/>
              <a:gd name="T32" fmla="*/ 2147483647 w 2"/>
              <a:gd name="T33" fmla="*/ 0 h 1587"/>
              <a:gd name="T34" fmla="*/ 2147483647 w 2"/>
              <a:gd name="T35" fmla="*/ 0 h 1587"/>
              <a:gd name="T36" fmla="*/ 2147483647 w 2"/>
              <a:gd name="T37" fmla="*/ 0 h 1587"/>
              <a:gd name="T38" fmla="*/ 2147483647 w 2"/>
              <a:gd name="T39" fmla="*/ 0 h 1587"/>
              <a:gd name="T40" fmla="*/ 2147483647 w 2"/>
              <a:gd name="T41" fmla="*/ 0 h 1587"/>
              <a:gd name="T42" fmla="*/ 2147483647 w 2"/>
              <a:gd name="T43" fmla="*/ 0 h 1587"/>
              <a:gd name="T44" fmla="*/ 2147483647 w 2"/>
              <a:gd name="T45" fmla="*/ 0 h 1587"/>
              <a:gd name="T46" fmla="*/ 2147483647 w 2"/>
              <a:gd name="T47" fmla="*/ 0 h 1587"/>
              <a:gd name="T48" fmla="*/ 2147483647 w 2"/>
              <a:gd name="T49" fmla="*/ 0 h 1587"/>
              <a:gd name="T50" fmla="*/ 2147483647 w 2"/>
              <a:gd name="T51" fmla="*/ 0 h 1587"/>
              <a:gd name="T52" fmla="*/ 2147483647 w 2"/>
              <a:gd name="T53" fmla="*/ 0 h 1587"/>
              <a:gd name="T54" fmla="*/ 2147483647 w 2"/>
              <a:gd name="T55" fmla="*/ 0 h 1587"/>
              <a:gd name="T56" fmla="*/ 2147483647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0" name="Rectangle 1256">
            <a:extLst>
              <a:ext uri="{FF2B5EF4-FFF2-40B4-BE49-F238E27FC236}">
                <a16:creationId xmlns:a16="http://schemas.microsoft.com/office/drawing/2014/main" id="{A3D4567E-867C-462C-A79A-F1F330CADC35}"/>
              </a:ext>
            </a:extLst>
          </p:cNvPr>
          <p:cNvSpPr>
            <a:spLocks noChangeArrowheads="1"/>
          </p:cNvSpPr>
          <p:nvPr/>
        </p:nvSpPr>
        <p:spPr bwMode="auto">
          <a:xfrm>
            <a:off x="963085" y="550864"/>
            <a:ext cx="2116"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41" name="Freeform 1258">
            <a:extLst>
              <a:ext uri="{FF2B5EF4-FFF2-40B4-BE49-F238E27FC236}">
                <a16:creationId xmlns:a16="http://schemas.microsoft.com/office/drawing/2014/main" id="{0CBE6382-33D0-40A4-84BB-23B1619E8053}"/>
              </a:ext>
            </a:extLst>
          </p:cNvPr>
          <p:cNvSpPr>
            <a:spLocks/>
          </p:cNvSpPr>
          <p:nvPr/>
        </p:nvSpPr>
        <p:spPr bwMode="auto">
          <a:xfrm>
            <a:off x="963085" y="5508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 name="Freeform 1266">
            <a:extLst>
              <a:ext uri="{FF2B5EF4-FFF2-40B4-BE49-F238E27FC236}">
                <a16:creationId xmlns:a16="http://schemas.microsoft.com/office/drawing/2014/main" id="{7ED9AFA8-0FB4-4ABE-BC43-B21692B8D281}"/>
              </a:ext>
            </a:extLst>
          </p:cNvPr>
          <p:cNvSpPr>
            <a:spLocks/>
          </p:cNvSpPr>
          <p:nvPr/>
        </p:nvSpPr>
        <p:spPr bwMode="auto">
          <a:xfrm>
            <a:off x="971551" y="534989"/>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 name="Freeform 1269">
            <a:extLst>
              <a:ext uri="{FF2B5EF4-FFF2-40B4-BE49-F238E27FC236}">
                <a16:creationId xmlns:a16="http://schemas.microsoft.com/office/drawing/2014/main" id="{3752641E-99F5-4609-AD1E-4C853676C164}"/>
              </a:ext>
            </a:extLst>
          </p:cNvPr>
          <p:cNvSpPr>
            <a:spLocks/>
          </p:cNvSpPr>
          <p:nvPr/>
        </p:nvSpPr>
        <p:spPr bwMode="auto">
          <a:xfrm>
            <a:off x="971552" y="530226"/>
            <a:ext cx="4233" cy="4763"/>
          </a:xfrm>
          <a:custGeom>
            <a:avLst/>
            <a:gdLst>
              <a:gd name="T0" fmla="*/ 0 w 2"/>
              <a:gd name="T1" fmla="*/ 2147483647 h 3"/>
              <a:gd name="T2" fmla="*/ 2147483647 w 2"/>
              <a:gd name="T3" fmla="*/ 0 h 3"/>
              <a:gd name="T4" fmla="*/ 2147483647 w 2"/>
              <a:gd name="T5" fmla="*/ 0 h 3"/>
              <a:gd name="T6" fmla="*/ 2147483647 w 2"/>
              <a:gd name="T7" fmla="*/ 0 h 3"/>
              <a:gd name="T8" fmla="*/ 2147483647 w 2"/>
              <a:gd name="T9" fmla="*/ 0 h 3"/>
              <a:gd name="T10" fmla="*/ 0 w 2"/>
              <a:gd name="T11" fmla="*/ 0 h 3"/>
              <a:gd name="T12" fmla="*/ 0 w 2"/>
              <a:gd name="T13" fmla="*/ 0 h 3"/>
              <a:gd name="T14" fmla="*/ 0 w 2"/>
              <a:gd name="T15" fmla="*/ 2147483647 h 3"/>
              <a:gd name="T16" fmla="*/ 0 w 2"/>
              <a:gd name="T17" fmla="*/ 2147483647 h 3"/>
              <a:gd name="T18" fmla="*/ 2147483647 w 2"/>
              <a:gd name="T19" fmla="*/ 0 h 3"/>
              <a:gd name="T20" fmla="*/ 2147483647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2147483647 h 3"/>
              <a:gd name="T40" fmla="*/ 0 w 2"/>
              <a:gd name="T41" fmla="*/ 2147483647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4" name="Line 1270">
            <a:extLst>
              <a:ext uri="{FF2B5EF4-FFF2-40B4-BE49-F238E27FC236}">
                <a16:creationId xmlns:a16="http://schemas.microsoft.com/office/drawing/2014/main" id="{40F6D7C3-B4CF-4A0B-BAEC-AF33E4D6E4C9}"/>
              </a:ext>
            </a:extLst>
          </p:cNvPr>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5" name="Line 1271">
            <a:extLst>
              <a:ext uri="{FF2B5EF4-FFF2-40B4-BE49-F238E27FC236}">
                <a16:creationId xmlns:a16="http://schemas.microsoft.com/office/drawing/2014/main" id="{93BFD760-73C7-4CFB-A97D-4D360D746C0D}"/>
              </a:ext>
            </a:extLst>
          </p:cNvPr>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6" name="Rectangle 1272">
            <a:extLst>
              <a:ext uri="{FF2B5EF4-FFF2-40B4-BE49-F238E27FC236}">
                <a16:creationId xmlns:a16="http://schemas.microsoft.com/office/drawing/2014/main" id="{80FE650A-1739-4049-90AA-B0DA8964CC6B}"/>
              </a:ext>
            </a:extLst>
          </p:cNvPr>
          <p:cNvSpPr>
            <a:spLocks noChangeArrowheads="1"/>
          </p:cNvSpPr>
          <p:nvPr/>
        </p:nvSpPr>
        <p:spPr bwMode="auto">
          <a:xfrm>
            <a:off x="971551" y="530225"/>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47" name="Rectangle 1273">
            <a:extLst>
              <a:ext uri="{FF2B5EF4-FFF2-40B4-BE49-F238E27FC236}">
                <a16:creationId xmlns:a16="http://schemas.microsoft.com/office/drawing/2014/main" id="{1ADF06E8-7789-403B-A04B-A7D38ABCF925}"/>
              </a:ext>
            </a:extLst>
          </p:cNvPr>
          <p:cNvSpPr>
            <a:spLocks noChangeArrowheads="1"/>
          </p:cNvSpPr>
          <p:nvPr/>
        </p:nvSpPr>
        <p:spPr bwMode="auto">
          <a:xfrm>
            <a:off x="971551" y="530225"/>
            <a:ext cx="2116"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48" name="Line 1274">
            <a:extLst>
              <a:ext uri="{FF2B5EF4-FFF2-40B4-BE49-F238E27FC236}">
                <a16:creationId xmlns:a16="http://schemas.microsoft.com/office/drawing/2014/main" id="{95FA92E0-375C-4349-BD7D-C549D74E485D}"/>
              </a:ext>
            </a:extLst>
          </p:cNvPr>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9" name="Line 1275">
            <a:extLst>
              <a:ext uri="{FF2B5EF4-FFF2-40B4-BE49-F238E27FC236}">
                <a16:creationId xmlns:a16="http://schemas.microsoft.com/office/drawing/2014/main" id="{D2AC8E66-792C-46BA-A0BD-E919966F4E47}"/>
              </a:ext>
            </a:extLst>
          </p:cNvPr>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0" name="Freeform 1277">
            <a:extLst>
              <a:ext uri="{FF2B5EF4-FFF2-40B4-BE49-F238E27FC236}">
                <a16:creationId xmlns:a16="http://schemas.microsoft.com/office/drawing/2014/main" id="{34812F92-53E2-4096-8319-AE1E43B6BAE2}"/>
              </a:ext>
            </a:extLst>
          </p:cNvPr>
          <p:cNvSpPr>
            <a:spLocks/>
          </p:cNvSpPr>
          <p:nvPr/>
        </p:nvSpPr>
        <p:spPr bwMode="auto">
          <a:xfrm>
            <a:off x="971551" y="523876"/>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1" name="Freeform 1287">
            <a:extLst>
              <a:ext uri="{FF2B5EF4-FFF2-40B4-BE49-F238E27FC236}">
                <a16:creationId xmlns:a16="http://schemas.microsoft.com/office/drawing/2014/main" id="{278C970F-1CA5-4FF8-A2C2-F70EFDDB70AC}"/>
              </a:ext>
            </a:extLst>
          </p:cNvPr>
          <p:cNvSpPr>
            <a:spLocks/>
          </p:cNvSpPr>
          <p:nvPr/>
        </p:nvSpPr>
        <p:spPr bwMode="auto">
          <a:xfrm>
            <a:off x="958852" y="514350"/>
            <a:ext cx="4233" cy="3175"/>
          </a:xfrm>
          <a:custGeom>
            <a:avLst/>
            <a:gdLst>
              <a:gd name="T0" fmla="*/ 0 w 2"/>
              <a:gd name="T1" fmla="*/ 0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2147483647 h 2"/>
              <a:gd name="T18" fmla="*/ 0 w 2"/>
              <a:gd name="T19" fmla="*/ 2147483647 h 2"/>
              <a:gd name="T20" fmla="*/ 0 w 2"/>
              <a:gd name="T21" fmla="*/ 2147483647 h 2"/>
              <a:gd name="T22" fmla="*/ 0 w 2"/>
              <a:gd name="T23" fmla="*/ 2147483647 h 2"/>
              <a:gd name="T24" fmla="*/ 2147483647 w 2"/>
              <a:gd name="T25" fmla="*/ 2147483647 h 2"/>
              <a:gd name="T26" fmla="*/ 2147483647 w 2"/>
              <a:gd name="T27" fmla="*/ 2147483647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2" name="Freeform 1290">
            <a:extLst>
              <a:ext uri="{FF2B5EF4-FFF2-40B4-BE49-F238E27FC236}">
                <a16:creationId xmlns:a16="http://schemas.microsoft.com/office/drawing/2014/main" id="{E8569846-3099-4EDB-A715-2000D3D463D6}"/>
              </a:ext>
            </a:extLst>
          </p:cNvPr>
          <p:cNvSpPr>
            <a:spLocks/>
          </p:cNvSpPr>
          <p:nvPr/>
        </p:nvSpPr>
        <p:spPr bwMode="auto">
          <a:xfrm>
            <a:off x="958852" y="517526"/>
            <a:ext cx="4233" cy="3175"/>
          </a:xfrm>
          <a:custGeom>
            <a:avLst/>
            <a:gdLst>
              <a:gd name="T0" fmla="*/ 0 w 2"/>
              <a:gd name="T1" fmla="*/ 2147483647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0 h 2"/>
              <a:gd name="T18" fmla="*/ 0 w 2"/>
              <a:gd name="T19" fmla="*/ 0 h 2"/>
              <a:gd name="T20" fmla="*/ 2147483647 w 2"/>
              <a:gd name="T21" fmla="*/ 0 h 2"/>
              <a:gd name="T22" fmla="*/ 0 w 2"/>
              <a:gd name="T23" fmla="*/ 0 h 2"/>
              <a:gd name="T24" fmla="*/ 0 w 2"/>
              <a:gd name="T25" fmla="*/ 0 h 2"/>
              <a:gd name="T26" fmla="*/ 0 w 2"/>
              <a:gd name="T27" fmla="*/ 0 h 2"/>
              <a:gd name="T28" fmla="*/ 0 w 2"/>
              <a:gd name="T29" fmla="*/ 0 h 2"/>
              <a:gd name="T30" fmla="*/ 0 w 2"/>
              <a:gd name="T31" fmla="*/ 2147483647 h 2"/>
              <a:gd name="T32" fmla="*/ 0 w 2"/>
              <a:gd name="T33" fmla="*/ 2147483647 h 2"/>
              <a:gd name="T34" fmla="*/ 0 w 2"/>
              <a:gd name="T35" fmla="*/ 2147483647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147483647 h 2"/>
              <a:gd name="T50" fmla="*/ 2147483647 w 2"/>
              <a:gd name="T51" fmla="*/ 2147483647 h 2"/>
              <a:gd name="T52" fmla="*/ 2147483647 w 2"/>
              <a:gd name="T53" fmla="*/ 0 h 2"/>
              <a:gd name="T54" fmla="*/ 2147483647 w 2"/>
              <a:gd name="T55" fmla="*/ 0 h 2"/>
              <a:gd name="T56" fmla="*/ 0 w 2"/>
              <a:gd name="T57" fmla="*/ 0 h 2"/>
              <a:gd name="T58" fmla="*/ 0 w 2"/>
              <a:gd name="T59" fmla="*/ 0 h 2"/>
              <a:gd name="T60" fmla="*/ 0 w 2"/>
              <a:gd name="T61" fmla="*/ 2147483647 h 2"/>
              <a:gd name="T62" fmla="*/ 0 w 2"/>
              <a:gd name="T63" fmla="*/ 2147483647 h 2"/>
              <a:gd name="T64" fmla="*/ 2147483647 w 2"/>
              <a:gd name="T65" fmla="*/ 2147483647 h 2"/>
              <a:gd name="T66" fmla="*/ 2147483647 w 2"/>
              <a:gd name="T67" fmla="*/ 2147483647 h 2"/>
              <a:gd name="T68" fmla="*/ 0 w 2"/>
              <a:gd name="T69" fmla="*/ 2147483647 h 2"/>
              <a:gd name="T70" fmla="*/ 0 w 2"/>
              <a:gd name="T71" fmla="*/ 2147483647 h 2"/>
              <a:gd name="T72" fmla="*/ 0 w 2"/>
              <a:gd name="T73" fmla="*/ 2147483647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3" name="Rectangle 1335">
            <a:extLst>
              <a:ext uri="{FF2B5EF4-FFF2-40B4-BE49-F238E27FC236}">
                <a16:creationId xmlns:a16="http://schemas.microsoft.com/office/drawing/2014/main" id="{82F2E316-E515-4F29-B8B0-C08FD9D84E1B}"/>
              </a:ext>
            </a:extLst>
          </p:cNvPr>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4" name="Rectangle 1336">
            <a:extLst>
              <a:ext uri="{FF2B5EF4-FFF2-40B4-BE49-F238E27FC236}">
                <a16:creationId xmlns:a16="http://schemas.microsoft.com/office/drawing/2014/main" id="{3D7353F0-4B46-46D0-830A-206E4797DA46}"/>
              </a:ext>
            </a:extLst>
          </p:cNvPr>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5" name="Rectangle 1337">
            <a:extLst>
              <a:ext uri="{FF2B5EF4-FFF2-40B4-BE49-F238E27FC236}">
                <a16:creationId xmlns:a16="http://schemas.microsoft.com/office/drawing/2014/main" id="{FAE7ADBF-FB3B-459D-96D8-6215D9C5D05A}"/>
              </a:ext>
            </a:extLst>
          </p:cNvPr>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6" name="Rectangle 1340">
            <a:extLst>
              <a:ext uri="{FF2B5EF4-FFF2-40B4-BE49-F238E27FC236}">
                <a16:creationId xmlns:a16="http://schemas.microsoft.com/office/drawing/2014/main" id="{182E74BA-FD4C-4395-913E-61F8A7971BAB}"/>
              </a:ext>
            </a:extLst>
          </p:cNvPr>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7" name="Rectangle 1341">
            <a:extLst>
              <a:ext uri="{FF2B5EF4-FFF2-40B4-BE49-F238E27FC236}">
                <a16:creationId xmlns:a16="http://schemas.microsoft.com/office/drawing/2014/main" id="{5A42463D-026B-4332-820B-03D95DB4DB1D}"/>
              </a:ext>
            </a:extLst>
          </p:cNvPr>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8" name="Rectangle 1342">
            <a:extLst>
              <a:ext uri="{FF2B5EF4-FFF2-40B4-BE49-F238E27FC236}">
                <a16:creationId xmlns:a16="http://schemas.microsoft.com/office/drawing/2014/main" id="{91C2E644-125D-40B6-8415-E95259EBC7C1}"/>
              </a:ext>
            </a:extLst>
          </p:cNvPr>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9" name="Rectangle 1343">
            <a:extLst>
              <a:ext uri="{FF2B5EF4-FFF2-40B4-BE49-F238E27FC236}">
                <a16:creationId xmlns:a16="http://schemas.microsoft.com/office/drawing/2014/main" id="{704A1C65-F1DE-4237-9D34-D99FD4B49830}"/>
              </a:ext>
            </a:extLst>
          </p:cNvPr>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0" name="Rectangle 1344">
            <a:extLst>
              <a:ext uri="{FF2B5EF4-FFF2-40B4-BE49-F238E27FC236}">
                <a16:creationId xmlns:a16="http://schemas.microsoft.com/office/drawing/2014/main" id="{D1DCA494-DD80-47F8-8A45-6ABEBC922455}"/>
              </a:ext>
            </a:extLst>
          </p:cNvPr>
          <p:cNvSpPr>
            <a:spLocks noChangeArrowheads="1"/>
          </p:cNvSpPr>
          <p:nvPr/>
        </p:nvSpPr>
        <p:spPr bwMode="auto">
          <a:xfrm>
            <a:off x="620185" y="485776"/>
            <a:ext cx="2116"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1" name="Rectangle 69">
            <a:extLst>
              <a:ext uri="{FF2B5EF4-FFF2-40B4-BE49-F238E27FC236}">
                <a16:creationId xmlns:a16="http://schemas.microsoft.com/office/drawing/2014/main" id="{1051FEF5-8EA5-4EBA-BB6B-2E8B71A90ADA}"/>
              </a:ext>
            </a:extLst>
          </p:cNvPr>
          <p:cNvSpPr>
            <a:spLocks noChangeArrowheads="1"/>
          </p:cNvSpPr>
          <p:nvPr/>
        </p:nvSpPr>
        <p:spPr bwMode="auto">
          <a:xfrm>
            <a:off x="0" y="2828926"/>
            <a:ext cx="12192000" cy="176213"/>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solidFill>
                <a:schemeClr val="bg1"/>
              </a:solidFill>
              <a:cs typeface="+mn-cs"/>
            </a:endParaRPr>
          </a:p>
        </p:txBody>
      </p:sp>
      <p:sp>
        <p:nvSpPr>
          <p:cNvPr id="330" name="Title 329"/>
          <p:cNvSpPr>
            <a:spLocks noGrp="1"/>
          </p:cNvSpPr>
          <p:nvPr>
            <p:ph type="title"/>
          </p:nvPr>
        </p:nvSpPr>
        <p:spPr>
          <a:xfrm>
            <a:off x="1154547" y="1306550"/>
            <a:ext cx="9728968" cy="1450437"/>
          </a:xfrm>
        </p:spPr>
        <p:txBody>
          <a:bodyPr/>
          <a:lstStyle>
            <a:lvl1pPr>
              <a:defRPr sz="3800" b="1" cap="none" baseline="0">
                <a:solidFill>
                  <a:schemeClr val="bg2"/>
                </a:solidFill>
              </a:defRPr>
            </a:lvl1pPr>
          </a:lstStyle>
          <a:p>
            <a:r>
              <a:rPr lang="en-US"/>
              <a:t>Click to edit Master title style</a:t>
            </a:r>
          </a:p>
        </p:txBody>
      </p:sp>
      <p:sp>
        <p:nvSpPr>
          <p:cNvPr id="332" name="Text Placeholder 331"/>
          <p:cNvSpPr>
            <a:spLocks noGrp="1"/>
          </p:cNvSpPr>
          <p:nvPr>
            <p:ph type="body" sz="quarter" idx="13"/>
          </p:nvPr>
        </p:nvSpPr>
        <p:spPr>
          <a:xfrm>
            <a:off x="1134806" y="3074089"/>
            <a:ext cx="9771695" cy="2397495"/>
          </a:xfrm>
        </p:spPr>
        <p:txBody>
          <a:bodyPr>
            <a:normAutofit/>
          </a:bodyPr>
          <a:lstStyle>
            <a:lvl1pPr>
              <a:lnSpc>
                <a:spcPct val="100000"/>
              </a:lnSpc>
              <a:defRPr sz="3000" b="0" i="0" cap="none" baseline="0">
                <a:solidFill>
                  <a:schemeClr val="tx1"/>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spTree>
    <p:extLst>
      <p:ext uri="{BB962C8B-B14F-4D97-AF65-F5344CB8AC3E}">
        <p14:creationId xmlns:p14="http://schemas.microsoft.com/office/powerpoint/2010/main" val="160998049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2" name="Title 1"/>
          <p:cNvSpPr>
            <a:spLocks noGrp="1"/>
          </p:cNvSpPr>
          <p:nvPr>
            <p:ph type="title"/>
          </p:nvPr>
        </p:nvSpPr>
        <p:spPr>
          <a:xfrm>
            <a:off x="475911" y="288637"/>
            <a:ext cx="11377423" cy="461819"/>
          </a:xfrm>
        </p:spPr>
        <p:txBody>
          <a:bodyPr/>
          <a:lstStyle>
            <a:lvl1pPr>
              <a:defRPr sz="2200" b="0" i="0" baseline="0">
                <a:solidFill>
                  <a:srgbClr val="021F43"/>
                </a:solidFill>
                <a:latin typeface="+mn-lt"/>
                <a:cs typeface="Andes ExtraLight"/>
              </a:defRPr>
            </a:lvl1pPr>
          </a:lstStyle>
          <a:p>
            <a:r>
              <a:rPr lang="en-US"/>
              <a:t>Click to edit Master title style</a:t>
            </a:r>
          </a:p>
        </p:txBody>
      </p:sp>
      <p:sp>
        <p:nvSpPr>
          <p:cNvPr id="6" name="Table Placeholder 5"/>
          <p:cNvSpPr>
            <a:spLocks noGrp="1"/>
          </p:cNvSpPr>
          <p:nvPr>
            <p:ph type="tbl" sz="quarter" idx="13"/>
          </p:nvPr>
        </p:nvSpPr>
        <p:spPr>
          <a:xfrm>
            <a:off x="466373" y="968964"/>
            <a:ext cx="11372849" cy="5195162"/>
          </a:xfrm>
        </p:spPr>
        <p:txBody>
          <a:bodyPr>
            <a:normAutofit/>
          </a:bodyPr>
          <a:lstStyle>
            <a:lvl1pPr>
              <a:lnSpc>
                <a:spcPct val="100000"/>
              </a:lnSpc>
              <a:spcBef>
                <a:spcPts val="0"/>
              </a:spcBef>
              <a:defRPr sz="1200"/>
            </a:lvl1pPr>
          </a:lstStyle>
          <a:p>
            <a:pPr lvl="0"/>
            <a:endParaRPr lang="en-US" noProof="0"/>
          </a:p>
        </p:txBody>
      </p:sp>
      <p:sp>
        <p:nvSpPr>
          <p:cNvPr id="4" name="Slide Number Placeholder 3">
            <a:extLst>
              <a:ext uri="{FF2B5EF4-FFF2-40B4-BE49-F238E27FC236}">
                <a16:creationId xmlns:a16="http://schemas.microsoft.com/office/drawing/2014/main" id="{D576829A-DEBF-4938-85AF-93621C32C3F7}"/>
              </a:ext>
            </a:extLst>
          </p:cNvPr>
          <p:cNvSpPr>
            <a:spLocks noGrp="1"/>
          </p:cNvSpPr>
          <p:nvPr>
            <p:ph type="sldNum" sz="quarter" idx="14"/>
          </p:nvPr>
        </p:nvSpPr>
        <p:spPr/>
        <p:txBody>
          <a:bodyPr/>
          <a:lstStyle>
            <a:lvl1pPr>
              <a:defRPr/>
            </a:lvl1pPr>
          </a:lstStyle>
          <a:p>
            <a:fld id="{B6AFF777-255D-4E39-80A0-50CECA3A10BE}" type="slidenum">
              <a:rPr lang="en-US" altLang="en-US"/>
              <a:pPr/>
              <a:t>‹#›</a:t>
            </a:fld>
            <a:endParaRPr lang="en-US" altLang="en-US"/>
          </a:p>
        </p:txBody>
      </p:sp>
      <p:sp>
        <p:nvSpPr>
          <p:cNvPr id="5" name="Footer Placeholder 4">
            <a:extLst>
              <a:ext uri="{FF2B5EF4-FFF2-40B4-BE49-F238E27FC236}">
                <a16:creationId xmlns:a16="http://schemas.microsoft.com/office/drawing/2014/main" id="{63986309-F381-4D21-ACC8-EDFEA39A6FB8}"/>
              </a:ext>
            </a:extLst>
          </p:cNvPr>
          <p:cNvSpPr>
            <a:spLocks noGrp="1"/>
          </p:cNvSpPr>
          <p:nvPr>
            <p:ph type="ftr" sz="quarter" idx="15"/>
          </p:nvPr>
        </p:nvSpPr>
        <p:spPr/>
        <p:txBody>
          <a:bodyPr/>
          <a:lstStyle>
            <a:lvl1pPr>
              <a:defRPr/>
            </a:lvl1pPr>
          </a:lstStyle>
          <a:p>
            <a:pPr>
              <a:defRPr/>
            </a:pPr>
            <a:r>
              <a:rPr lang="en-US"/>
              <a:t>Footer Information</a:t>
            </a:r>
          </a:p>
        </p:txBody>
      </p:sp>
    </p:spTree>
    <p:extLst>
      <p:ext uri="{BB962C8B-B14F-4D97-AF65-F5344CB8AC3E}">
        <p14:creationId xmlns:p14="http://schemas.microsoft.com/office/powerpoint/2010/main" val="222642687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Blue 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D83013-B170-4672-AABD-C6E6CFABDEF1}"/>
              </a:ext>
            </a:extLst>
          </p:cNvPr>
          <p:cNvSpPr>
            <a:spLocks noChangeArrowheads="1"/>
          </p:cNvSpPr>
          <p:nvPr/>
        </p:nvSpPr>
        <p:spPr bwMode="auto">
          <a:xfrm flipV="1">
            <a:off x="0" y="1"/>
            <a:ext cx="12192000" cy="4479925"/>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9" name="Line 1086">
            <a:extLst>
              <a:ext uri="{FF2B5EF4-FFF2-40B4-BE49-F238E27FC236}">
                <a16:creationId xmlns:a16="http://schemas.microsoft.com/office/drawing/2014/main" id="{0BBAFCCC-D48E-4EFC-BF88-E32E80FFC065}"/>
              </a:ext>
            </a:extLst>
          </p:cNvPr>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 name="Line 1087">
            <a:extLst>
              <a:ext uri="{FF2B5EF4-FFF2-40B4-BE49-F238E27FC236}">
                <a16:creationId xmlns:a16="http://schemas.microsoft.com/office/drawing/2014/main" id="{154FC206-7F8C-44C1-9DF1-A9F98BAA1F53}"/>
              </a:ext>
            </a:extLst>
          </p:cNvPr>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 name="Rectangle 1088">
            <a:extLst>
              <a:ext uri="{FF2B5EF4-FFF2-40B4-BE49-F238E27FC236}">
                <a16:creationId xmlns:a16="http://schemas.microsoft.com/office/drawing/2014/main" id="{292B5A14-1E3D-4A44-A2C1-CE27448C8B0A}"/>
              </a:ext>
            </a:extLst>
          </p:cNvPr>
          <p:cNvSpPr>
            <a:spLocks noChangeArrowheads="1"/>
          </p:cNvSpPr>
          <p:nvPr/>
        </p:nvSpPr>
        <p:spPr bwMode="auto">
          <a:xfrm>
            <a:off x="645585" y="617539"/>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12" name="Rectangle 1089">
            <a:extLst>
              <a:ext uri="{FF2B5EF4-FFF2-40B4-BE49-F238E27FC236}">
                <a16:creationId xmlns:a16="http://schemas.microsoft.com/office/drawing/2014/main" id="{C1B3ACB0-C2CC-45AF-A849-A91B78151081}"/>
              </a:ext>
            </a:extLst>
          </p:cNvPr>
          <p:cNvSpPr>
            <a:spLocks noChangeArrowheads="1"/>
          </p:cNvSpPr>
          <p:nvPr/>
        </p:nvSpPr>
        <p:spPr bwMode="auto">
          <a:xfrm>
            <a:off x="645585" y="61753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13" name="Freeform 1098">
            <a:extLst>
              <a:ext uri="{FF2B5EF4-FFF2-40B4-BE49-F238E27FC236}">
                <a16:creationId xmlns:a16="http://schemas.microsoft.com/office/drawing/2014/main" id="{521CE617-4873-4A97-9B20-CE38C803ECED}"/>
              </a:ext>
            </a:extLst>
          </p:cNvPr>
          <p:cNvSpPr>
            <a:spLocks/>
          </p:cNvSpPr>
          <p:nvPr/>
        </p:nvSpPr>
        <p:spPr bwMode="auto">
          <a:xfrm>
            <a:off x="649818" y="617539"/>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147483647 w 2"/>
              <a:gd name="T35" fmla="*/ 0 h 1587"/>
              <a:gd name="T36" fmla="*/ 2147483647 w 2"/>
              <a:gd name="T37" fmla="*/ 0 h 1587"/>
              <a:gd name="T38" fmla="*/ 2147483647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4" name="Freeform 1115">
            <a:extLst>
              <a:ext uri="{FF2B5EF4-FFF2-40B4-BE49-F238E27FC236}">
                <a16:creationId xmlns:a16="http://schemas.microsoft.com/office/drawing/2014/main" id="{FF5C3624-1EAB-4D15-BF05-08385286BF96}"/>
              </a:ext>
            </a:extLst>
          </p:cNvPr>
          <p:cNvSpPr>
            <a:spLocks/>
          </p:cNvSpPr>
          <p:nvPr/>
        </p:nvSpPr>
        <p:spPr bwMode="auto">
          <a:xfrm>
            <a:off x="611718" y="473075"/>
            <a:ext cx="4233" cy="3175"/>
          </a:xfrm>
          <a:custGeom>
            <a:avLst/>
            <a:gdLst>
              <a:gd name="T0" fmla="*/ 0 w 2"/>
              <a:gd name="T1" fmla="*/ 2147483647 h 2"/>
              <a:gd name="T2" fmla="*/ 0 w 2"/>
              <a:gd name="T3" fmla="*/ 2147483647 h 2"/>
              <a:gd name="T4" fmla="*/ 0 w 2"/>
              <a:gd name="T5" fmla="*/ 2147483647 h 2"/>
              <a:gd name="T6" fmla="*/ 0 w 2"/>
              <a:gd name="T7" fmla="*/ 2147483647 h 2"/>
              <a:gd name="T8" fmla="*/ 0 w 2"/>
              <a:gd name="T9" fmla="*/ 2147483647 h 2"/>
              <a:gd name="T10" fmla="*/ 0 w 2"/>
              <a:gd name="T11" fmla="*/ 2147483647 h 2"/>
              <a:gd name="T12" fmla="*/ 2147483647 w 2"/>
              <a:gd name="T13" fmla="*/ 2147483647 h 2"/>
              <a:gd name="T14" fmla="*/ 2147483647 w 2"/>
              <a:gd name="T15" fmla="*/ 2147483647 h 2"/>
              <a:gd name="T16" fmla="*/ 2147483647 w 2"/>
              <a:gd name="T17" fmla="*/ 0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2147483647 w 2"/>
              <a:gd name="T29" fmla="*/ 2147483647 h 2"/>
              <a:gd name="T30" fmla="*/ 2147483647 w 2"/>
              <a:gd name="T31" fmla="*/ 2147483647 h 2"/>
              <a:gd name="T32" fmla="*/ 2147483647 w 2"/>
              <a:gd name="T33" fmla="*/ 2147483647 h 2"/>
              <a:gd name="T34" fmla="*/ 2147483647 w 2"/>
              <a:gd name="T35" fmla="*/ 2147483647 h 2"/>
              <a:gd name="T36" fmla="*/ 2147483647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2147483647 w 2"/>
              <a:gd name="T55" fmla="*/ 2147483647 h 2"/>
              <a:gd name="T56" fmla="*/ 0 w 2"/>
              <a:gd name="T57" fmla="*/ 2147483647 h 2"/>
              <a:gd name="T58" fmla="*/ 2147483647 w 2"/>
              <a:gd name="T59" fmla="*/ 2147483647 h 2"/>
              <a:gd name="T60" fmla="*/ 2147483647 w 2"/>
              <a:gd name="T61" fmla="*/ 2147483647 h 2"/>
              <a:gd name="T62" fmla="*/ 2147483647 w 2"/>
              <a:gd name="T63" fmla="*/ 2147483647 h 2"/>
              <a:gd name="T64" fmla="*/ 0 w 2"/>
              <a:gd name="T65" fmla="*/ 2147483647 h 2"/>
              <a:gd name="T66" fmla="*/ 0 w 2"/>
              <a:gd name="T67" fmla="*/ 2147483647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 name="Freeform 1120">
            <a:extLst>
              <a:ext uri="{FF2B5EF4-FFF2-40B4-BE49-F238E27FC236}">
                <a16:creationId xmlns:a16="http://schemas.microsoft.com/office/drawing/2014/main" id="{3CA2C94B-20FF-4CB3-8710-7A565B608E3B}"/>
              </a:ext>
            </a:extLst>
          </p:cNvPr>
          <p:cNvSpPr>
            <a:spLocks/>
          </p:cNvSpPr>
          <p:nvPr/>
        </p:nvSpPr>
        <p:spPr bwMode="auto">
          <a:xfrm>
            <a:off x="611718" y="463551"/>
            <a:ext cx="4233" cy="3175"/>
          </a:xfrm>
          <a:custGeom>
            <a:avLst/>
            <a:gdLst>
              <a:gd name="T0" fmla="*/ 0 w 2"/>
              <a:gd name="T1" fmla="*/ 0 h 2"/>
              <a:gd name="T2" fmla="*/ 0 w 2"/>
              <a:gd name="T3" fmla="*/ 2147483647 h 2"/>
              <a:gd name="T4" fmla="*/ 0 w 2"/>
              <a:gd name="T5" fmla="*/ 2147483647 h 2"/>
              <a:gd name="T6" fmla="*/ 0 w 2"/>
              <a:gd name="T7" fmla="*/ 2147483647 h 2"/>
              <a:gd name="T8" fmla="*/ 2147483647 w 2"/>
              <a:gd name="T9" fmla="*/ 2147483647 h 2"/>
              <a:gd name="T10" fmla="*/ 2147483647 w 2"/>
              <a:gd name="T11" fmla="*/ 0 h 2"/>
              <a:gd name="T12" fmla="*/ 2147483647 w 2"/>
              <a:gd name="T13" fmla="*/ 0 h 2"/>
              <a:gd name="T14" fmla="*/ 2147483647 w 2"/>
              <a:gd name="T15" fmla="*/ 0 h 2"/>
              <a:gd name="T16" fmla="*/ 0 w 2"/>
              <a:gd name="T17" fmla="*/ 0 h 2"/>
              <a:gd name="T18" fmla="*/ 0 w 2"/>
              <a:gd name="T19" fmla="*/ 2147483647 h 2"/>
              <a:gd name="T20" fmla="*/ 0 w 2"/>
              <a:gd name="T21" fmla="*/ 2147483647 h 2"/>
              <a:gd name="T22" fmla="*/ 2147483647 w 2"/>
              <a:gd name="T23" fmla="*/ 0 h 2"/>
              <a:gd name="T24" fmla="*/ 2147483647 w 2"/>
              <a:gd name="T25" fmla="*/ 0 h 2"/>
              <a:gd name="T26" fmla="*/ 2147483647 w 2"/>
              <a:gd name="T27" fmla="*/ 0 h 2"/>
              <a:gd name="T28" fmla="*/ 2147483647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2147483647 w 2"/>
              <a:gd name="T47" fmla="*/ 2147483647 h 2"/>
              <a:gd name="T48" fmla="*/ 0 w 2"/>
              <a:gd name="T49" fmla="*/ 2147483647 h 2"/>
              <a:gd name="T50" fmla="*/ 0 w 2"/>
              <a:gd name="T51" fmla="*/ 2147483647 h 2"/>
              <a:gd name="T52" fmla="*/ 2147483647 w 2"/>
              <a:gd name="T53" fmla="*/ 2147483647 h 2"/>
              <a:gd name="T54" fmla="*/ 2147483647 w 2"/>
              <a:gd name="T55" fmla="*/ 2147483647 h 2"/>
              <a:gd name="T56" fmla="*/ 2147483647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6" name="Freeform 1134">
            <a:extLst>
              <a:ext uri="{FF2B5EF4-FFF2-40B4-BE49-F238E27FC236}">
                <a16:creationId xmlns:a16="http://schemas.microsoft.com/office/drawing/2014/main" id="{DFB46200-DB69-49FD-A49E-4BE9AA6944CA}"/>
              </a:ext>
            </a:extLst>
          </p:cNvPr>
          <p:cNvSpPr>
            <a:spLocks/>
          </p:cNvSpPr>
          <p:nvPr/>
        </p:nvSpPr>
        <p:spPr bwMode="auto">
          <a:xfrm>
            <a:off x="937685" y="514350"/>
            <a:ext cx="4233" cy="6350"/>
          </a:xfrm>
          <a:custGeom>
            <a:avLst/>
            <a:gdLst>
              <a:gd name="T0" fmla="*/ 2147483647 w 2"/>
              <a:gd name="T1" fmla="*/ 2147483647 h 4"/>
              <a:gd name="T2" fmla="*/ 2147483647 w 2"/>
              <a:gd name="T3" fmla="*/ 2147483647 h 4"/>
              <a:gd name="T4" fmla="*/ 2147483647 w 2"/>
              <a:gd name="T5" fmla="*/ 2147483647 h 4"/>
              <a:gd name="T6" fmla="*/ 2147483647 w 2"/>
              <a:gd name="T7" fmla="*/ 2147483647 h 4"/>
              <a:gd name="T8" fmla="*/ 2147483647 w 2"/>
              <a:gd name="T9" fmla="*/ 0 h 4"/>
              <a:gd name="T10" fmla="*/ 2147483647 w 2"/>
              <a:gd name="T11" fmla="*/ 0 h 4"/>
              <a:gd name="T12" fmla="*/ 2147483647 w 2"/>
              <a:gd name="T13" fmla="*/ 0 h 4"/>
              <a:gd name="T14" fmla="*/ 0 w 2"/>
              <a:gd name="T15" fmla="*/ 2147483647 h 4"/>
              <a:gd name="T16" fmla="*/ 2147483647 w 2"/>
              <a:gd name="T17" fmla="*/ 2147483647 h 4"/>
              <a:gd name="T18" fmla="*/ 2147483647 w 2"/>
              <a:gd name="T19" fmla="*/ 2147483647 h 4"/>
              <a:gd name="T20" fmla="*/ 2147483647 w 2"/>
              <a:gd name="T21" fmla="*/ 2147483647 h 4"/>
              <a:gd name="T22" fmla="*/ 2147483647 w 2"/>
              <a:gd name="T23" fmla="*/ 0 h 4"/>
              <a:gd name="T24" fmla="*/ 2147483647 w 2"/>
              <a:gd name="T25" fmla="*/ 2147483647 h 4"/>
              <a:gd name="T26" fmla="*/ 2147483647 w 2"/>
              <a:gd name="T27" fmla="*/ 2147483647 h 4"/>
              <a:gd name="T28" fmla="*/ 2147483647 w 2"/>
              <a:gd name="T29" fmla="*/ 2147483647 h 4"/>
              <a:gd name="T30" fmla="*/ 2147483647 w 2"/>
              <a:gd name="T31" fmla="*/ 2147483647 h 4"/>
              <a:gd name="T32" fmla="*/ 2147483647 w 2"/>
              <a:gd name="T33" fmla="*/ 2147483647 h 4"/>
              <a:gd name="T34" fmla="*/ 2147483647 w 2"/>
              <a:gd name="T35" fmla="*/ 2147483647 h 4"/>
              <a:gd name="T36" fmla="*/ 2147483647 w 2"/>
              <a:gd name="T37" fmla="*/ 2147483647 h 4"/>
              <a:gd name="T38" fmla="*/ 2147483647 w 2"/>
              <a:gd name="T39" fmla="*/ 2147483647 h 4"/>
              <a:gd name="T40" fmla="*/ 2147483647 w 2"/>
              <a:gd name="T41" fmla="*/ 2147483647 h 4"/>
              <a:gd name="T42" fmla="*/ 2147483647 w 2"/>
              <a:gd name="T43" fmla="*/ 2147483647 h 4"/>
              <a:gd name="T44" fmla="*/ 2147483647 w 2"/>
              <a:gd name="T45" fmla="*/ 2147483647 h 4"/>
              <a:gd name="T46" fmla="*/ 2147483647 w 2"/>
              <a:gd name="T47" fmla="*/ 2147483647 h 4"/>
              <a:gd name="T48" fmla="*/ 2147483647 w 2"/>
              <a:gd name="T49" fmla="*/ 2147483647 h 4"/>
              <a:gd name="T50" fmla="*/ 2147483647 w 2"/>
              <a:gd name="T51" fmla="*/ 2147483647 h 4"/>
              <a:gd name="T52" fmla="*/ 0 w 2"/>
              <a:gd name="T53" fmla="*/ 2147483647 h 4"/>
              <a:gd name="T54" fmla="*/ 2147483647 w 2"/>
              <a:gd name="T55" fmla="*/ 2147483647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7" name="Freeform 1141">
            <a:extLst>
              <a:ext uri="{FF2B5EF4-FFF2-40B4-BE49-F238E27FC236}">
                <a16:creationId xmlns:a16="http://schemas.microsoft.com/office/drawing/2014/main" id="{DDF5872F-5E4A-4B42-B0EF-0F14C8B2FB11}"/>
              </a:ext>
            </a:extLst>
          </p:cNvPr>
          <p:cNvSpPr>
            <a:spLocks/>
          </p:cNvSpPr>
          <p:nvPr/>
        </p:nvSpPr>
        <p:spPr bwMode="auto">
          <a:xfrm>
            <a:off x="941918" y="479425"/>
            <a:ext cx="2116" cy="6350"/>
          </a:xfrm>
          <a:custGeom>
            <a:avLst/>
            <a:gdLst>
              <a:gd name="T0" fmla="*/ 0 w 1587"/>
              <a:gd name="T1" fmla="*/ 2147483647 h 4"/>
              <a:gd name="T2" fmla="*/ 0 w 1587"/>
              <a:gd name="T3" fmla="*/ 2147483647 h 4"/>
              <a:gd name="T4" fmla="*/ 0 w 1587"/>
              <a:gd name="T5" fmla="*/ 0 h 4"/>
              <a:gd name="T6" fmla="*/ 0 w 1587"/>
              <a:gd name="T7" fmla="*/ 0 h 4"/>
              <a:gd name="T8" fmla="*/ 0 w 1587"/>
              <a:gd name="T9" fmla="*/ 2147483647 h 4"/>
              <a:gd name="T10" fmla="*/ 0 w 1587"/>
              <a:gd name="T11" fmla="*/ 2147483647 h 4"/>
              <a:gd name="T12" fmla="*/ 0 w 1587"/>
              <a:gd name="T13" fmla="*/ 2147483647 h 4"/>
              <a:gd name="T14" fmla="*/ 0 w 1587"/>
              <a:gd name="T15" fmla="*/ 2147483647 h 4"/>
              <a:gd name="T16" fmla="*/ 0 w 1587"/>
              <a:gd name="T17" fmla="*/ 2147483647 h 4"/>
              <a:gd name="T18" fmla="*/ 0 w 1587"/>
              <a:gd name="T19" fmla="*/ 2147483647 h 4"/>
              <a:gd name="T20" fmla="*/ 0 w 1587"/>
              <a:gd name="T21" fmla="*/ 2147483647 h 4"/>
              <a:gd name="T22" fmla="*/ 0 w 1587"/>
              <a:gd name="T23" fmla="*/ 2147483647 h 4"/>
              <a:gd name="T24" fmla="*/ 0 w 1587"/>
              <a:gd name="T25" fmla="*/ 2147483647 h 4"/>
              <a:gd name="T26" fmla="*/ 0 w 1587"/>
              <a:gd name="T27" fmla="*/ 2147483647 h 4"/>
              <a:gd name="T28" fmla="*/ 0 w 1587"/>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8" name="Freeform 1148">
            <a:extLst>
              <a:ext uri="{FF2B5EF4-FFF2-40B4-BE49-F238E27FC236}">
                <a16:creationId xmlns:a16="http://schemas.microsoft.com/office/drawing/2014/main" id="{A185C352-7E19-4A75-B5BA-6288B76122ED}"/>
              </a:ext>
            </a:extLst>
          </p:cNvPr>
          <p:cNvSpPr>
            <a:spLocks/>
          </p:cNvSpPr>
          <p:nvPr/>
        </p:nvSpPr>
        <p:spPr bwMode="auto">
          <a:xfrm>
            <a:off x="924985" y="460376"/>
            <a:ext cx="4233" cy="3175"/>
          </a:xfrm>
          <a:custGeom>
            <a:avLst/>
            <a:gdLst>
              <a:gd name="T0" fmla="*/ 2147483647 w 2"/>
              <a:gd name="T1" fmla="*/ 2147483647 h 2"/>
              <a:gd name="T2" fmla="*/ 2147483647 w 2"/>
              <a:gd name="T3" fmla="*/ 0 h 2"/>
              <a:gd name="T4" fmla="*/ 2147483647 w 2"/>
              <a:gd name="T5" fmla="*/ 0 h 2"/>
              <a:gd name="T6" fmla="*/ 2147483647 w 2"/>
              <a:gd name="T7" fmla="*/ 0 h 2"/>
              <a:gd name="T8" fmla="*/ 2147483647 w 2"/>
              <a:gd name="T9" fmla="*/ 0 h 2"/>
              <a:gd name="T10" fmla="*/ 0 w 2"/>
              <a:gd name="T11" fmla="*/ 0 h 2"/>
              <a:gd name="T12" fmla="*/ 0 w 2"/>
              <a:gd name="T13" fmla="*/ 0 h 2"/>
              <a:gd name="T14" fmla="*/ 0 w 2"/>
              <a:gd name="T15" fmla="*/ 2147483647 h 2"/>
              <a:gd name="T16" fmla="*/ 0 w 2"/>
              <a:gd name="T17" fmla="*/ 2147483647 h 2"/>
              <a:gd name="T18" fmla="*/ 0 w 2"/>
              <a:gd name="T19" fmla="*/ 2147483647 h 2"/>
              <a:gd name="T20" fmla="*/ 2147483647 w 2"/>
              <a:gd name="T21" fmla="*/ 2147483647 h 2"/>
              <a:gd name="T22" fmla="*/ 2147483647 w 2"/>
              <a:gd name="T23" fmla="*/ 2147483647 h 2"/>
              <a:gd name="T24" fmla="*/ 2147483647 w 2"/>
              <a:gd name="T25" fmla="*/ 0 h 2"/>
              <a:gd name="T26" fmla="*/ 2147483647 w 2"/>
              <a:gd name="T27" fmla="*/ 0 h 2"/>
              <a:gd name="T28" fmla="*/ 2147483647 w 2"/>
              <a:gd name="T29" fmla="*/ 0 h 2"/>
              <a:gd name="T30" fmla="*/ 0 w 2"/>
              <a:gd name="T31" fmla="*/ 2147483647 h 2"/>
              <a:gd name="T32" fmla="*/ 2147483647 w 2"/>
              <a:gd name="T33" fmla="*/ 2147483647 h 2"/>
              <a:gd name="T34" fmla="*/ 2147483647 w 2"/>
              <a:gd name="T35" fmla="*/ 0 h 2"/>
              <a:gd name="T36" fmla="*/ 0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2147483647 w 2"/>
              <a:gd name="T59" fmla="*/ 2147483647 h 2"/>
              <a:gd name="T60" fmla="*/ 2147483647 w 2"/>
              <a:gd name="T61" fmla="*/ 2147483647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9" name="Freeform 1150">
            <a:extLst>
              <a:ext uri="{FF2B5EF4-FFF2-40B4-BE49-F238E27FC236}">
                <a16:creationId xmlns:a16="http://schemas.microsoft.com/office/drawing/2014/main" id="{F23F39A3-DF48-46F2-AB91-86D86F13DCB1}"/>
              </a:ext>
            </a:extLst>
          </p:cNvPr>
          <p:cNvSpPr>
            <a:spLocks/>
          </p:cNvSpPr>
          <p:nvPr/>
        </p:nvSpPr>
        <p:spPr bwMode="auto">
          <a:xfrm>
            <a:off x="912285" y="447676"/>
            <a:ext cx="2116" cy="3175"/>
          </a:xfrm>
          <a:custGeom>
            <a:avLst/>
            <a:gdLst>
              <a:gd name="T0" fmla="*/ 0 w 1587"/>
              <a:gd name="T1" fmla="*/ 2147483647 h 2"/>
              <a:gd name="T2" fmla="*/ 0 w 1587"/>
              <a:gd name="T3" fmla="*/ 0 h 2"/>
              <a:gd name="T4" fmla="*/ 0 w 1587"/>
              <a:gd name="T5" fmla="*/ 2147483647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0" name="Freeform 1152">
            <a:extLst>
              <a:ext uri="{FF2B5EF4-FFF2-40B4-BE49-F238E27FC236}">
                <a16:creationId xmlns:a16="http://schemas.microsoft.com/office/drawing/2014/main" id="{CC4435C1-29F4-470E-A46E-85C9BBAA3DAF}"/>
              </a:ext>
            </a:extLst>
          </p:cNvPr>
          <p:cNvSpPr>
            <a:spLocks/>
          </p:cNvSpPr>
          <p:nvPr/>
        </p:nvSpPr>
        <p:spPr bwMode="auto">
          <a:xfrm>
            <a:off x="912285" y="447676"/>
            <a:ext cx="4233" cy="3175"/>
          </a:xfrm>
          <a:custGeom>
            <a:avLst/>
            <a:gdLst>
              <a:gd name="T0" fmla="*/ 2147483647 w 2"/>
              <a:gd name="T1" fmla="*/ 0 h 2"/>
              <a:gd name="T2" fmla="*/ 0 w 2"/>
              <a:gd name="T3" fmla="*/ 0 h 2"/>
              <a:gd name="T4" fmla="*/ 0 w 2"/>
              <a:gd name="T5" fmla="*/ 0 h 2"/>
              <a:gd name="T6" fmla="*/ 0 w 2"/>
              <a:gd name="T7" fmla="*/ 0 h 2"/>
              <a:gd name="T8" fmla="*/ 0 w 2"/>
              <a:gd name="T9" fmla="*/ 2147483647 h 2"/>
              <a:gd name="T10" fmla="*/ 2147483647 w 2"/>
              <a:gd name="T11" fmla="*/ 2147483647 h 2"/>
              <a:gd name="T12" fmla="*/ 2147483647 w 2"/>
              <a:gd name="T13" fmla="*/ 0 h 2"/>
              <a:gd name="T14" fmla="*/ 0 w 2"/>
              <a:gd name="T15" fmla="*/ 0 h 2"/>
              <a:gd name="T16" fmla="*/ 0 w 2"/>
              <a:gd name="T17" fmla="*/ 0 h 2"/>
              <a:gd name="T18" fmla="*/ 0 w 2"/>
              <a:gd name="T19" fmla="*/ 0 h 2"/>
              <a:gd name="T20" fmla="*/ 0 w 2"/>
              <a:gd name="T21" fmla="*/ 2147483647 h 2"/>
              <a:gd name="T22" fmla="*/ 2147483647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1" name="Freeform 1154">
            <a:extLst>
              <a:ext uri="{FF2B5EF4-FFF2-40B4-BE49-F238E27FC236}">
                <a16:creationId xmlns:a16="http://schemas.microsoft.com/office/drawing/2014/main" id="{2529E85E-A04F-4153-8BB7-297B886E0477}"/>
              </a:ext>
            </a:extLst>
          </p:cNvPr>
          <p:cNvSpPr>
            <a:spLocks/>
          </p:cNvSpPr>
          <p:nvPr/>
        </p:nvSpPr>
        <p:spPr bwMode="auto">
          <a:xfrm>
            <a:off x="886885" y="43497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2" name="Freeform 1156">
            <a:extLst>
              <a:ext uri="{FF2B5EF4-FFF2-40B4-BE49-F238E27FC236}">
                <a16:creationId xmlns:a16="http://schemas.microsoft.com/office/drawing/2014/main" id="{20AA3D51-5264-4689-99F8-3BD1172E5B45}"/>
              </a:ext>
            </a:extLst>
          </p:cNvPr>
          <p:cNvSpPr>
            <a:spLocks/>
          </p:cNvSpPr>
          <p:nvPr/>
        </p:nvSpPr>
        <p:spPr bwMode="auto">
          <a:xfrm>
            <a:off x="886885" y="431801"/>
            <a:ext cx="4233" cy="3175"/>
          </a:xfrm>
          <a:custGeom>
            <a:avLst/>
            <a:gdLst>
              <a:gd name="T0" fmla="*/ 2147483647 w 2"/>
              <a:gd name="T1" fmla="*/ 2147483647 h 2"/>
              <a:gd name="T2" fmla="*/ 0 w 2"/>
              <a:gd name="T3" fmla="*/ 0 h 2"/>
              <a:gd name="T4" fmla="*/ 0 w 2"/>
              <a:gd name="T5" fmla="*/ 0 h 2"/>
              <a:gd name="T6" fmla="*/ 0 w 2"/>
              <a:gd name="T7" fmla="*/ 2147483647 h 2"/>
              <a:gd name="T8" fmla="*/ 2147483647 w 2"/>
              <a:gd name="T9" fmla="*/ 2147483647 h 2"/>
              <a:gd name="T10" fmla="*/ 2147483647 w 2"/>
              <a:gd name="T11" fmla="*/ 2147483647 h 2"/>
              <a:gd name="T12" fmla="*/ 2147483647 w 2"/>
              <a:gd name="T13" fmla="*/ 2147483647 h 2"/>
              <a:gd name="T14" fmla="*/ 0 w 2"/>
              <a:gd name="T15" fmla="*/ 0 h 2"/>
              <a:gd name="T16" fmla="*/ 0 w 2"/>
              <a:gd name="T17" fmla="*/ 0 h 2"/>
              <a:gd name="T18" fmla="*/ 0 w 2"/>
              <a:gd name="T19" fmla="*/ 2147483647 h 2"/>
              <a:gd name="T20" fmla="*/ 2147483647 w 2"/>
              <a:gd name="T21" fmla="*/ 2147483647 h 2"/>
              <a:gd name="T22" fmla="*/ 2147483647 w 2"/>
              <a:gd name="T23" fmla="*/ 2147483647 h 2"/>
              <a:gd name="T24" fmla="*/ 2147483647 w 2"/>
              <a:gd name="T25" fmla="*/ 2147483647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3" name="Freeform 1163">
            <a:extLst>
              <a:ext uri="{FF2B5EF4-FFF2-40B4-BE49-F238E27FC236}">
                <a16:creationId xmlns:a16="http://schemas.microsoft.com/office/drawing/2014/main" id="{A3CB52B3-090B-4B1C-AF59-8A6397BA74B8}"/>
              </a:ext>
            </a:extLst>
          </p:cNvPr>
          <p:cNvSpPr>
            <a:spLocks/>
          </p:cNvSpPr>
          <p:nvPr/>
        </p:nvSpPr>
        <p:spPr bwMode="auto">
          <a:xfrm>
            <a:off x="814917" y="415926"/>
            <a:ext cx="8467" cy="3175"/>
          </a:xfrm>
          <a:custGeom>
            <a:avLst/>
            <a:gdLst>
              <a:gd name="T0" fmla="*/ 2147483647 w 4"/>
              <a:gd name="T1" fmla="*/ 2147483647 h 2"/>
              <a:gd name="T2" fmla="*/ 2147483647 w 4"/>
              <a:gd name="T3" fmla="*/ 2147483647 h 2"/>
              <a:gd name="T4" fmla="*/ 2147483647 w 4"/>
              <a:gd name="T5" fmla="*/ 2147483647 h 2"/>
              <a:gd name="T6" fmla="*/ 2147483647 w 4"/>
              <a:gd name="T7" fmla="*/ 0 h 2"/>
              <a:gd name="T8" fmla="*/ 2147483647 w 4"/>
              <a:gd name="T9" fmla="*/ 0 h 2"/>
              <a:gd name="T10" fmla="*/ 2147483647 w 4"/>
              <a:gd name="T11" fmla="*/ 0 h 2"/>
              <a:gd name="T12" fmla="*/ 2147483647 w 4"/>
              <a:gd name="T13" fmla="*/ 0 h 2"/>
              <a:gd name="T14" fmla="*/ 0 w 4"/>
              <a:gd name="T15" fmla="*/ 2147483647 h 2"/>
              <a:gd name="T16" fmla="*/ 2147483647 w 4"/>
              <a:gd name="T17" fmla="*/ 2147483647 h 2"/>
              <a:gd name="T18" fmla="*/ 2147483647 w 4"/>
              <a:gd name="T19" fmla="*/ 0 h 2"/>
              <a:gd name="T20" fmla="*/ 2147483647 w 4"/>
              <a:gd name="T21" fmla="*/ 2147483647 h 2"/>
              <a:gd name="T22" fmla="*/ 2147483647 w 4"/>
              <a:gd name="T23" fmla="*/ 0 h 2"/>
              <a:gd name="T24" fmla="*/ 2147483647 w 4"/>
              <a:gd name="T25" fmla="*/ 0 h 2"/>
              <a:gd name="T26" fmla="*/ 2147483647 w 4"/>
              <a:gd name="T27" fmla="*/ 0 h 2"/>
              <a:gd name="T28" fmla="*/ 2147483647 w 4"/>
              <a:gd name="T29" fmla="*/ 0 h 2"/>
              <a:gd name="T30" fmla="*/ 0 w 4"/>
              <a:gd name="T31" fmla="*/ 0 h 2"/>
              <a:gd name="T32" fmla="*/ 2147483647 w 4"/>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4" name="Freeform 1172">
            <a:extLst>
              <a:ext uri="{FF2B5EF4-FFF2-40B4-BE49-F238E27FC236}">
                <a16:creationId xmlns:a16="http://schemas.microsoft.com/office/drawing/2014/main" id="{4574383F-E69E-423B-A3DB-528C17260BB3}"/>
              </a:ext>
            </a:extLst>
          </p:cNvPr>
          <p:cNvSpPr>
            <a:spLocks/>
          </p:cNvSpPr>
          <p:nvPr/>
        </p:nvSpPr>
        <p:spPr bwMode="auto">
          <a:xfrm>
            <a:off x="776818" y="476251"/>
            <a:ext cx="4233" cy="3175"/>
          </a:xfrm>
          <a:custGeom>
            <a:avLst/>
            <a:gdLst>
              <a:gd name="T0" fmla="*/ 0 w 2"/>
              <a:gd name="T1" fmla="*/ 2147483647 h 2"/>
              <a:gd name="T2" fmla="*/ 0 w 2"/>
              <a:gd name="T3" fmla="*/ 2147483647 h 2"/>
              <a:gd name="T4" fmla="*/ 2147483647 w 2"/>
              <a:gd name="T5" fmla="*/ 2147483647 h 2"/>
              <a:gd name="T6" fmla="*/ 0 w 2"/>
              <a:gd name="T7" fmla="*/ 0 h 2"/>
              <a:gd name="T8" fmla="*/ 0 w 2"/>
              <a:gd name="T9" fmla="*/ 0 h 2"/>
              <a:gd name="T10" fmla="*/ 0 w 2"/>
              <a:gd name="T11" fmla="*/ 0 h 2"/>
              <a:gd name="T12" fmla="*/ 0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0 w 2"/>
              <a:gd name="T59" fmla="*/ 2147483647 h 2"/>
              <a:gd name="T60" fmla="*/ 0 w 2"/>
              <a:gd name="T61" fmla="*/ 2147483647 h 2"/>
              <a:gd name="T62" fmla="*/ 0 w 2"/>
              <a:gd name="T63" fmla="*/ 2147483647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5" name="Freeform 1177">
            <a:extLst>
              <a:ext uri="{FF2B5EF4-FFF2-40B4-BE49-F238E27FC236}">
                <a16:creationId xmlns:a16="http://schemas.microsoft.com/office/drawing/2014/main" id="{B85A9F78-7114-41A0-A514-AB8C1345C4A3}"/>
              </a:ext>
            </a:extLst>
          </p:cNvPr>
          <p:cNvSpPr>
            <a:spLocks/>
          </p:cNvSpPr>
          <p:nvPr/>
        </p:nvSpPr>
        <p:spPr bwMode="auto">
          <a:xfrm>
            <a:off x="742952" y="534989"/>
            <a:ext cx="4233" cy="3175"/>
          </a:xfrm>
          <a:custGeom>
            <a:avLst/>
            <a:gdLst>
              <a:gd name="T0" fmla="*/ 0 w 2"/>
              <a:gd name="T1" fmla="*/ 2147483647 h 2"/>
              <a:gd name="T2" fmla="*/ 2147483647 w 2"/>
              <a:gd name="T3" fmla="*/ 2147483647 h 2"/>
              <a:gd name="T4" fmla="*/ 2147483647 w 2"/>
              <a:gd name="T5" fmla="*/ 2147483647 h 2"/>
              <a:gd name="T6" fmla="*/ 2147483647 w 2"/>
              <a:gd name="T7" fmla="*/ 0 h 2"/>
              <a:gd name="T8" fmla="*/ 2147483647 w 2"/>
              <a:gd name="T9" fmla="*/ 0 h 2"/>
              <a:gd name="T10" fmla="*/ 2147483647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147483647 h 2"/>
              <a:gd name="T40" fmla="*/ 0 w 2"/>
              <a:gd name="T41" fmla="*/ 2147483647 h 2"/>
              <a:gd name="T42" fmla="*/ 2147483647 w 2"/>
              <a:gd name="T43" fmla="*/ 2147483647 h 2"/>
              <a:gd name="T44" fmla="*/ 2147483647 w 2"/>
              <a:gd name="T45" fmla="*/ 0 h 2"/>
              <a:gd name="T46" fmla="*/ 2147483647 w 2"/>
              <a:gd name="T47" fmla="*/ 0 h 2"/>
              <a:gd name="T48" fmla="*/ 2147483647 w 2"/>
              <a:gd name="T49" fmla="*/ 0 h 2"/>
              <a:gd name="T50" fmla="*/ 2147483647 w 2"/>
              <a:gd name="T51" fmla="*/ 0 h 2"/>
              <a:gd name="T52" fmla="*/ 2147483647 w 2"/>
              <a:gd name="T53" fmla="*/ 0 h 2"/>
              <a:gd name="T54" fmla="*/ 2147483647 w 2"/>
              <a:gd name="T55" fmla="*/ 0 h 2"/>
              <a:gd name="T56" fmla="*/ 2147483647 w 2"/>
              <a:gd name="T57" fmla="*/ 0 h 2"/>
              <a:gd name="T58" fmla="*/ 2147483647 w 2"/>
              <a:gd name="T59" fmla="*/ 0 h 2"/>
              <a:gd name="T60" fmla="*/ 2147483647 w 2"/>
              <a:gd name="T61" fmla="*/ 0 h 2"/>
              <a:gd name="T62" fmla="*/ 2147483647 w 2"/>
              <a:gd name="T63" fmla="*/ 0 h 2"/>
              <a:gd name="T64" fmla="*/ 2147483647 w 2"/>
              <a:gd name="T65" fmla="*/ 0 h 2"/>
              <a:gd name="T66" fmla="*/ 2147483647 w 2"/>
              <a:gd name="T67" fmla="*/ 2147483647 h 2"/>
              <a:gd name="T68" fmla="*/ 2147483647 w 2"/>
              <a:gd name="T69" fmla="*/ 0 h 2"/>
              <a:gd name="T70" fmla="*/ 2147483647 w 2"/>
              <a:gd name="T71" fmla="*/ 0 h 2"/>
              <a:gd name="T72" fmla="*/ 0 w 2"/>
              <a:gd name="T73" fmla="*/ 0 h 2"/>
              <a:gd name="T74" fmla="*/ 0 w 2"/>
              <a:gd name="T75" fmla="*/ 0 h 2"/>
              <a:gd name="T76" fmla="*/ 0 w 2"/>
              <a:gd name="T77" fmla="*/ 2147483647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6" name="Freeform 1180">
            <a:extLst>
              <a:ext uri="{FF2B5EF4-FFF2-40B4-BE49-F238E27FC236}">
                <a16:creationId xmlns:a16="http://schemas.microsoft.com/office/drawing/2014/main" id="{7EC9C044-8154-47F5-ACCC-E262E9957FD6}"/>
              </a:ext>
            </a:extLst>
          </p:cNvPr>
          <p:cNvSpPr>
            <a:spLocks/>
          </p:cNvSpPr>
          <p:nvPr/>
        </p:nvSpPr>
        <p:spPr bwMode="auto">
          <a:xfrm>
            <a:off x="747185" y="530226"/>
            <a:ext cx="4233" cy="4763"/>
          </a:xfrm>
          <a:custGeom>
            <a:avLst/>
            <a:gdLst>
              <a:gd name="T0" fmla="*/ 0 w 2"/>
              <a:gd name="T1" fmla="*/ 2147483647 h 3"/>
              <a:gd name="T2" fmla="*/ 0 w 2"/>
              <a:gd name="T3" fmla="*/ 2147483647 h 3"/>
              <a:gd name="T4" fmla="*/ 2147483647 w 2"/>
              <a:gd name="T5" fmla="*/ 2147483647 h 3"/>
              <a:gd name="T6" fmla="*/ 2147483647 w 2"/>
              <a:gd name="T7" fmla="*/ 2147483647 h 3"/>
              <a:gd name="T8" fmla="*/ 0 w 2"/>
              <a:gd name="T9" fmla="*/ 0 h 3"/>
              <a:gd name="T10" fmla="*/ 0 w 2"/>
              <a:gd name="T11" fmla="*/ 0 h 3"/>
              <a:gd name="T12" fmla="*/ 0 w 2"/>
              <a:gd name="T13" fmla="*/ 0 h 3"/>
              <a:gd name="T14" fmla="*/ 0 w 2"/>
              <a:gd name="T15" fmla="*/ 2147483647 h 3"/>
              <a:gd name="T16" fmla="*/ 0 w 2"/>
              <a:gd name="T17" fmla="*/ 2147483647 h 3"/>
              <a:gd name="T18" fmla="*/ 0 w 2"/>
              <a:gd name="T19" fmla="*/ 2147483647 h 3"/>
              <a:gd name="T20" fmla="*/ 0 w 2"/>
              <a:gd name="T21" fmla="*/ 2147483647 h 3"/>
              <a:gd name="T22" fmla="*/ 0 w 2"/>
              <a:gd name="T23" fmla="*/ 0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0 w 2"/>
              <a:gd name="T35" fmla="*/ 2147483647 h 3"/>
              <a:gd name="T36" fmla="*/ 0 w 2"/>
              <a:gd name="T37" fmla="*/ 2147483647 h 3"/>
              <a:gd name="T38" fmla="*/ 0 w 2"/>
              <a:gd name="T39" fmla="*/ 2147483647 h 3"/>
              <a:gd name="T40" fmla="*/ 0 w 2"/>
              <a:gd name="T41" fmla="*/ 2147483647 h 3"/>
              <a:gd name="T42" fmla="*/ 0 w 2"/>
              <a:gd name="T43" fmla="*/ 2147483647 h 3"/>
              <a:gd name="T44" fmla="*/ 0 w 2"/>
              <a:gd name="T45" fmla="*/ 2147483647 h 3"/>
              <a:gd name="T46" fmla="*/ 0 w 2"/>
              <a:gd name="T47" fmla="*/ 2147483647 h 3"/>
              <a:gd name="T48" fmla="*/ 0 w 2"/>
              <a:gd name="T49" fmla="*/ 2147483647 h 3"/>
              <a:gd name="T50" fmla="*/ 0 w 2"/>
              <a:gd name="T51" fmla="*/ 2147483647 h 3"/>
              <a:gd name="T52" fmla="*/ 0 w 2"/>
              <a:gd name="T53" fmla="*/ 2147483647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7" name="Line 1187">
            <a:extLst>
              <a:ext uri="{FF2B5EF4-FFF2-40B4-BE49-F238E27FC236}">
                <a16:creationId xmlns:a16="http://schemas.microsoft.com/office/drawing/2014/main" id="{D651536E-881F-45C4-9C39-B18533BE6D9F}"/>
              </a:ext>
            </a:extLst>
          </p:cNvPr>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8" name="Line 1188">
            <a:extLst>
              <a:ext uri="{FF2B5EF4-FFF2-40B4-BE49-F238E27FC236}">
                <a16:creationId xmlns:a16="http://schemas.microsoft.com/office/drawing/2014/main" id="{8A54CC14-2759-49AC-AB9C-4F63D2D4F6FF}"/>
              </a:ext>
            </a:extLst>
          </p:cNvPr>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9" name="Freeform 1208">
            <a:extLst>
              <a:ext uri="{FF2B5EF4-FFF2-40B4-BE49-F238E27FC236}">
                <a16:creationId xmlns:a16="http://schemas.microsoft.com/office/drawing/2014/main" id="{9515E2A2-6566-4035-8A0D-C1EFE89B4EAC}"/>
              </a:ext>
            </a:extLst>
          </p:cNvPr>
          <p:cNvSpPr>
            <a:spLocks/>
          </p:cNvSpPr>
          <p:nvPr/>
        </p:nvSpPr>
        <p:spPr bwMode="auto">
          <a:xfrm>
            <a:off x="793751" y="557214"/>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0" name="Freeform 1210">
            <a:extLst>
              <a:ext uri="{FF2B5EF4-FFF2-40B4-BE49-F238E27FC236}">
                <a16:creationId xmlns:a16="http://schemas.microsoft.com/office/drawing/2014/main" id="{C08F3E8A-BBB0-4132-A4E4-B50F5678C8FC}"/>
              </a:ext>
            </a:extLst>
          </p:cNvPr>
          <p:cNvSpPr>
            <a:spLocks/>
          </p:cNvSpPr>
          <p:nvPr/>
        </p:nvSpPr>
        <p:spPr bwMode="auto">
          <a:xfrm>
            <a:off x="793752" y="557214"/>
            <a:ext cx="4233" cy="3175"/>
          </a:xfrm>
          <a:custGeom>
            <a:avLst/>
            <a:gdLst>
              <a:gd name="T0" fmla="*/ 0 w 2"/>
              <a:gd name="T1" fmla="*/ 2147483647 h 2"/>
              <a:gd name="T2" fmla="*/ 0 w 2"/>
              <a:gd name="T3" fmla="*/ 2147483647 h 2"/>
              <a:gd name="T4" fmla="*/ 2147483647 w 2"/>
              <a:gd name="T5" fmla="*/ 2147483647 h 2"/>
              <a:gd name="T6" fmla="*/ 2147483647 w 2"/>
              <a:gd name="T7" fmla="*/ 0 h 2"/>
              <a:gd name="T8" fmla="*/ 2147483647 w 2"/>
              <a:gd name="T9" fmla="*/ 0 h 2"/>
              <a:gd name="T10" fmla="*/ 0 w 2"/>
              <a:gd name="T11" fmla="*/ 0 h 2"/>
              <a:gd name="T12" fmla="*/ 0 w 2"/>
              <a:gd name="T13" fmla="*/ 0 h 2"/>
              <a:gd name="T14" fmla="*/ 0 w 2"/>
              <a:gd name="T15" fmla="*/ 0 h 2"/>
              <a:gd name="T16" fmla="*/ 0 w 2"/>
              <a:gd name="T17" fmla="*/ 2147483647 h 2"/>
              <a:gd name="T18" fmla="*/ 0 w 2"/>
              <a:gd name="T19" fmla="*/ 2147483647 h 2"/>
              <a:gd name="T20" fmla="*/ 2147483647 w 2"/>
              <a:gd name="T21" fmla="*/ 2147483647 h 2"/>
              <a:gd name="T22" fmla="*/ 2147483647 w 2"/>
              <a:gd name="T23" fmla="*/ 0 h 2"/>
              <a:gd name="T24" fmla="*/ 2147483647 w 2"/>
              <a:gd name="T25" fmla="*/ 0 h 2"/>
              <a:gd name="T26" fmla="*/ 0 w 2"/>
              <a:gd name="T27" fmla="*/ 0 h 2"/>
              <a:gd name="T28" fmla="*/ 0 w 2"/>
              <a:gd name="T29" fmla="*/ 0 h 2"/>
              <a:gd name="T30" fmla="*/ 0 w 2"/>
              <a:gd name="T31" fmla="*/ 0 h 2"/>
              <a:gd name="T32" fmla="*/ 0 w 2"/>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1" name="Freeform 1214">
            <a:extLst>
              <a:ext uri="{FF2B5EF4-FFF2-40B4-BE49-F238E27FC236}">
                <a16:creationId xmlns:a16="http://schemas.microsoft.com/office/drawing/2014/main" id="{E60B0F1F-C41D-432D-92CB-466BCFD11F25}"/>
              </a:ext>
            </a:extLst>
          </p:cNvPr>
          <p:cNvSpPr>
            <a:spLocks/>
          </p:cNvSpPr>
          <p:nvPr/>
        </p:nvSpPr>
        <p:spPr bwMode="auto">
          <a:xfrm>
            <a:off x="793752" y="557214"/>
            <a:ext cx="4233" cy="3175"/>
          </a:xfrm>
          <a:custGeom>
            <a:avLst/>
            <a:gdLst>
              <a:gd name="T0" fmla="*/ 0 w 2"/>
              <a:gd name="T1" fmla="*/ 2147483647 h 2"/>
              <a:gd name="T2" fmla="*/ 2147483647 w 2"/>
              <a:gd name="T3" fmla="*/ 2147483647 h 2"/>
              <a:gd name="T4" fmla="*/ 0 w 2"/>
              <a:gd name="T5" fmla="*/ 0 h 2"/>
              <a:gd name="T6" fmla="*/ 0 w 2"/>
              <a:gd name="T7" fmla="*/ 2147483647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2" name="Rectangle 1215">
            <a:extLst>
              <a:ext uri="{FF2B5EF4-FFF2-40B4-BE49-F238E27FC236}">
                <a16:creationId xmlns:a16="http://schemas.microsoft.com/office/drawing/2014/main" id="{64F59EFE-2414-4824-95D4-718CBAF22CB1}"/>
              </a:ext>
            </a:extLst>
          </p:cNvPr>
          <p:cNvSpPr>
            <a:spLocks noChangeArrowheads="1"/>
          </p:cNvSpPr>
          <p:nvPr/>
        </p:nvSpPr>
        <p:spPr bwMode="auto">
          <a:xfrm>
            <a:off x="793751" y="627064"/>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33" name="Freeform 1217">
            <a:extLst>
              <a:ext uri="{FF2B5EF4-FFF2-40B4-BE49-F238E27FC236}">
                <a16:creationId xmlns:a16="http://schemas.microsoft.com/office/drawing/2014/main" id="{9424D816-2857-48C1-B94D-F276F8716EF4}"/>
              </a:ext>
            </a:extLst>
          </p:cNvPr>
          <p:cNvSpPr>
            <a:spLocks/>
          </p:cNvSpPr>
          <p:nvPr/>
        </p:nvSpPr>
        <p:spPr bwMode="auto">
          <a:xfrm>
            <a:off x="793751" y="6270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4" name="Freeform 1219">
            <a:extLst>
              <a:ext uri="{FF2B5EF4-FFF2-40B4-BE49-F238E27FC236}">
                <a16:creationId xmlns:a16="http://schemas.microsoft.com/office/drawing/2014/main" id="{7B6A9479-C7C7-43DB-B6CF-5440788D7DF8}"/>
              </a:ext>
            </a:extLst>
          </p:cNvPr>
          <p:cNvSpPr>
            <a:spLocks/>
          </p:cNvSpPr>
          <p:nvPr/>
        </p:nvSpPr>
        <p:spPr bwMode="auto">
          <a:xfrm>
            <a:off x="975785" y="541339"/>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5" name="Freeform 1221">
            <a:extLst>
              <a:ext uri="{FF2B5EF4-FFF2-40B4-BE49-F238E27FC236}">
                <a16:creationId xmlns:a16="http://schemas.microsoft.com/office/drawing/2014/main" id="{C9121D18-D729-4D63-91F1-487717F765CD}"/>
              </a:ext>
            </a:extLst>
          </p:cNvPr>
          <p:cNvSpPr>
            <a:spLocks/>
          </p:cNvSpPr>
          <p:nvPr/>
        </p:nvSpPr>
        <p:spPr bwMode="auto">
          <a:xfrm>
            <a:off x="975785" y="541339"/>
            <a:ext cx="4233" cy="3175"/>
          </a:xfrm>
          <a:custGeom>
            <a:avLst/>
            <a:gdLst>
              <a:gd name="T0" fmla="*/ 2147483647 w 2"/>
              <a:gd name="T1" fmla="*/ 0 h 2"/>
              <a:gd name="T2" fmla="*/ 2147483647 w 2"/>
              <a:gd name="T3" fmla="*/ 0 h 2"/>
              <a:gd name="T4" fmla="*/ 2147483647 w 2"/>
              <a:gd name="T5" fmla="*/ 0 h 2"/>
              <a:gd name="T6" fmla="*/ 0 w 2"/>
              <a:gd name="T7" fmla="*/ 0 h 2"/>
              <a:gd name="T8" fmla="*/ 0 w 2"/>
              <a:gd name="T9" fmla="*/ 0 h 2"/>
              <a:gd name="T10" fmla="*/ 0 w 2"/>
              <a:gd name="T11" fmla="*/ 2147483647 h 2"/>
              <a:gd name="T12" fmla="*/ 2147483647 w 2"/>
              <a:gd name="T13" fmla="*/ 0 h 2"/>
              <a:gd name="T14" fmla="*/ 2147483647 w 2"/>
              <a:gd name="T15" fmla="*/ 0 h 2"/>
              <a:gd name="T16" fmla="*/ 2147483647 w 2"/>
              <a:gd name="T17" fmla="*/ 0 h 2"/>
              <a:gd name="T18" fmla="*/ 0 w 2"/>
              <a:gd name="T19" fmla="*/ 0 h 2"/>
              <a:gd name="T20" fmla="*/ 0 w 2"/>
              <a:gd name="T21" fmla="*/ 0 h 2"/>
              <a:gd name="T22" fmla="*/ 0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6" name="Freeform 1234">
            <a:extLst>
              <a:ext uri="{FF2B5EF4-FFF2-40B4-BE49-F238E27FC236}">
                <a16:creationId xmlns:a16="http://schemas.microsoft.com/office/drawing/2014/main" id="{0F40886C-E53C-4D13-B216-FAEFFC43214D}"/>
              </a:ext>
            </a:extLst>
          </p:cNvPr>
          <p:cNvSpPr>
            <a:spLocks/>
          </p:cNvSpPr>
          <p:nvPr/>
        </p:nvSpPr>
        <p:spPr bwMode="auto">
          <a:xfrm>
            <a:off x="963085" y="550864"/>
            <a:ext cx="4233" cy="1587"/>
          </a:xfrm>
          <a:custGeom>
            <a:avLst/>
            <a:gdLst>
              <a:gd name="T0" fmla="*/ 0 w 2"/>
              <a:gd name="T1" fmla="*/ 0 h 1587"/>
              <a:gd name="T2" fmla="*/ 0 w 2"/>
              <a:gd name="T3" fmla="*/ 0 h 1587"/>
              <a:gd name="T4" fmla="*/ 2147483647 w 2"/>
              <a:gd name="T5" fmla="*/ 0 h 1587"/>
              <a:gd name="T6" fmla="*/ 2147483647 w 2"/>
              <a:gd name="T7" fmla="*/ 0 h 1587"/>
              <a:gd name="T8" fmla="*/ 2147483647 w 2"/>
              <a:gd name="T9" fmla="*/ 0 h 1587"/>
              <a:gd name="T10" fmla="*/ 2147483647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147483647 w 2"/>
              <a:gd name="T25" fmla="*/ 0 h 1587"/>
              <a:gd name="T26" fmla="*/ 2147483647 w 2"/>
              <a:gd name="T27" fmla="*/ 0 h 1587"/>
              <a:gd name="T28" fmla="*/ 2147483647 w 2"/>
              <a:gd name="T29" fmla="*/ 0 h 1587"/>
              <a:gd name="T30" fmla="*/ 0 w 2"/>
              <a:gd name="T31" fmla="*/ 0 h 1587"/>
              <a:gd name="T32" fmla="*/ 0 w 2"/>
              <a:gd name="T33" fmla="*/ 0 h 1587"/>
              <a:gd name="T34" fmla="*/ 2147483647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7" name="Line 1237">
            <a:extLst>
              <a:ext uri="{FF2B5EF4-FFF2-40B4-BE49-F238E27FC236}">
                <a16:creationId xmlns:a16="http://schemas.microsoft.com/office/drawing/2014/main" id="{70DE2111-79B1-46B4-A5E9-591C627ADF7D}"/>
              </a:ext>
            </a:extLst>
          </p:cNvPr>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8" name="Line 1238">
            <a:extLst>
              <a:ext uri="{FF2B5EF4-FFF2-40B4-BE49-F238E27FC236}">
                <a16:creationId xmlns:a16="http://schemas.microsoft.com/office/drawing/2014/main" id="{235EFDA8-AFFA-4CE6-B3A1-8A99548CB942}"/>
              </a:ext>
            </a:extLst>
          </p:cNvPr>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9" name="Freeform 1240">
            <a:extLst>
              <a:ext uri="{FF2B5EF4-FFF2-40B4-BE49-F238E27FC236}">
                <a16:creationId xmlns:a16="http://schemas.microsoft.com/office/drawing/2014/main" id="{C672F66B-AB09-4947-8D3E-395C23558518}"/>
              </a:ext>
            </a:extLst>
          </p:cNvPr>
          <p:cNvSpPr>
            <a:spLocks/>
          </p:cNvSpPr>
          <p:nvPr/>
        </p:nvSpPr>
        <p:spPr bwMode="auto">
          <a:xfrm>
            <a:off x="971551" y="541339"/>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0" name="Freeform 1243">
            <a:extLst>
              <a:ext uri="{FF2B5EF4-FFF2-40B4-BE49-F238E27FC236}">
                <a16:creationId xmlns:a16="http://schemas.microsoft.com/office/drawing/2014/main" id="{DA63BF31-2382-4B78-A1A3-F11038B30AB4}"/>
              </a:ext>
            </a:extLst>
          </p:cNvPr>
          <p:cNvSpPr>
            <a:spLocks/>
          </p:cNvSpPr>
          <p:nvPr/>
        </p:nvSpPr>
        <p:spPr bwMode="auto">
          <a:xfrm>
            <a:off x="971552" y="538164"/>
            <a:ext cx="4233" cy="3175"/>
          </a:xfrm>
          <a:custGeom>
            <a:avLst/>
            <a:gdLst>
              <a:gd name="T0" fmla="*/ 2147483647 w 2"/>
              <a:gd name="T1" fmla="*/ 2147483647 h 2"/>
              <a:gd name="T2" fmla="*/ 2147483647 w 2"/>
              <a:gd name="T3" fmla="*/ 2147483647 h 2"/>
              <a:gd name="T4" fmla="*/ 2147483647 w 2"/>
              <a:gd name="T5" fmla="*/ 2147483647 h 2"/>
              <a:gd name="T6" fmla="*/ 2147483647 w 2"/>
              <a:gd name="T7" fmla="*/ 2147483647 h 2"/>
              <a:gd name="T8" fmla="*/ 0 w 2"/>
              <a:gd name="T9" fmla="*/ 2147483647 h 2"/>
              <a:gd name="T10" fmla="*/ 0 w 2"/>
              <a:gd name="T11" fmla="*/ 2147483647 h 2"/>
              <a:gd name="T12" fmla="*/ 2147483647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2147483647 w 2"/>
              <a:gd name="T39" fmla="*/ 2147483647 h 2"/>
              <a:gd name="T40" fmla="*/ 2147483647 w 2"/>
              <a:gd name="T41" fmla="*/ 2147483647 h 2"/>
              <a:gd name="T42" fmla="*/ 2147483647 w 2"/>
              <a:gd name="T43" fmla="*/ 2147483647 h 2"/>
              <a:gd name="T44" fmla="*/ 2147483647 w 2"/>
              <a:gd name="T45" fmla="*/ 2147483647 h 2"/>
              <a:gd name="T46" fmla="*/ 2147483647 w 2"/>
              <a:gd name="T47" fmla="*/ 2147483647 h 2"/>
              <a:gd name="T48" fmla="*/ 0 w 2"/>
              <a:gd name="T49" fmla="*/ 0 h 2"/>
              <a:gd name="T50" fmla="*/ 0 w 2"/>
              <a:gd name="T51" fmla="*/ 2147483647 h 2"/>
              <a:gd name="T52" fmla="*/ 0 w 2"/>
              <a:gd name="T53" fmla="*/ 2147483647 h 2"/>
              <a:gd name="T54" fmla="*/ 0 w 2"/>
              <a:gd name="T55" fmla="*/ 2147483647 h 2"/>
              <a:gd name="T56" fmla="*/ 2147483647 w 2"/>
              <a:gd name="T57" fmla="*/ 2147483647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 name="Freeform 1246">
            <a:extLst>
              <a:ext uri="{FF2B5EF4-FFF2-40B4-BE49-F238E27FC236}">
                <a16:creationId xmlns:a16="http://schemas.microsoft.com/office/drawing/2014/main" id="{10961DFF-9E77-40CB-82A7-CA4782689A0A}"/>
              </a:ext>
            </a:extLst>
          </p:cNvPr>
          <p:cNvSpPr>
            <a:spLocks/>
          </p:cNvSpPr>
          <p:nvPr/>
        </p:nvSpPr>
        <p:spPr bwMode="auto">
          <a:xfrm>
            <a:off x="967318" y="547689"/>
            <a:ext cx="4233" cy="3175"/>
          </a:xfrm>
          <a:custGeom>
            <a:avLst/>
            <a:gdLst>
              <a:gd name="T0" fmla="*/ 0 w 2"/>
              <a:gd name="T1" fmla="*/ 2147483647 h 2"/>
              <a:gd name="T2" fmla="*/ 0 w 2"/>
              <a:gd name="T3" fmla="*/ 2147483647 h 2"/>
              <a:gd name="T4" fmla="*/ 2147483647 w 2"/>
              <a:gd name="T5" fmla="*/ 0 h 2"/>
              <a:gd name="T6" fmla="*/ 2147483647 w 2"/>
              <a:gd name="T7" fmla="*/ 0 h 2"/>
              <a:gd name="T8" fmla="*/ 0 w 2"/>
              <a:gd name="T9" fmla="*/ 0 h 2"/>
              <a:gd name="T10" fmla="*/ 0 w 2"/>
              <a:gd name="T11" fmla="*/ 0 h 2"/>
              <a:gd name="T12" fmla="*/ 0 w 2"/>
              <a:gd name="T13" fmla="*/ 2147483647 h 2"/>
              <a:gd name="T14" fmla="*/ 0 w 2"/>
              <a:gd name="T15" fmla="*/ 2147483647 h 2"/>
              <a:gd name="T16" fmla="*/ 2147483647 w 2"/>
              <a:gd name="T17" fmla="*/ 0 h 2"/>
              <a:gd name="T18" fmla="*/ 2147483647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147483647 h 2"/>
              <a:gd name="T48" fmla="*/ 0 w 2"/>
              <a:gd name="T49" fmla="*/ 2147483647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 name="Freeform 1250">
            <a:extLst>
              <a:ext uri="{FF2B5EF4-FFF2-40B4-BE49-F238E27FC236}">
                <a16:creationId xmlns:a16="http://schemas.microsoft.com/office/drawing/2014/main" id="{1BE38246-E199-4B88-BCE4-901DFE5ABEFA}"/>
              </a:ext>
            </a:extLst>
          </p:cNvPr>
          <p:cNvSpPr>
            <a:spLocks/>
          </p:cNvSpPr>
          <p:nvPr/>
        </p:nvSpPr>
        <p:spPr bwMode="auto">
          <a:xfrm>
            <a:off x="975785" y="53022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 name="Freeform 1252">
            <a:extLst>
              <a:ext uri="{FF2B5EF4-FFF2-40B4-BE49-F238E27FC236}">
                <a16:creationId xmlns:a16="http://schemas.microsoft.com/office/drawing/2014/main" id="{8190F65E-7F45-469D-82E1-93E98C3D6538}"/>
              </a:ext>
            </a:extLst>
          </p:cNvPr>
          <p:cNvSpPr>
            <a:spLocks/>
          </p:cNvSpPr>
          <p:nvPr/>
        </p:nvSpPr>
        <p:spPr bwMode="auto">
          <a:xfrm>
            <a:off x="975785" y="527050"/>
            <a:ext cx="4233" cy="7938"/>
          </a:xfrm>
          <a:custGeom>
            <a:avLst/>
            <a:gdLst>
              <a:gd name="T0" fmla="*/ 2147483647 w 2"/>
              <a:gd name="T1" fmla="*/ 2147483647 h 5"/>
              <a:gd name="T2" fmla="*/ 2147483647 w 2"/>
              <a:gd name="T3" fmla="*/ 2147483647 h 5"/>
              <a:gd name="T4" fmla="*/ 0 w 2"/>
              <a:gd name="T5" fmla="*/ 0 h 5"/>
              <a:gd name="T6" fmla="*/ 0 w 2"/>
              <a:gd name="T7" fmla="*/ 2147483647 h 5"/>
              <a:gd name="T8" fmla="*/ 0 w 2"/>
              <a:gd name="T9" fmla="*/ 2147483647 h 5"/>
              <a:gd name="T10" fmla="*/ 2147483647 w 2"/>
              <a:gd name="T11" fmla="*/ 2147483647 h 5"/>
              <a:gd name="T12" fmla="*/ 2147483647 w 2"/>
              <a:gd name="T13" fmla="*/ 2147483647 h 5"/>
              <a:gd name="T14" fmla="*/ 2147483647 w 2"/>
              <a:gd name="T15" fmla="*/ 2147483647 h 5"/>
              <a:gd name="T16" fmla="*/ 0 w 2"/>
              <a:gd name="T17" fmla="*/ 0 h 5"/>
              <a:gd name="T18" fmla="*/ 0 w 2"/>
              <a:gd name="T19" fmla="*/ 2147483647 h 5"/>
              <a:gd name="T20" fmla="*/ 0 w 2"/>
              <a:gd name="T21" fmla="*/ 2147483647 h 5"/>
              <a:gd name="T22" fmla="*/ 2147483647 w 2"/>
              <a:gd name="T23" fmla="*/ 2147483647 h 5"/>
              <a:gd name="T24" fmla="*/ 2147483647 w 2"/>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4" name="Freeform 1255">
            <a:extLst>
              <a:ext uri="{FF2B5EF4-FFF2-40B4-BE49-F238E27FC236}">
                <a16:creationId xmlns:a16="http://schemas.microsoft.com/office/drawing/2014/main" id="{4B0FC9B5-E8F4-4311-99BB-70642E4A4C67}"/>
              </a:ext>
            </a:extLst>
          </p:cNvPr>
          <p:cNvSpPr>
            <a:spLocks/>
          </p:cNvSpPr>
          <p:nvPr/>
        </p:nvSpPr>
        <p:spPr bwMode="auto">
          <a:xfrm>
            <a:off x="950385" y="550864"/>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2147483647 w 2"/>
              <a:gd name="T9" fmla="*/ 0 h 1587"/>
              <a:gd name="T10" fmla="*/ 0 w 2"/>
              <a:gd name="T11" fmla="*/ 0 h 1587"/>
              <a:gd name="T12" fmla="*/ 0 w 2"/>
              <a:gd name="T13" fmla="*/ 0 h 1587"/>
              <a:gd name="T14" fmla="*/ 0 w 2"/>
              <a:gd name="T15" fmla="*/ 0 h 1587"/>
              <a:gd name="T16" fmla="*/ 0 w 2"/>
              <a:gd name="T17" fmla="*/ 0 h 1587"/>
              <a:gd name="T18" fmla="*/ 2147483647 w 2"/>
              <a:gd name="T19" fmla="*/ 0 h 1587"/>
              <a:gd name="T20" fmla="*/ 2147483647 w 2"/>
              <a:gd name="T21" fmla="*/ 0 h 1587"/>
              <a:gd name="T22" fmla="*/ 2147483647 w 2"/>
              <a:gd name="T23" fmla="*/ 0 h 1587"/>
              <a:gd name="T24" fmla="*/ 2147483647 w 2"/>
              <a:gd name="T25" fmla="*/ 0 h 1587"/>
              <a:gd name="T26" fmla="*/ 2147483647 w 2"/>
              <a:gd name="T27" fmla="*/ 0 h 1587"/>
              <a:gd name="T28" fmla="*/ 2147483647 w 2"/>
              <a:gd name="T29" fmla="*/ 0 h 1587"/>
              <a:gd name="T30" fmla="*/ 2147483647 w 2"/>
              <a:gd name="T31" fmla="*/ 0 h 1587"/>
              <a:gd name="T32" fmla="*/ 2147483647 w 2"/>
              <a:gd name="T33" fmla="*/ 0 h 1587"/>
              <a:gd name="T34" fmla="*/ 2147483647 w 2"/>
              <a:gd name="T35" fmla="*/ 0 h 1587"/>
              <a:gd name="T36" fmla="*/ 2147483647 w 2"/>
              <a:gd name="T37" fmla="*/ 0 h 1587"/>
              <a:gd name="T38" fmla="*/ 2147483647 w 2"/>
              <a:gd name="T39" fmla="*/ 0 h 1587"/>
              <a:gd name="T40" fmla="*/ 2147483647 w 2"/>
              <a:gd name="T41" fmla="*/ 0 h 1587"/>
              <a:gd name="T42" fmla="*/ 2147483647 w 2"/>
              <a:gd name="T43" fmla="*/ 0 h 1587"/>
              <a:gd name="T44" fmla="*/ 2147483647 w 2"/>
              <a:gd name="T45" fmla="*/ 0 h 1587"/>
              <a:gd name="T46" fmla="*/ 2147483647 w 2"/>
              <a:gd name="T47" fmla="*/ 0 h 1587"/>
              <a:gd name="T48" fmla="*/ 2147483647 w 2"/>
              <a:gd name="T49" fmla="*/ 0 h 1587"/>
              <a:gd name="T50" fmla="*/ 2147483647 w 2"/>
              <a:gd name="T51" fmla="*/ 0 h 1587"/>
              <a:gd name="T52" fmla="*/ 2147483647 w 2"/>
              <a:gd name="T53" fmla="*/ 0 h 1587"/>
              <a:gd name="T54" fmla="*/ 2147483647 w 2"/>
              <a:gd name="T55" fmla="*/ 0 h 1587"/>
              <a:gd name="T56" fmla="*/ 2147483647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5" name="Rectangle 1256">
            <a:extLst>
              <a:ext uri="{FF2B5EF4-FFF2-40B4-BE49-F238E27FC236}">
                <a16:creationId xmlns:a16="http://schemas.microsoft.com/office/drawing/2014/main" id="{D7618BD1-1673-4806-A270-CDFACC9BA52D}"/>
              </a:ext>
            </a:extLst>
          </p:cNvPr>
          <p:cNvSpPr>
            <a:spLocks noChangeArrowheads="1"/>
          </p:cNvSpPr>
          <p:nvPr/>
        </p:nvSpPr>
        <p:spPr bwMode="auto">
          <a:xfrm>
            <a:off x="963085" y="550864"/>
            <a:ext cx="2116"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46" name="Freeform 1258">
            <a:extLst>
              <a:ext uri="{FF2B5EF4-FFF2-40B4-BE49-F238E27FC236}">
                <a16:creationId xmlns:a16="http://schemas.microsoft.com/office/drawing/2014/main" id="{8D9206B1-7B58-4FF7-8144-ECBDFBF90417}"/>
              </a:ext>
            </a:extLst>
          </p:cNvPr>
          <p:cNvSpPr>
            <a:spLocks/>
          </p:cNvSpPr>
          <p:nvPr/>
        </p:nvSpPr>
        <p:spPr bwMode="auto">
          <a:xfrm>
            <a:off x="963085" y="5508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7" name="Freeform 1266">
            <a:extLst>
              <a:ext uri="{FF2B5EF4-FFF2-40B4-BE49-F238E27FC236}">
                <a16:creationId xmlns:a16="http://schemas.microsoft.com/office/drawing/2014/main" id="{EFDB4535-30AB-4BCA-AEAC-3031A654BC29}"/>
              </a:ext>
            </a:extLst>
          </p:cNvPr>
          <p:cNvSpPr>
            <a:spLocks/>
          </p:cNvSpPr>
          <p:nvPr/>
        </p:nvSpPr>
        <p:spPr bwMode="auto">
          <a:xfrm>
            <a:off x="971551" y="534989"/>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8" name="Freeform 1269">
            <a:extLst>
              <a:ext uri="{FF2B5EF4-FFF2-40B4-BE49-F238E27FC236}">
                <a16:creationId xmlns:a16="http://schemas.microsoft.com/office/drawing/2014/main" id="{51A8AF38-0E63-46D2-BA2D-191026A2092B}"/>
              </a:ext>
            </a:extLst>
          </p:cNvPr>
          <p:cNvSpPr>
            <a:spLocks/>
          </p:cNvSpPr>
          <p:nvPr/>
        </p:nvSpPr>
        <p:spPr bwMode="auto">
          <a:xfrm>
            <a:off x="971552" y="530226"/>
            <a:ext cx="4233" cy="4763"/>
          </a:xfrm>
          <a:custGeom>
            <a:avLst/>
            <a:gdLst>
              <a:gd name="T0" fmla="*/ 0 w 2"/>
              <a:gd name="T1" fmla="*/ 2147483647 h 3"/>
              <a:gd name="T2" fmla="*/ 2147483647 w 2"/>
              <a:gd name="T3" fmla="*/ 0 h 3"/>
              <a:gd name="T4" fmla="*/ 2147483647 w 2"/>
              <a:gd name="T5" fmla="*/ 0 h 3"/>
              <a:gd name="T6" fmla="*/ 2147483647 w 2"/>
              <a:gd name="T7" fmla="*/ 0 h 3"/>
              <a:gd name="T8" fmla="*/ 2147483647 w 2"/>
              <a:gd name="T9" fmla="*/ 0 h 3"/>
              <a:gd name="T10" fmla="*/ 0 w 2"/>
              <a:gd name="T11" fmla="*/ 0 h 3"/>
              <a:gd name="T12" fmla="*/ 0 w 2"/>
              <a:gd name="T13" fmla="*/ 0 h 3"/>
              <a:gd name="T14" fmla="*/ 0 w 2"/>
              <a:gd name="T15" fmla="*/ 2147483647 h 3"/>
              <a:gd name="T16" fmla="*/ 0 w 2"/>
              <a:gd name="T17" fmla="*/ 2147483647 h 3"/>
              <a:gd name="T18" fmla="*/ 2147483647 w 2"/>
              <a:gd name="T19" fmla="*/ 0 h 3"/>
              <a:gd name="T20" fmla="*/ 2147483647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2147483647 h 3"/>
              <a:gd name="T40" fmla="*/ 0 w 2"/>
              <a:gd name="T41" fmla="*/ 2147483647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9" name="Line 1270">
            <a:extLst>
              <a:ext uri="{FF2B5EF4-FFF2-40B4-BE49-F238E27FC236}">
                <a16:creationId xmlns:a16="http://schemas.microsoft.com/office/drawing/2014/main" id="{BA6BAEEF-376D-46E4-9E10-87F99D77EE57}"/>
              </a:ext>
            </a:extLst>
          </p:cNvPr>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0" name="Line 1271">
            <a:extLst>
              <a:ext uri="{FF2B5EF4-FFF2-40B4-BE49-F238E27FC236}">
                <a16:creationId xmlns:a16="http://schemas.microsoft.com/office/drawing/2014/main" id="{FDC02D85-24C5-43DC-B04F-15C7F7A6D609}"/>
              </a:ext>
            </a:extLst>
          </p:cNvPr>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1" name="Rectangle 1272">
            <a:extLst>
              <a:ext uri="{FF2B5EF4-FFF2-40B4-BE49-F238E27FC236}">
                <a16:creationId xmlns:a16="http://schemas.microsoft.com/office/drawing/2014/main" id="{1BEE970D-EAD5-4C5A-939C-D4C5EE15F973}"/>
              </a:ext>
            </a:extLst>
          </p:cNvPr>
          <p:cNvSpPr>
            <a:spLocks noChangeArrowheads="1"/>
          </p:cNvSpPr>
          <p:nvPr/>
        </p:nvSpPr>
        <p:spPr bwMode="auto">
          <a:xfrm>
            <a:off x="971551" y="530225"/>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2" name="Rectangle 1273">
            <a:extLst>
              <a:ext uri="{FF2B5EF4-FFF2-40B4-BE49-F238E27FC236}">
                <a16:creationId xmlns:a16="http://schemas.microsoft.com/office/drawing/2014/main" id="{41213733-4102-4FF4-AF23-89BB46B649DB}"/>
              </a:ext>
            </a:extLst>
          </p:cNvPr>
          <p:cNvSpPr>
            <a:spLocks noChangeArrowheads="1"/>
          </p:cNvSpPr>
          <p:nvPr/>
        </p:nvSpPr>
        <p:spPr bwMode="auto">
          <a:xfrm>
            <a:off x="971551" y="530225"/>
            <a:ext cx="2116"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3" name="Line 1274">
            <a:extLst>
              <a:ext uri="{FF2B5EF4-FFF2-40B4-BE49-F238E27FC236}">
                <a16:creationId xmlns:a16="http://schemas.microsoft.com/office/drawing/2014/main" id="{0EA25D99-ACF7-4460-A259-73D64E418DA2}"/>
              </a:ext>
            </a:extLst>
          </p:cNvPr>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4" name="Line 1275">
            <a:extLst>
              <a:ext uri="{FF2B5EF4-FFF2-40B4-BE49-F238E27FC236}">
                <a16:creationId xmlns:a16="http://schemas.microsoft.com/office/drawing/2014/main" id="{79326118-631B-45DD-823F-4E789D25733F}"/>
              </a:ext>
            </a:extLst>
          </p:cNvPr>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5" name="Freeform 1277">
            <a:extLst>
              <a:ext uri="{FF2B5EF4-FFF2-40B4-BE49-F238E27FC236}">
                <a16:creationId xmlns:a16="http://schemas.microsoft.com/office/drawing/2014/main" id="{468DB472-2AD1-4A33-B98B-120AB85262C0}"/>
              </a:ext>
            </a:extLst>
          </p:cNvPr>
          <p:cNvSpPr>
            <a:spLocks/>
          </p:cNvSpPr>
          <p:nvPr/>
        </p:nvSpPr>
        <p:spPr bwMode="auto">
          <a:xfrm>
            <a:off x="971551" y="523876"/>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6" name="Freeform 1287">
            <a:extLst>
              <a:ext uri="{FF2B5EF4-FFF2-40B4-BE49-F238E27FC236}">
                <a16:creationId xmlns:a16="http://schemas.microsoft.com/office/drawing/2014/main" id="{28D24FF0-2709-4C13-8E4E-AA873CB2EE66}"/>
              </a:ext>
            </a:extLst>
          </p:cNvPr>
          <p:cNvSpPr>
            <a:spLocks/>
          </p:cNvSpPr>
          <p:nvPr/>
        </p:nvSpPr>
        <p:spPr bwMode="auto">
          <a:xfrm>
            <a:off x="958852" y="514350"/>
            <a:ext cx="4233" cy="3175"/>
          </a:xfrm>
          <a:custGeom>
            <a:avLst/>
            <a:gdLst>
              <a:gd name="T0" fmla="*/ 0 w 2"/>
              <a:gd name="T1" fmla="*/ 0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2147483647 h 2"/>
              <a:gd name="T18" fmla="*/ 0 w 2"/>
              <a:gd name="T19" fmla="*/ 2147483647 h 2"/>
              <a:gd name="T20" fmla="*/ 0 w 2"/>
              <a:gd name="T21" fmla="*/ 2147483647 h 2"/>
              <a:gd name="T22" fmla="*/ 0 w 2"/>
              <a:gd name="T23" fmla="*/ 2147483647 h 2"/>
              <a:gd name="T24" fmla="*/ 2147483647 w 2"/>
              <a:gd name="T25" fmla="*/ 2147483647 h 2"/>
              <a:gd name="T26" fmla="*/ 2147483647 w 2"/>
              <a:gd name="T27" fmla="*/ 2147483647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7" name="Freeform 1290">
            <a:extLst>
              <a:ext uri="{FF2B5EF4-FFF2-40B4-BE49-F238E27FC236}">
                <a16:creationId xmlns:a16="http://schemas.microsoft.com/office/drawing/2014/main" id="{3223A991-6147-4B08-9BD1-CCFFD58E0024}"/>
              </a:ext>
            </a:extLst>
          </p:cNvPr>
          <p:cNvSpPr>
            <a:spLocks/>
          </p:cNvSpPr>
          <p:nvPr/>
        </p:nvSpPr>
        <p:spPr bwMode="auto">
          <a:xfrm>
            <a:off x="958852" y="517526"/>
            <a:ext cx="4233" cy="3175"/>
          </a:xfrm>
          <a:custGeom>
            <a:avLst/>
            <a:gdLst>
              <a:gd name="T0" fmla="*/ 0 w 2"/>
              <a:gd name="T1" fmla="*/ 2147483647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0 h 2"/>
              <a:gd name="T18" fmla="*/ 0 w 2"/>
              <a:gd name="T19" fmla="*/ 0 h 2"/>
              <a:gd name="T20" fmla="*/ 2147483647 w 2"/>
              <a:gd name="T21" fmla="*/ 0 h 2"/>
              <a:gd name="T22" fmla="*/ 0 w 2"/>
              <a:gd name="T23" fmla="*/ 0 h 2"/>
              <a:gd name="T24" fmla="*/ 0 w 2"/>
              <a:gd name="T25" fmla="*/ 0 h 2"/>
              <a:gd name="T26" fmla="*/ 0 w 2"/>
              <a:gd name="T27" fmla="*/ 0 h 2"/>
              <a:gd name="T28" fmla="*/ 0 w 2"/>
              <a:gd name="T29" fmla="*/ 0 h 2"/>
              <a:gd name="T30" fmla="*/ 0 w 2"/>
              <a:gd name="T31" fmla="*/ 2147483647 h 2"/>
              <a:gd name="T32" fmla="*/ 0 w 2"/>
              <a:gd name="T33" fmla="*/ 2147483647 h 2"/>
              <a:gd name="T34" fmla="*/ 0 w 2"/>
              <a:gd name="T35" fmla="*/ 2147483647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147483647 h 2"/>
              <a:gd name="T50" fmla="*/ 2147483647 w 2"/>
              <a:gd name="T51" fmla="*/ 2147483647 h 2"/>
              <a:gd name="T52" fmla="*/ 2147483647 w 2"/>
              <a:gd name="T53" fmla="*/ 0 h 2"/>
              <a:gd name="T54" fmla="*/ 2147483647 w 2"/>
              <a:gd name="T55" fmla="*/ 0 h 2"/>
              <a:gd name="T56" fmla="*/ 0 w 2"/>
              <a:gd name="T57" fmla="*/ 0 h 2"/>
              <a:gd name="T58" fmla="*/ 0 w 2"/>
              <a:gd name="T59" fmla="*/ 0 h 2"/>
              <a:gd name="T60" fmla="*/ 0 w 2"/>
              <a:gd name="T61" fmla="*/ 2147483647 h 2"/>
              <a:gd name="T62" fmla="*/ 0 w 2"/>
              <a:gd name="T63" fmla="*/ 2147483647 h 2"/>
              <a:gd name="T64" fmla="*/ 2147483647 w 2"/>
              <a:gd name="T65" fmla="*/ 2147483647 h 2"/>
              <a:gd name="T66" fmla="*/ 2147483647 w 2"/>
              <a:gd name="T67" fmla="*/ 2147483647 h 2"/>
              <a:gd name="T68" fmla="*/ 0 w 2"/>
              <a:gd name="T69" fmla="*/ 2147483647 h 2"/>
              <a:gd name="T70" fmla="*/ 0 w 2"/>
              <a:gd name="T71" fmla="*/ 2147483647 h 2"/>
              <a:gd name="T72" fmla="*/ 0 w 2"/>
              <a:gd name="T73" fmla="*/ 2147483647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8" name="Rectangle 1335">
            <a:extLst>
              <a:ext uri="{FF2B5EF4-FFF2-40B4-BE49-F238E27FC236}">
                <a16:creationId xmlns:a16="http://schemas.microsoft.com/office/drawing/2014/main" id="{9010F443-6658-414C-8993-91D99884EDB7}"/>
              </a:ext>
            </a:extLst>
          </p:cNvPr>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9" name="Rectangle 1336">
            <a:extLst>
              <a:ext uri="{FF2B5EF4-FFF2-40B4-BE49-F238E27FC236}">
                <a16:creationId xmlns:a16="http://schemas.microsoft.com/office/drawing/2014/main" id="{4E835D0D-3365-4FE6-A3C9-E5C1C1600EE2}"/>
              </a:ext>
            </a:extLst>
          </p:cNvPr>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0" name="Rectangle 1337">
            <a:extLst>
              <a:ext uri="{FF2B5EF4-FFF2-40B4-BE49-F238E27FC236}">
                <a16:creationId xmlns:a16="http://schemas.microsoft.com/office/drawing/2014/main" id="{606A6C67-1842-4F87-B54B-D7281A87A763}"/>
              </a:ext>
            </a:extLst>
          </p:cNvPr>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1" name="Rectangle 1340">
            <a:extLst>
              <a:ext uri="{FF2B5EF4-FFF2-40B4-BE49-F238E27FC236}">
                <a16:creationId xmlns:a16="http://schemas.microsoft.com/office/drawing/2014/main" id="{AA519802-5366-4EA4-884F-A322B8FFAF9D}"/>
              </a:ext>
            </a:extLst>
          </p:cNvPr>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2" name="Rectangle 1341">
            <a:extLst>
              <a:ext uri="{FF2B5EF4-FFF2-40B4-BE49-F238E27FC236}">
                <a16:creationId xmlns:a16="http://schemas.microsoft.com/office/drawing/2014/main" id="{3B31198F-D405-4D42-9299-DF4D16FEEC7A}"/>
              </a:ext>
            </a:extLst>
          </p:cNvPr>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3" name="Rectangle 1342">
            <a:extLst>
              <a:ext uri="{FF2B5EF4-FFF2-40B4-BE49-F238E27FC236}">
                <a16:creationId xmlns:a16="http://schemas.microsoft.com/office/drawing/2014/main" id="{5B868500-3FF9-4C90-B8AC-29CA37C836BE}"/>
              </a:ext>
            </a:extLst>
          </p:cNvPr>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4" name="Rectangle 1343">
            <a:extLst>
              <a:ext uri="{FF2B5EF4-FFF2-40B4-BE49-F238E27FC236}">
                <a16:creationId xmlns:a16="http://schemas.microsoft.com/office/drawing/2014/main" id="{768BCF2E-C603-4BB4-ABBC-1C6562EAB4C0}"/>
              </a:ext>
            </a:extLst>
          </p:cNvPr>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5" name="Rectangle 1344">
            <a:extLst>
              <a:ext uri="{FF2B5EF4-FFF2-40B4-BE49-F238E27FC236}">
                <a16:creationId xmlns:a16="http://schemas.microsoft.com/office/drawing/2014/main" id="{FBBD9C69-7002-48C5-96B5-863F7E15DCF7}"/>
              </a:ext>
            </a:extLst>
          </p:cNvPr>
          <p:cNvSpPr>
            <a:spLocks noChangeArrowheads="1"/>
          </p:cNvSpPr>
          <p:nvPr/>
        </p:nvSpPr>
        <p:spPr bwMode="auto">
          <a:xfrm>
            <a:off x="620185" y="485776"/>
            <a:ext cx="2116"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6" name="Rectangle 65">
            <a:extLst>
              <a:ext uri="{FF2B5EF4-FFF2-40B4-BE49-F238E27FC236}">
                <a16:creationId xmlns:a16="http://schemas.microsoft.com/office/drawing/2014/main" id="{B28D716C-D719-436A-B67B-2B5EC40D41D5}"/>
              </a:ext>
            </a:extLst>
          </p:cNvPr>
          <p:cNvSpPr>
            <a:spLocks noChangeArrowheads="1"/>
          </p:cNvSpPr>
          <p:nvPr/>
        </p:nvSpPr>
        <p:spPr bwMode="auto">
          <a:xfrm>
            <a:off x="0" y="4302126"/>
            <a:ext cx="12192000" cy="176213"/>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solidFill>
                <a:schemeClr val="bg1"/>
              </a:solidFill>
              <a:cs typeface="+mn-cs"/>
            </a:endParaRPr>
          </a:p>
        </p:txBody>
      </p:sp>
      <p:sp>
        <p:nvSpPr>
          <p:cNvPr id="330" name="Title 329"/>
          <p:cNvSpPr>
            <a:spLocks noGrp="1"/>
          </p:cNvSpPr>
          <p:nvPr>
            <p:ph type="title"/>
          </p:nvPr>
        </p:nvSpPr>
        <p:spPr>
          <a:xfrm>
            <a:off x="1861340" y="1189790"/>
            <a:ext cx="9385960" cy="1822161"/>
          </a:xfrm>
        </p:spPr>
        <p:txBody>
          <a:bodyPr anchor="b"/>
          <a:lstStyle>
            <a:lvl1pPr>
              <a:lnSpc>
                <a:spcPct val="100000"/>
              </a:lnSpc>
              <a:spcBef>
                <a:spcPts val="0"/>
              </a:spcBef>
              <a:defRPr sz="3600" b="1" baseline="0">
                <a:solidFill>
                  <a:schemeClr val="bg1"/>
                </a:solidFill>
              </a:defRPr>
            </a:lvl1pPr>
          </a:lstStyle>
          <a:p>
            <a:r>
              <a:rPr lang="en-US"/>
              <a:t>Click to edit Master title style</a:t>
            </a:r>
          </a:p>
        </p:txBody>
      </p:sp>
      <p:sp>
        <p:nvSpPr>
          <p:cNvPr id="332" name="Text Placeholder 331"/>
          <p:cNvSpPr>
            <a:spLocks noGrp="1"/>
          </p:cNvSpPr>
          <p:nvPr>
            <p:ph type="body" sz="quarter" idx="13"/>
          </p:nvPr>
        </p:nvSpPr>
        <p:spPr>
          <a:xfrm>
            <a:off x="1878236" y="3000005"/>
            <a:ext cx="9369065" cy="1211048"/>
          </a:xfrm>
        </p:spPr>
        <p:txBody>
          <a:bodyPr>
            <a:normAutofit/>
          </a:bodyPr>
          <a:lstStyle>
            <a:lvl1pP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sp>
        <p:nvSpPr>
          <p:cNvPr id="67" name="Text Placeholder 331"/>
          <p:cNvSpPr>
            <a:spLocks noGrp="1"/>
          </p:cNvSpPr>
          <p:nvPr>
            <p:ph type="body" sz="quarter" idx="14"/>
          </p:nvPr>
        </p:nvSpPr>
        <p:spPr>
          <a:xfrm>
            <a:off x="7926433" y="4663925"/>
            <a:ext cx="3761560" cy="1428714"/>
          </a:xfrm>
        </p:spPr>
        <p:txBody>
          <a:bodyPr anchor="b"/>
          <a:lstStyle>
            <a:lvl1pPr algn="r">
              <a:lnSpc>
                <a:spcPct val="100000"/>
              </a:lnSpc>
              <a:defRPr sz="1400" b="0" i="0" baseline="0">
                <a:solidFill>
                  <a:schemeClr val="tx1"/>
                </a:solidFill>
                <a:latin typeface="+mn-lt"/>
                <a:cs typeface="Arial"/>
              </a:defRPr>
            </a:lvl1pPr>
            <a:lvl2pPr algn="r">
              <a:defRPr sz="1400" b="0" i="0">
                <a:latin typeface="+mn-l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a:p>
            <a:pPr lvl="1"/>
            <a:r>
              <a:rPr lang="en-US"/>
              <a:t>Second level</a:t>
            </a:r>
          </a:p>
        </p:txBody>
      </p:sp>
      <p:sp>
        <p:nvSpPr>
          <p:cNvPr id="68" name="Picture Placeholder 4"/>
          <p:cNvSpPr>
            <a:spLocks noGrp="1"/>
          </p:cNvSpPr>
          <p:nvPr>
            <p:ph type="pic" sz="quarter" idx="16"/>
          </p:nvPr>
        </p:nvSpPr>
        <p:spPr>
          <a:xfrm>
            <a:off x="2700586" y="4684291"/>
            <a:ext cx="2481460" cy="1695483"/>
          </a:xfrm>
          <a:solidFill>
            <a:srgbClr val="FFFFFF"/>
          </a:solidFill>
        </p:spPr>
        <p:txBody>
          <a:bodyPr anchor="ctr">
            <a:normAutofit/>
          </a:bodyPr>
          <a:lstStyle>
            <a:lvl1pPr algn="ctr">
              <a:defRPr baseline="0">
                <a:solidFill>
                  <a:srgbClr val="021F43"/>
                </a:solidFill>
              </a:defRPr>
            </a:lvl1pPr>
          </a:lstStyle>
          <a:p>
            <a:pPr lvl="0"/>
            <a:r>
              <a:rPr lang="en-US" noProof="0"/>
              <a:t>Click icon to add picture</a:t>
            </a:r>
          </a:p>
        </p:txBody>
      </p:sp>
      <p:sp>
        <p:nvSpPr>
          <p:cNvPr id="70" name="Picture Placeholder 4"/>
          <p:cNvSpPr>
            <a:spLocks noGrp="1"/>
          </p:cNvSpPr>
          <p:nvPr>
            <p:ph type="pic" sz="quarter" idx="17"/>
          </p:nvPr>
        </p:nvSpPr>
        <p:spPr>
          <a:xfrm>
            <a:off x="301204" y="4657243"/>
            <a:ext cx="2267837" cy="1749576"/>
          </a:xfrm>
          <a:solidFill>
            <a:srgbClr val="FFFFFF"/>
          </a:solidFill>
        </p:spPr>
        <p:txBody>
          <a:bodyPr anchor="ctr">
            <a:normAutofit/>
          </a:bodyPr>
          <a:lstStyle>
            <a:lvl1pPr marL="0" marR="0" indent="0" algn="ctr" defTabSz="914400" rtl="0" eaLnBrk="1" fontAlgn="base" latinLnBrk="0" hangingPunct="1">
              <a:lnSpc>
                <a:spcPct val="115000"/>
              </a:lnSpc>
              <a:spcBef>
                <a:spcPct val="20000"/>
              </a:spcBef>
              <a:spcAft>
                <a:spcPct val="0"/>
              </a:spcAft>
              <a:buClr>
                <a:srgbClr val="00783C"/>
              </a:buClr>
              <a:buSzTx/>
              <a:buFontTx/>
              <a:buNone/>
              <a:tabLst/>
              <a:defRPr baseline="0">
                <a:solidFill>
                  <a:srgbClr val="021F43"/>
                </a:solidFill>
              </a:defRPr>
            </a:lvl1pPr>
          </a:lstStyle>
          <a:p>
            <a:pPr lvl="0"/>
            <a:r>
              <a:rPr lang="en-US" noProof="0"/>
              <a:t>Click icon to add picture</a:t>
            </a:r>
          </a:p>
        </p:txBody>
      </p:sp>
      <p:sp>
        <p:nvSpPr>
          <p:cNvPr id="74" name="Picture Placeholder 4"/>
          <p:cNvSpPr>
            <a:spLocks noGrp="1"/>
          </p:cNvSpPr>
          <p:nvPr>
            <p:ph type="pic" sz="quarter" idx="19"/>
          </p:nvPr>
        </p:nvSpPr>
        <p:spPr>
          <a:xfrm>
            <a:off x="5284397" y="4684291"/>
            <a:ext cx="2481460" cy="1695483"/>
          </a:xfrm>
          <a:solidFill>
            <a:srgbClr val="FFFFFF"/>
          </a:solidFill>
        </p:spPr>
        <p:txBody>
          <a:bodyPr anchor="ctr">
            <a:normAutofit/>
          </a:bodyPr>
          <a:lstStyle>
            <a:lvl1pPr algn="ctr">
              <a:defRPr baseline="0">
                <a:solidFill>
                  <a:srgbClr val="021F43"/>
                </a:solidFill>
              </a:defRPr>
            </a:lvl1pPr>
          </a:lstStyle>
          <a:p>
            <a:pPr lvl="0"/>
            <a:r>
              <a:rPr lang="en-US" noProof="0"/>
              <a:t>Click icon to add picture</a:t>
            </a:r>
          </a:p>
        </p:txBody>
      </p:sp>
      <p:sp>
        <p:nvSpPr>
          <p:cNvPr id="69" name="Rectangle 1028">
            <a:extLst>
              <a:ext uri="{FF2B5EF4-FFF2-40B4-BE49-F238E27FC236}">
                <a16:creationId xmlns:a16="http://schemas.microsoft.com/office/drawing/2014/main" id="{1965438A-4083-4CCF-A2BC-AE6B15E80148}"/>
              </a:ext>
            </a:extLst>
          </p:cNvPr>
          <p:cNvSpPr>
            <a:spLocks noGrp="1" noChangeArrowheads="1"/>
          </p:cNvSpPr>
          <p:nvPr>
            <p:ph type="dt" sz="half" idx="20"/>
          </p:nvPr>
        </p:nvSpPr>
        <p:spPr>
          <a:xfrm>
            <a:off x="7926917" y="6107114"/>
            <a:ext cx="3748616" cy="306387"/>
          </a:xfrm>
        </p:spPr>
        <p:txBody>
          <a:bodyPr rIns="0" anchor="ctr"/>
          <a:lstStyle>
            <a:lvl1pPr algn="r">
              <a:defRPr b="0" i="0">
                <a:solidFill>
                  <a:schemeClr val="tx1"/>
                </a:solidFill>
                <a:latin typeface="Arial"/>
                <a:cs typeface="Arial"/>
              </a:defRPr>
            </a:lvl1pPr>
          </a:lstStyle>
          <a:p>
            <a:pPr>
              <a:defRPr/>
            </a:pPr>
            <a:endParaRPr lang="en-US"/>
          </a:p>
        </p:txBody>
      </p:sp>
    </p:spTree>
    <p:extLst>
      <p:ext uri="{BB962C8B-B14F-4D97-AF65-F5344CB8AC3E}">
        <p14:creationId xmlns:p14="http://schemas.microsoft.com/office/powerpoint/2010/main" val="355667010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Table of Contents">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436BD5E5-7D00-4287-A8EF-BAF98B01925F}"/>
              </a:ext>
            </a:extLst>
          </p:cNvPr>
          <p:cNvSpPr>
            <a:spLocks noChangeArrowheads="1"/>
          </p:cNvSpPr>
          <p:nvPr/>
        </p:nvSpPr>
        <p:spPr bwMode="auto">
          <a:xfrm>
            <a:off x="0" y="1100138"/>
            <a:ext cx="12192000" cy="176212"/>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solidFill>
                <a:schemeClr val="bg1"/>
              </a:solidFill>
              <a:cs typeface="+mn-cs"/>
            </a:endParaRPr>
          </a:p>
        </p:txBody>
      </p:sp>
      <p:sp>
        <p:nvSpPr>
          <p:cNvPr id="2" name="Title 1"/>
          <p:cNvSpPr>
            <a:spLocks noGrp="1"/>
          </p:cNvSpPr>
          <p:nvPr>
            <p:ph type="title"/>
          </p:nvPr>
        </p:nvSpPr>
        <p:spPr>
          <a:xfrm>
            <a:off x="475913" y="301627"/>
            <a:ext cx="11282705" cy="756707"/>
          </a:xfrm>
        </p:spPr>
        <p:txBody>
          <a:bodyPr/>
          <a:lstStyle>
            <a:lvl1pPr>
              <a:defRPr sz="2200" b="0" i="0">
                <a:solidFill>
                  <a:schemeClr val="tx1"/>
                </a:solidFill>
              </a:defRPr>
            </a:lvl1pPr>
          </a:lstStyle>
          <a:p>
            <a:r>
              <a:rPr lang="en-US"/>
              <a:t>Click to edit Master title style</a:t>
            </a:r>
          </a:p>
        </p:txBody>
      </p:sp>
      <p:sp>
        <p:nvSpPr>
          <p:cNvPr id="7" name="Text Placeholder 6"/>
          <p:cNvSpPr>
            <a:spLocks noGrp="1"/>
          </p:cNvSpPr>
          <p:nvPr>
            <p:ph type="body" sz="quarter" idx="13"/>
          </p:nvPr>
        </p:nvSpPr>
        <p:spPr>
          <a:xfrm>
            <a:off x="465667" y="1598613"/>
            <a:ext cx="11303000" cy="4613804"/>
          </a:xfrm>
        </p:spPr>
        <p:txBody>
          <a:bodyPr>
            <a:normAutofit/>
          </a:bodyPr>
          <a:lstStyle>
            <a:lvl1pPr>
              <a:lnSpc>
                <a:spcPct val="100000"/>
              </a:lnSpc>
              <a:spcBef>
                <a:spcPts val="2400"/>
              </a:spcBef>
              <a:tabLst>
                <a:tab pos="8402638" algn="r"/>
              </a:tabLst>
              <a:defRPr lang="en-US" sz="1600" smtClean="0"/>
            </a:lvl1pPr>
          </a:lstStyle>
          <a:p>
            <a:pPr lvl="0"/>
            <a:r>
              <a:rPr lang="en-US"/>
              <a:t>Click to edit Master text styles</a:t>
            </a:r>
          </a:p>
        </p:txBody>
      </p:sp>
      <p:sp>
        <p:nvSpPr>
          <p:cNvPr id="5" name="Footer Placeholder 5">
            <a:extLst>
              <a:ext uri="{FF2B5EF4-FFF2-40B4-BE49-F238E27FC236}">
                <a16:creationId xmlns:a16="http://schemas.microsoft.com/office/drawing/2014/main" id="{D94ABAB5-258D-4B8D-A428-79644A6DC692}"/>
              </a:ext>
            </a:extLst>
          </p:cNvPr>
          <p:cNvSpPr>
            <a:spLocks noGrp="1"/>
          </p:cNvSpPr>
          <p:nvPr>
            <p:ph type="ftr" sz="quarter" idx="14"/>
          </p:nvPr>
        </p:nvSpPr>
        <p:spPr/>
        <p:txBody>
          <a:bodyPr/>
          <a:lstStyle>
            <a:lvl1pPr>
              <a:defRPr/>
            </a:lvl1pPr>
          </a:lstStyle>
          <a:p>
            <a:pPr>
              <a:defRPr/>
            </a:pPr>
            <a:r>
              <a:rPr lang="en-US"/>
              <a:t>Footer Information</a:t>
            </a:r>
          </a:p>
        </p:txBody>
      </p:sp>
      <p:sp>
        <p:nvSpPr>
          <p:cNvPr id="6" name="Slide Number Placeholder 7">
            <a:extLst>
              <a:ext uri="{FF2B5EF4-FFF2-40B4-BE49-F238E27FC236}">
                <a16:creationId xmlns:a16="http://schemas.microsoft.com/office/drawing/2014/main" id="{54846F1F-CEC7-4423-BCD4-39BA0BF77220}"/>
              </a:ext>
            </a:extLst>
          </p:cNvPr>
          <p:cNvSpPr>
            <a:spLocks noGrp="1"/>
          </p:cNvSpPr>
          <p:nvPr>
            <p:ph type="sldNum" sz="quarter" idx="15"/>
          </p:nvPr>
        </p:nvSpPr>
        <p:spPr/>
        <p:txBody>
          <a:bodyPr/>
          <a:lstStyle>
            <a:lvl1pPr>
              <a:defRPr/>
            </a:lvl1pPr>
          </a:lstStyle>
          <a:p>
            <a:fld id="{8B136698-D3F8-4692-8029-08259F999F45}" type="slidenum">
              <a:rPr lang="en-US" altLang="en-US"/>
              <a:pPr/>
              <a:t>‹#›</a:t>
            </a:fld>
            <a:endParaRPr lang="en-US" altLang="en-US"/>
          </a:p>
        </p:txBody>
      </p:sp>
    </p:spTree>
    <p:extLst>
      <p:ext uri="{BB962C8B-B14F-4D97-AF65-F5344CB8AC3E}">
        <p14:creationId xmlns:p14="http://schemas.microsoft.com/office/powerpoint/2010/main" val="336219013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age">
    <p:spTree>
      <p:nvGrpSpPr>
        <p:cNvPr id="1" name=""/>
        <p:cNvGrpSpPr/>
        <p:nvPr/>
      </p:nvGrpSpPr>
      <p:grpSpPr>
        <a:xfrm>
          <a:off x="0" y="0"/>
          <a:ext cx="0" cy="0"/>
          <a:chOff x="0" y="0"/>
          <a:chExt cx="0" cy="0"/>
        </a:xfrm>
      </p:grpSpPr>
      <p:sp>
        <p:nvSpPr>
          <p:cNvPr id="4" name="Freeform 1682">
            <a:extLst>
              <a:ext uri="{FF2B5EF4-FFF2-40B4-BE49-F238E27FC236}">
                <a16:creationId xmlns:a16="http://schemas.microsoft.com/office/drawing/2014/main" id="{6CA97D09-069B-4B8B-BBBF-3382E1172745}"/>
              </a:ext>
            </a:extLst>
          </p:cNvPr>
          <p:cNvSpPr>
            <a:spLocks/>
          </p:cNvSpPr>
          <p:nvPr/>
        </p:nvSpPr>
        <p:spPr bwMode="auto">
          <a:xfrm flipH="1">
            <a:off x="8506884" y="615951"/>
            <a:ext cx="1352549" cy="1895475"/>
          </a:xfrm>
          <a:custGeom>
            <a:avLst/>
            <a:gdLst>
              <a:gd name="T0" fmla="*/ 0 w 638"/>
              <a:gd name="T1" fmla="*/ 0 h 1194"/>
              <a:gd name="T2" fmla="*/ 2147483647 w 638"/>
              <a:gd name="T3" fmla="*/ 2147483647 h 1194"/>
              <a:gd name="T4" fmla="*/ 2147483647 w 638"/>
              <a:gd name="T5" fmla="*/ 2147483647 h 1194"/>
              <a:gd name="T6" fmla="*/ 2147483647 w 638"/>
              <a:gd name="T7" fmla="*/ 2147483647 h 1194"/>
              <a:gd name="T8" fmla="*/ 2147483647 w 638"/>
              <a:gd name="T9" fmla="*/ 2147483647 h 1194"/>
              <a:gd name="T10" fmla="*/ 2147483647 w 638"/>
              <a:gd name="T11" fmla="*/ 2147483647 h 1194"/>
              <a:gd name="T12" fmla="*/ 2147483647 w 638"/>
              <a:gd name="T13" fmla="*/ 2147483647 h 1194"/>
              <a:gd name="T14" fmla="*/ 2147483647 w 638"/>
              <a:gd name="T15" fmla="*/ 2147483647 h 1194"/>
              <a:gd name="T16" fmla="*/ 2147483647 w 638"/>
              <a:gd name="T17" fmla="*/ 2147483647 h 1194"/>
              <a:gd name="T18" fmla="*/ 2147483647 w 638"/>
              <a:gd name="T19" fmla="*/ 2147483647 h 1194"/>
              <a:gd name="T20" fmla="*/ 2147483647 w 638"/>
              <a:gd name="T21" fmla="*/ 2147483647 h 1194"/>
              <a:gd name="T22" fmla="*/ 2147483647 w 638"/>
              <a:gd name="T23" fmla="*/ 2147483647 h 1194"/>
              <a:gd name="T24" fmla="*/ 2147483647 w 638"/>
              <a:gd name="T25" fmla="*/ 2147483647 h 1194"/>
              <a:gd name="T26" fmla="*/ 2147483647 w 638"/>
              <a:gd name="T27" fmla="*/ 2147483647 h 1194"/>
              <a:gd name="T28" fmla="*/ 2147483647 w 638"/>
              <a:gd name="T29" fmla="*/ 2147483647 h 1194"/>
              <a:gd name="T30" fmla="*/ 2147483647 w 638"/>
              <a:gd name="T31" fmla="*/ 2147483647 h 1194"/>
              <a:gd name="T32" fmla="*/ 2147483647 w 638"/>
              <a:gd name="T33" fmla="*/ 2147483647 h 1194"/>
              <a:gd name="T34" fmla="*/ 2147483647 w 638"/>
              <a:gd name="T35" fmla="*/ 2147483647 h 1194"/>
              <a:gd name="T36" fmla="*/ 2147483647 w 638"/>
              <a:gd name="T37" fmla="*/ 2147483647 h 1194"/>
              <a:gd name="T38" fmla="*/ 2147483647 w 638"/>
              <a:gd name="T39" fmla="*/ 2147483647 h 1194"/>
              <a:gd name="T40" fmla="*/ 2147483647 w 638"/>
              <a:gd name="T41" fmla="*/ 2147483647 h 1194"/>
              <a:gd name="T42" fmla="*/ 2147483647 w 638"/>
              <a:gd name="T43" fmla="*/ 2147483647 h 1194"/>
              <a:gd name="T44" fmla="*/ 2147483647 w 638"/>
              <a:gd name="T45" fmla="*/ 2147483647 h 1194"/>
              <a:gd name="T46" fmla="*/ 2147483647 w 638"/>
              <a:gd name="T47" fmla="*/ 2147483647 h 1194"/>
              <a:gd name="T48" fmla="*/ 2147483647 w 638"/>
              <a:gd name="T49" fmla="*/ 2147483647 h 1194"/>
              <a:gd name="T50" fmla="*/ 2147483647 w 638"/>
              <a:gd name="T51" fmla="*/ 2147483647 h 1194"/>
              <a:gd name="T52" fmla="*/ 2147483647 w 638"/>
              <a:gd name="T53" fmla="*/ 2147483647 h 1194"/>
              <a:gd name="T54" fmla="*/ 2147483647 w 638"/>
              <a:gd name="T55" fmla="*/ 2147483647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600"/>
          </a:p>
        </p:txBody>
      </p:sp>
      <p:sp>
        <p:nvSpPr>
          <p:cNvPr id="5" name="Freeform 1683">
            <a:extLst>
              <a:ext uri="{FF2B5EF4-FFF2-40B4-BE49-F238E27FC236}">
                <a16:creationId xmlns:a16="http://schemas.microsoft.com/office/drawing/2014/main" id="{5031C9F3-B00F-4BC1-A292-20DD076B9130}"/>
              </a:ext>
            </a:extLst>
          </p:cNvPr>
          <p:cNvSpPr>
            <a:spLocks/>
          </p:cNvSpPr>
          <p:nvPr/>
        </p:nvSpPr>
        <p:spPr bwMode="auto">
          <a:xfrm flipH="1">
            <a:off x="9880600" y="3175"/>
            <a:ext cx="950384" cy="584200"/>
          </a:xfrm>
          <a:custGeom>
            <a:avLst/>
            <a:gdLst>
              <a:gd name="T0" fmla="*/ 2147483647 w 448"/>
              <a:gd name="T1" fmla="*/ 2147483647 h 372"/>
              <a:gd name="T2" fmla="*/ 2147483647 w 448"/>
              <a:gd name="T3" fmla="*/ 2147483647 h 372"/>
              <a:gd name="T4" fmla="*/ 2147483647 w 448"/>
              <a:gd name="T5" fmla="*/ 2147483647 h 372"/>
              <a:gd name="T6" fmla="*/ 2147483647 w 448"/>
              <a:gd name="T7" fmla="*/ 2147483647 h 372"/>
              <a:gd name="T8" fmla="*/ 2147483647 w 448"/>
              <a:gd name="T9" fmla="*/ 2147483647 h 372"/>
              <a:gd name="T10" fmla="*/ 2147483647 w 448"/>
              <a:gd name="T11" fmla="*/ 2147483647 h 372"/>
              <a:gd name="T12" fmla="*/ 0 w 448"/>
              <a:gd name="T13" fmla="*/ 0 h 372"/>
              <a:gd name="T14" fmla="*/ 2147483647 w 448"/>
              <a:gd name="T15" fmla="*/ 0 h 372"/>
              <a:gd name="T16" fmla="*/ 2147483647 w 448"/>
              <a:gd name="T17" fmla="*/ 2147483647 h 372"/>
              <a:gd name="T18" fmla="*/ 2147483647 w 448"/>
              <a:gd name="T19" fmla="*/ 2147483647 h 372"/>
              <a:gd name="T20" fmla="*/ 2147483647 w 448"/>
              <a:gd name="T21" fmla="*/ 2147483647 h 372"/>
              <a:gd name="T22" fmla="*/ 2147483647 w 448"/>
              <a:gd name="T23" fmla="*/ 2147483647 h 372"/>
              <a:gd name="T24" fmla="*/ 2147483647 w 448"/>
              <a:gd name="T25" fmla="*/ 2147483647 h 372"/>
              <a:gd name="T26" fmla="*/ 2147483647 w 448"/>
              <a:gd name="T27" fmla="*/ 2147483647 h 372"/>
              <a:gd name="T28" fmla="*/ 2147483647 w 448"/>
              <a:gd name="T29" fmla="*/ 2147483647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600"/>
          </a:p>
        </p:txBody>
      </p:sp>
      <p:sp>
        <p:nvSpPr>
          <p:cNvPr id="6" name="Line 1086">
            <a:extLst>
              <a:ext uri="{FF2B5EF4-FFF2-40B4-BE49-F238E27FC236}">
                <a16:creationId xmlns:a16="http://schemas.microsoft.com/office/drawing/2014/main" id="{08F58B28-AEB2-4604-A069-86836918A2B2}"/>
              </a:ext>
            </a:extLst>
          </p:cNvPr>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7" name="Line 1087">
            <a:extLst>
              <a:ext uri="{FF2B5EF4-FFF2-40B4-BE49-F238E27FC236}">
                <a16:creationId xmlns:a16="http://schemas.microsoft.com/office/drawing/2014/main" id="{F59EFB17-02B6-42E4-80AD-783FB4288A78}"/>
              </a:ext>
            </a:extLst>
          </p:cNvPr>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 name="Rectangle 1088">
            <a:extLst>
              <a:ext uri="{FF2B5EF4-FFF2-40B4-BE49-F238E27FC236}">
                <a16:creationId xmlns:a16="http://schemas.microsoft.com/office/drawing/2014/main" id="{AADAD47A-DFCB-46DC-9ADB-CE3E6BA36FF8}"/>
              </a:ext>
            </a:extLst>
          </p:cNvPr>
          <p:cNvSpPr>
            <a:spLocks noChangeArrowheads="1"/>
          </p:cNvSpPr>
          <p:nvPr/>
        </p:nvSpPr>
        <p:spPr bwMode="auto">
          <a:xfrm>
            <a:off x="645585" y="617539"/>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9" name="Rectangle 1089">
            <a:extLst>
              <a:ext uri="{FF2B5EF4-FFF2-40B4-BE49-F238E27FC236}">
                <a16:creationId xmlns:a16="http://schemas.microsoft.com/office/drawing/2014/main" id="{EAA78A1D-2965-4E25-BE9A-B8A301F3C5E9}"/>
              </a:ext>
            </a:extLst>
          </p:cNvPr>
          <p:cNvSpPr>
            <a:spLocks noChangeArrowheads="1"/>
          </p:cNvSpPr>
          <p:nvPr/>
        </p:nvSpPr>
        <p:spPr bwMode="auto">
          <a:xfrm>
            <a:off x="645585" y="61753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10" name="Freeform 1098">
            <a:extLst>
              <a:ext uri="{FF2B5EF4-FFF2-40B4-BE49-F238E27FC236}">
                <a16:creationId xmlns:a16="http://schemas.microsoft.com/office/drawing/2014/main" id="{C2E4CAED-B774-4218-BE10-F07B7A966D67}"/>
              </a:ext>
            </a:extLst>
          </p:cNvPr>
          <p:cNvSpPr>
            <a:spLocks/>
          </p:cNvSpPr>
          <p:nvPr/>
        </p:nvSpPr>
        <p:spPr bwMode="auto">
          <a:xfrm>
            <a:off x="649818" y="617539"/>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147483647 w 2"/>
              <a:gd name="T35" fmla="*/ 0 h 1587"/>
              <a:gd name="T36" fmla="*/ 2147483647 w 2"/>
              <a:gd name="T37" fmla="*/ 0 h 1587"/>
              <a:gd name="T38" fmla="*/ 2147483647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 name="Freeform 1115">
            <a:extLst>
              <a:ext uri="{FF2B5EF4-FFF2-40B4-BE49-F238E27FC236}">
                <a16:creationId xmlns:a16="http://schemas.microsoft.com/office/drawing/2014/main" id="{ADD24CD7-8379-4A46-9397-E6DC4D3D627C}"/>
              </a:ext>
            </a:extLst>
          </p:cNvPr>
          <p:cNvSpPr>
            <a:spLocks/>
          </p:cNvSpPr>
          <p:nvPr/>
        </p:nvSpPr>
        <p:spPr bwMode="auto">
          <a:xfrm>
            <a:off x="611718" y="473075"/>
            <a:ext cx="4233" cy="3175"/>
          </a:xfrm>
          <a:custGeom>
            <a:avLst/>
            <a:gdLst>
              <a:gd name="T0" fmla="*/ 0 w 2"/>
              <a:gd name="T1" fmla="*/ 2147483647 h 2"/>
              <a:gd name="T2" fmla="*/ 0 w 2"/>
              <a:gd name="T3" fmla="*/ 2147483647 h 2"/>
              <a:gd name="T4" fmla="*/ 0 w 2"/>
              <a:gd name="T5" fmla="*/ 2147483647 h 2"/>
              <a:gd name="T6" fmla="*/ 0 w 2"/>
              <a:gd name="T7" fmla="*/ 2147483647 h 2"/>
              <a:gd name="T8" fmla="*/ 0 w 2"/>
              <a:gd name="T9" fmla="*/ 2147483647 h 2"/>
              <a:gd name="T10" fmla="*/ 0 w 2"/>
              <a:gd name="T11" fmla="*/ 2147483647 h 2"/>
              <a:gd name="T12" fmla="*/ 2147483647 w 2"/>
              <a:gd name="T13" fmla="*/ 2147483647 h 2"/>
              <a:gd name="T14" fmla="*/ 2147483647 w 2"/>
              <a:gd name="T15" fmla="*/ 2147483647 h 2"/>
              <a:gd name="T16" fmla="*/ 2147483647 w 2"/>
              <a:gd name="T17" fmla="*/ 0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2147483647 w 2"/>
              <a:gd name="T29" fmla="*/ 2147483647 h 2"/>
              <a:gd name="T30" fmla="*/ 2147483647 w 2"/>
              <a:gd name="T31" fmla="*/ 2147483647 h 2"/>
              <a:gd name="T32" fmla="*/ 2147483647 w 2"/>
              <a:gd name="T33" fmla="*/ 2147483647 h 2"/>
              <a:gd name="T34" fmla="*/ 2147483647 w 2"/>
              <a:gd name="T35" fmla="*/ 2147483647 h 2"/>
              <a:gd name="T36" fmla="*/ 2147483647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2147483647 w 2"/>
              <a:gd name="T55" fmla="*/ 2147483647 h 2"/>
              <a:gd name="T56" fmla="*/ 0 w 2"/>
              <a:gd name="T57" fmla="*/ 2147483647 h 2"/>
              <a:gd name="T58" fmla="*/ 2147483647 w 2"/>
              <a:gd name="T59" fmla="*/ 2147483647 h 2"/>
              <a:gd name="T60" fmla="*/ 2147483647 w 2"/>
              <a:gd name="T61" fmla="*/ 2147483647 h 2"/>
              <a:gd name="T62" fmla="*/ 2147483647 w 2"/>
              <a:gd name="T63" fmla="*/ 2147483647 h 2"/>
              <a:gd name="T64" fmla="*/ 0 w 2"/>
              <a:gd name="T65" fmla="*/ 2147483647 h 2"/>
              <a:gd name="T66" fmla="*/ 0 w 2"/>
              <a:gd name="T67" fmla="*/ 2147483647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2" name="Freeform 1120">
            <a:extLst>
              <a:ext uri="{FF2B5EF4-FFF2-40B4-BE49-F238E27FC236}">
                <a16:creationId xmlns:a16="http://schemas.microsoft.com/office/drawing/2014/main" id="{42B13B8E-02D2-43F0-9F93-8B1F738FDDBE}"/>
              </a:ext>
            </a:extLst>
          </p:cNvPr>
          <p:cNvSpPr>
            <a:spLocks/>
          </p:cNvSpPr>
          <p:nvPr/>
        </p:nvSpPr>
        <p:spPr bwMode="auto">
          <a:xfrm>
            <a:off x="611718" y="463551"/>
            <a:ext cx="4233" cy="3175"/>
          </a:xfrm>
          <a:custGeom>
            <a:avLst/>
            <a:gdLst>
              <a:gd name="T0" fmla="*/ 0 w 2"/>
              <a:gd name="T1" fmla="*/ 0 h 2"/>
              <a:gd name="T2" fmla="*/ 0 w 2"/>
              <a:gd name="T3" fmla="*/ 2147483647 h 2"/>
              <a:gd name="T4" fmla="*/ 0 w 2"/>
              <a:gd name="T5" fmla="*/ 2147483647 h 2"/>
              <a:gd name="T6" fmla="*/ 0 w 2"/>
              <a:gd name="T7" fmla="*/ 2147483647 h 2"/>
              <a:gd name="T8" fmla="*/ 2147483647 w 2"/>
              <a:gd name="T9" fmla="*/ 2147483647 h 2"/>
              <a:gd name="T10" fmla="*/ 2147483647 w 2"/>
              <a:gd name="T11" fmla="*/ 0 h 2"/>
              <a:gd name="T12" fmla="*/ 2147483647 w 2"/>
              <a:gd name="T13" fmla="*/ 0 h 2"/>
              <a:gd name="T14" fmla="*/ 2147483647 w 2"/>
              <a:gd name="T15" fmla="*/ 0 h 2"/>
              <a:gd name="T16" fmla="*/ 0 w 2"/>
              <a:gd name="T17" fmla="*/ 0 h 2"/>
              <a:gd name="T18" fmla="*/ 0 w 2"/>
              <a:gd name="T19" fmla="*/ 2147483647 h 2"/>
              <a:gd name="T20" fmla="*/ 0 w 2"/>
              <a:gd name="T21" fmla="*/ 2147483647 h 2"/>
              <a:gd name="T22" fmla="*/ 2147483647 w 2"/>
              <a:gd name="T23" fmla="*/ 0 h 2"/>
              <a:gd name="T24" fmla="*/ 2147483647 w 2"/>
              <a:gd name="T25" fmla="*/ 0 h 2"/>
              <a:gd name="T26" fmla="*/ 2147483647 w 2"/>
              <a:gd name="T27" fmla="*/ 0 h 2"/>
              <a:gd name="T28" fmla="*/ 2147483647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2147483647 w 2"/>
              <a:gd name="T47" fmla="*/ 2147483647 h 2"/>
              <a:gd name="T48" fmla="*/ 0 w 2"/>
              <a:gd name="T49" fmla="*/ 2147483647 h 2"/>
              <a:gd name="T50" fmla="*/ 0 w 2"/>
              <a:gd name="T51" fmla="*/ 2147483647 h 2"/>
              <a:gd name="T52" fmla="*/ 2147483647 w 2"/>
              <a:gd name="T53" fmla="*/ 2147483647 h 2"/>
              <a:gd name="T54" fmla="*/ 2147483647 w 2"/>
              <a:gd name="T55" fmla="*/ 2147483647 h 2"/>
              <a:gd name="T56" fmla="*/ 2147483647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3" name="Freeform 1134">
            <a:extLst>
              <a:ext uri="{FF2B5EF4-FFF2-40B4-BE49-F238E27FC236}">
                <a16:creationId xmlns:a16="http://schemas.microsoft.com/office/drawing/2014/main" id="{51E3646C-6E3B-4FD5-B162-F685FAF36968}"/>
              </a:ext>
            </a:extLst>
          </p:cNvPr>
          <p:cNvSpPr>
            <a:spLocks/>
          </p:cNvSpPr>
          <p:nvPr/>
        </p:nvSpPr>
        <p:spPr bwMode="auto">
          <a:xfrm>
            <a:off x="937685" y="514350"/>
            <a:ext cx="4233" cy="6350"/>
          </a:xfrm>
          <a:custGeom>
            <a:avLst/>
            <a:gdLst>
              <a:gd name="T0" fmla="*/ 2147483647 w 2"/>
              <a:gd name="T1" fmla="*/ 2147483647 h 4"/>
              <a:gd name="T2" fmla="*/ 2147483647 w 2"/>
              <a:gd name="T3" fmla="*/ 2147483647 h 4"/>
              <a:gd name="T4" fmla="*/ 2147483647 w 2"/>
              <a:gd name="T5" fmla="*/ 2147483647 h 4"/>
              <a:gd name="T6" fmla="*/ 2147483647 w 2"/>
              <a:gd name="T7" fmla="*/ 2147483647 h 4"/>
              <a:gd name="T8" fmla="*/ 2147483647 w 2"/>
              <a:gd name="T9" fmla="*/ 0 h 4"/>
              <a:gd name="T10" fmla="*/ 2147483647 w 2"/>
              <a:gd name="T11" fmla="*/ 0 h 4"/>
              <a:gd name="T12" fmla="*/ 2147483647 w 2"/>
              <a:gd name="T13" fmla="*/ 0 h 4"/>
              <a:gd name="T14" fmla="*/ 0 w 2"/>
              <a:gd name="T15" fmla="*/ 2147483647 h 4"/>
              <a:gd name="T16" fmla="*/ 2147483647 w 2"/>
              <a:gd name="T17" fmla="*/ 2147483647 h 4"/>
              <a:gd name="T18" fmla="*/ 2147483647 w 2"/>
              <a:gd name="T19" fmla="*/ 2147483647 h 4"/>
              <a:gd name="T20" fmla="*/ 2147483647 w 2"/>
              <a:gd name="T21" fmla="*/ 2147483647 h 4"/>
              <a:gd name="T22" fmla="*/ 2147483647 w 2"/>
              <a:gd name="T23" fmla="*/ 0 h 4"/>
              <a:gd name="T24" fmla="*/ 2147483647 w 2"/>
              <a:gd name="T25" fmla="*/ 2147483647 h 4"/>
              <a:gd name="T26" fmla="*/ 2147483647 w 2"/>
              <a:gd name="T27" fmla="*/ 2147483647 h 4"/>
              <a:gd name="T28" fmla="*/ 2147483647 w 2"/>
              <a:gd name="T29" fmla="*/ 2147483647 h 4"/>
              <a:gd name="T30" fmla="*/ 2147483647 w 2"/>
              <a:gd name="T31" fmla="*/ 2147483647 h 4"/>
              <a:gd name="T32" fmla="*/ 2147483647 w 2"/>
              <a:gd name="T33" fmla="*/ 2147483647 h 4"/>
              <a:gd name="T34" fmla="*/ 2147483647 w 2"/>
              <a:gd name="T35" fmla="*/ 2147483647 h 4"/>
              <a:gd name="T36" fmla="*/ 2147483647 w 2"/>
              <a:gd name="T37" fmla="*/ 2147483647 h 4"/>
              <a:gd name="T38" fmla="*/ 2147483647 w 2"/>
              <a:gd name="T39" fmla="*/ 2147483647 h 4"/>
              <a:gd name="T40" fmla="*/ 2147483647 w 2"/>
              <a:gd name="T41" fmla="*/ 2147483647 h 4"/>
              <a:gd name="T42" fmla="*/ 2147483647 w 2"/>
              <a:gd name="T43" fmla="*/ 2147483647 h 4"/>
              <a:gd name="T44" fmla="*/ 2147483647 w 2"/>
              <a:gd name="T45" fmla="*/ 2147483647 h 4"/>
              <a:gd name="T46" fmla="*/ 2147483647 w 2"/>
              <a:gd name="T47" fmla="*/ 2147483647 h 4"/>
              <a:gd name="T48" fmla="*/ 2147483647 w 2"/>
              <a:gd name="T49" fmla="*/ 2147483647 h 4"/>
              <a:gd name="T50" fmla="*/ 2147483647 w 2"/>
              <a:gd name="T51" fmla="*/ 2147483647 h 4"/>
              <a:gd name="T52" fmla="*/ 0 w 2"/>
              <a:gd name="T53" fmla="*/ 2147483647 h 4"/>
              <a:gd name="T54" fmla="*/ 2147483647 w 2"/>
              <a:gd name="T55" fmla="*/ 2147483647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4" name="Freeform 1141">
            <a:extLst>
              <a:ext uri="{FF2B5EF4-FFF2-40B4-BE49-F238E27FC236}">
                <a16:creationId xmlns:a16="http://schemas.microsoft.com/office/drawing/2014/main" id="{01AC1A23-7488-458D-9EE6-25B7F8BDDF5C}"/>
              </a:ext>
            </a:extLst>
          </p:cNvPr>
          <p:cNvSpPr>
            <a:spLocks/>
          </p:cNvSpPr>
          <p:nvPr/>
        </p:nvSpPr>
        <p:spPr bwMode="auto">
          <a:xfrm>
            <a:off x="941918" y="479425"/>
            <a:ext cx="2116" cy="6350"/>
          </a:xfrm>
          <a:custGeom>
            <a:avLst/>
            <a:gdLst>
              <a:gd name="T0" fmla="*/ 0 w 1587"/>
              <a:gd name="T1" fmla="*/ 2147483647 h 4"/>
              <a:gd name="T2" fmla="*/ 0 w 1587"/>
              <a:gd name="T3" fmla="*/ 2147483647 h 4"/>
              <a:gd name="T4" fmla="*/ 0 w 1587"/>
              <a:gd name="T5" fmla="*/ 0 h 4"/>
              <a:gd name="T6" fmla="*/ 0 w 1587"/>
              <a:gd name="T7" fmla="*/ 0 h 4"/>
              <a:gd name="T8" fmla="*/ 0 w 1587"/>
              <a:gd name="T9" fmla="*/ 2147483647 h 4"/>
              <a:gd name="T10" fmla="*/ 0 w 1587"/>
              <a:gd name="T11" fmla="*/ 2147483647 h 4"/>
              <a:gd name="T12" fmla="*/ 0 w 1587"/>
              <a:gd name="T13" fmla="*/ 2147483647 h 4"/>
              <a:gd name="T14" fmla="*/ 0 w 1587"/>
              <a:gd name="T15" fmla="*/ 2147483647 h 4"/>
              <a:gd name="T16" fmla="*/ 0 w 1587"/>
              <a:gd name="T17" fmla="*/ 2147483647 h 4"/>
              <a:gd name="T18" fmla="*/ 0 w 1587"/>
              <a:gd name="T19" fmla="*/ 2147483647 h 4"/>
              <a:gd name="T20" fmla="*/ 0 w 1587"/>
              <a:gd name="T21" fmla="*/ 2147483647 h 4"/>
              <a:gd name="T22" fmla="*/ 0 w 1587"/>
              <a:gd name="T23" fmla="*/ 2147483647 h 4"/>
              <a:gd name="T24" fmla="*/ 0 w 1587"/>
              <a:gd name="T25" fmla="*/ 2147483647 h 4"/>
              <a:gd name="T26" fmla="*/ 0 w 1587"/>
              <a:gd name="T27" fmla="*/ 2147483647 h 4"/>
              <a:gd name="T28" fmla="*/ 0 w 1587"/>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 name="Freeform 1148">
            <a:extLst>
              <a:ext uri="{FF2B5EF4-FFF2-40B4-BE49-F238E27FC236}">
                <a16:creationId xmlns:a16="http://schemas.microsoft.com/office/drawing/2014/main" id="{1FB1D48E-A6CC-4F05-9F4D-B007836966A2}"/>
              </a:ext>
            </a:extLst>
          </p:cNvPr>
          <p:cNvSpPr>
            <a:spLocks/>
          </p:cNvSpPr>
          <p:nvPr/>
        </p:nvSpPr>
        <p:spPr bwMode="auto">
          <a:xfrm>
            <a:off x="924985" y="460376"/>
            <a:ext cx="4233" cy="3175"/>
          </a:xfrm>
          <a:custGeom>
            <a:avLst/>
            <a:gdLst>
              <a:gd name="T0" fmla="*/ 2147483647 w 2"/>
              <a:gd name="T1" fmla="*/ 2147483647 h 2"/>
              <a:gd name="T2" fmla="*/ 2147483647 w 2"/>
              <a:gd name="T3" fmla="*/ 0 h 2"/>
              <a:gd name="T4" fmla="*/ 2147483647 w 2"/>
              <a:gd name="T5" fmla="*/ 0 h 2"/>
              <a:gd name="T6" fmla="*/ 2147483647 w 2"/>
              <a:gd name="T7" fmla="*/ 0 h 2"/>
              <a:gd name="T8" fmla="*/ 2147483647 w 2"/>
              <a:gd name="T9" fmla="*/ 0 h 2"/>
              <a:gd name="T10" fmla="*/ 0 w 2"/>
              <a:gd name="T11" fmla="*/ 0 h 2"/>
              <a:gd name="T12" fmla="*/ 0 w 2"/>
              <a:gd name="T13" fmla="*/ 0 h 2"/>
              <a:gd name="T14" fmla="*/ 0 w 2"/>
              <a:gd name="T15" fmla="*/ 2147483647 h 2"/>
              <a:gd name="T16" fmla="*/ 0 w 2"/>
              <a:gd name="T17" fmla="*/ 2147483647 h 2"/>
              <a:gd name="T18" fmla="*/ 0 w 2"/>
              <a:gd name="T19" fmla="*/ 2147483647 h 2"/>
              <a:gd name="T20" fmla="*/ 2147483647 w 2"/>
              <a:gd name="T21" fmla="*/ 2147483647 h 2"/>
              <a:gd name="T22" fmla="*/ 2147483647 w 2"/>
              <a:gd name="T23" fmla="*/ 2147483647 h 2"/>
              <a:gd name="T24" fmla="*/ 2147483647 w 2"/>
              <a:gd name="T25" fmla="*/ 0 h 2"/>
              <a:gd name="T26" fmla="*/ 2147483647 w 2"/>
              <a:gd name="T27" fmla="*/ 0 h 2"/>
              <a:gd name="T28" fmla="*/ 2147483647 w 2"/>
              <a:gd name="T29" fmla="*/ 0 h 2"/>
              <a:gd name="T30" fmla="*/ 0 w 2"/>
              <a:gd name="T31" fmla="*/ 2147483647 h 2"/>
              <a:gd name="T32" fmla="*/ 2147483647 w 2"/>
              <a:gd name="T33" fmla="*/ 2147483647 h 2"/>
              <a:gd name="T34" fmla="*/ 2147483647 w 2"/>
              <a:gd name="T35" fmla="*/ 0 h 2"/>
              <a:gd name="T36" fmla="*/ 0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2147483647 w 2"/>
              <a:gd name="T59" fmla="*/ 2147483647 h 2"/>
              <a:gd name="T60" fmla="*/ 2147483647 w 2"/>
              <a:gd name="T61" fmla="*/ 2147483647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6" name="Freeform 1150">
            <a:extLst>
              <a:ext uri="{FF2B5EF4-FFF2-40B4-BE49-F238E27FC236}">
                <a16:creationId xmlns:a16="http://schemas.microsoft.com/office/drawing/2014/main" id="{F708098A-F500-40D6-B131-7E50D5D6CB10}"/>
              </a:ext>
            </a:extLst>
          </p:cNvPr>
          <p:cNvSpPr>
            <a:spLocks/>
          </p:cNvSpPr>
          <p:nvPr/>
        </p:nvSpPr>
        <p:spPr bwMode="auto">
          <a:xfrm>
            <a:off x="912285" y="447676"/>
            <a:ext cx="2116" cy="3175"/>
          </a:xfrm>
          <a:custGeom>
            <a:avLst/>
            <a:gdLst>
              <a:gd name="T0" fmla="*/ 0 w 1587"/>
              <a:gd name="T1" fmla="*/ 2147483647 h 2"/>
              <a:gd name="T2" fmla="*/ 0 w 1587"/>
              <a:gd name="T3" fmla="*/ 0 h 2"/>
              <a:gd name="T4" fmla="*/ 0 w 1587"/>
              <a:gd name="T5" fmla="*/ 2147483647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7" name="Freeform 1152">
            <a:extLst>
              <a:ext uri="{FF2B5EF4-FFF2-40B4-BE49-F238E27FC236}">
                <a16:creationId xmlns:a16="http://schemas.microsoft.com/office/drawing/2014/main" id="{D694A97E-A9AF-4F05-A550-4E97757911FB}"/>
              </a:ext>
            </a:extLst>
          </p:cNvPr>
          <p:cNvSpPr>
            <a:spLocks/>
          </p:cNvSpPr>
          <p:nvPr/>
        </p:nvSpPr>
        <p:spPr bwMode="auto">
          <a:xfrm>
            <a:off x="912285" y="447676"/>
            <a:ext cx="4233" cy="3175"/>
          </a:xfrm>
          <a:custGeom>
            <a:avLst/>
            <a:gdLst>
              <a:gd name="T0" fmla="*/ 2147483647 w 2"/>
              <a:gd name="T1" fmla="*/ 0 h 2"/>
              <a:gd name="T2" fmla="*/ 0 w 2"/>
              <a:gd name="T3" fmla="*/ 0 h 2"/>
              <a:gd name="T4" fmla="*/ 0 w 2"/>
              <a:gd name="T5" fmla="*/ 0 h 2"/>
              <a:gd name="T6" fmla="*/ 0 w 2"/>
              <a:gd name="T7" fmla="*/ 0 h 2"/>
              <a:gd name="T8" fmla="*/ 0 w 2"/>
              <a:gd name="T9" fmla="*/ 2147483647 h 2"/>
              <a:gd name="T10" fmla="*/ 2147483647 w 2"/>
              <a:gd name="T11" fmla="*/ 2147483647 h 2"/>
              <a:gd name="T12" fmla="*/ 2147483647 w 2"/>
              <a:gd name="T13" fmla="*/ 0 h 2"/>
              <a:gd name="T14" fmla="*/ 0 w 2"/>
              <a:gd name="T15" fmla="*/ 0 h 2"/>
              <a:gd name="T16" fmla="*/ 0 w 2"/>
              <a:gd name="T17" fmla="*/ 0 h 2"/>
              <a:gd name="T18" fmla="*/ 0 w 2"/>
              <a:gd name="T19" fmla="*/ 0 h 2"/>
              <a:gd name="T20" fmla="*/ 0 w 2"/>
              <a:gd name="T21" fmla="*/ 2147483647 h 2"/>
              <a:gd name="T22" fmla="*/ 2147483647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8" name="Freeform 1154">
            <a:extLst>
              <a:ext uri="{FF2B5EF4-FFF2-40B4-BE49-F238E27FC236}">
                <a16:creationId xmlns:a16="http://schemas.microsoft.com/office/drawing/2014/main" id="{13FEE627-B60E-4C7D-886F-F5D1ADFA9D69}"/>
              </a:ext>
            </a:extLst>
          </p:cNvPr>
          <p:cNvSpPr>
            <a:spLocks/>
          </p:cNvSpPr>
          <p:nvPr/>
        </p:nvSpPr>
        <p:spPr bwMode="auto">
          <a:xfrm>
            <a:off x="886885" y="43497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9" name="Freeform 1156">
            <a:extLst>
              <a:ext uri="{FF2B5EF4-FFF2-40B4-BE49-F238E27FC236}">
                <a16:creationId xmlns:a16="http://schemas.microsoft.com/office/drawing/2014/main" id="{96E102C1-0C2D-492A-B067-FA9B144E3789}"/>
              </a:ext>
            </a:extLst>
          </p:cNvPr>
          <p:cNvSpPr>
            <a:spLocks/>
          </p:cNvSpPr>
          <p:nvPr/>
        </p:nvSpPr>
        <p:spPr bwMode="auto">
          <a:xfrm>
            <a:off x="886885" y="431801"/>
            <a:ext cx="4233" cy="3175"/>
          </a:xfrm>
          <a:custGeom>
            <a:avLst/>
            <a:gdLst>
              <a:gd name="T0" fmla="*/ 2147483647 w 2"/>
              <a:gd name="T1" fmla="*/ 2147483647 h 2"/>
              <a:gd name="T2" fmla="*/ 0 w 2"/>
              <a:gd name="T3" fmla="*/ 0 h 2"/>
              <a:gd name="T4" fmla="*/ 0 w 2"/>
              <a:gd name="T5" fmla="*/ 0 h 2"/>
              <a:gd name="T6" fmla="*/ 0 w 2"/>
              <a:gd name="T7" fmla="*/ 2147483647 h 2"/>
              <a:gd name="T8" fmla="*/ 2147483647 w 2"/>
              <a:gd name="T9" fmla="*/ 2147483647 h 2"/>
              <a:gd name="T10" fmla="*/ 2147483647 w 2"/>
              <a:gd name="T11" fmla="*/ 2147483647 h 2"/>
              <a:gd name="T12" fmla="*/ 2147483647 w 2"/>
              <a:gd name="T13" fmla="*/ 2147483647 h 2"/>
              <a:gd name="T14" fmla="*/ 0 w 2"/>
              <a:gd name="T15" fmla="*/ 0 h 2"/>
              <a:gd name="T16" fmla="*/ 0 w 2"/>
              <a:gd name="T17" fmla="*/ 0 h 2"/>
              <a:gd name="T18" fmla="*/ 0 w 2"/>
              <a:gd name="T19" fmla="*/ 2147483647 h 2"/>
              <a:gd name="T20" fmla="*/ 2147483647 w 2"/>
              <a:gd name="T21" fmla="*/ 2147483647 h 2"/>
              <a:gd name="T22" fmla="*/ 2147483647 w 2"/>
              <a:gd name="T23" fmla="*/ 2147483647 h 2"/>
              <a:gd name="T24" fmla="*/ 2147483647 w 2"/>
              <a:gd name="T25" fmla="*/ 2147483647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0" name="Freeform 1163">
            <a:extLst>
              <a:ext uri="{FF2B5EF4-FFF2-40B4-BE49-F238E27FC236}">
                <a16:creationId xmlns:a16="http://schemas.microsoft.com/office/drawing/2014/main" id="{F46B0ED2-7478-420C-95A0-FCDF7A2D3284}"/>
              </a:ext>
            </a:extLst>
          </p:cNvPr>
          <p:cNvSpPr>
            <a:spLocks/>
          </p:cNvSpPr>
          <p:nvPr/>
        </p:nvSpPr>
        <p:spPr bwMode="auto">
          <a:xfrm>
            <a:off x="814917" y="415926"/>
            <a:ext cx="8467" cy="3175"/>
          </a:xfrm>
          <a:custGeom>
            <a:avLst/>
            <a:gdLst>
              <a:gd name="T0" fmla="*/ 2147483647 w 4"/>
              <a:gd name="T1" fmla="*/ 2147483647 h 2"/>
              <a:gd name="T2" fmla="*/ 2147483647 w 4"/>
              <a:gd name="T3" fmla="*/ 2147483647 h 2"/>
              <a:gd name="T4" fmla="*/ 2147483647 w 4"/>
              <a:gd name="T5" fmla="*/ 2147483647 h 2"/>
              <a:gd name="T6" fmla="*/ 2147483647 w 4"/>
              <a:gd name="T7" fmla="*/ 0 h 2"/>
              <a:gd name="T8" fmla="*/ 2147483647 w 4"/>
              <a:gd name="T9" fmla="*/ 0 h 2"/>
              <a:gd name="T10" fmla="*/ 2147483647 w 4"/>
              <a:gd name="T11" fmla="*/ 0 h 2"/>
              <a:gd name="T12" fmla="*/ 2147483647 w 4"/>
              <a:gd name="T13" fmla="*/ 0 h 2"/>
              <a:gd name="T14" fmla="*/ 0 w 4"/>
              <a:gd name="T15" fmla="*/ 2147483647 h 2"/>
              <a:gd name="T16" fmla="*/ 2147483647 w 4"/>
              <a:gd name="T17" fmla="*/ 2147483647 h 2"/>
              <a:gd name="T18" fmla="*/ 2147483647 w 4"/>
              <a:gd name="T19" fmla="*/ 0 h 2"/>
              <a:gd name="T20" fmla="*/ 2147483647 w 4"/>
              <a:gd name="T21" fmla="*/ 2147483647 h 2"/>
              <a:gd name="T22" fmla="*/ 2147483647 w 4"/>
              <a:gd name="T23" fmla="*/ 0 h 2"/>
              <a:gd name="T24" fmla="*/ 2147483647 w 4"/>
              <a:gd name="T25" fmla="*/ 0 h 2"/>
              <a:gd name="T26" fmla="*/ 2147483647 w 4"/>
              <a:gd name="T27" fmla="*/ 0 h 2"/>
              <a:gd name="T28" fmla="*/ 2147483647 w 4"/>
              <a:gd name="T29" fmla="*/ 0 h 2"/>
              <a:gd name="T30" fmla="*/ 0 w 4"/>
              <a:gd name="T31" fmla="*/ 0 h 2"/>
              <a:gd name="T32" fmla="*/ 2147483647 w 4"/>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1" name="Freeform 1172">
            <a:extLst>
              <a:ext uri="{FF2B5EF4-FFF2-40B4-BE49-F238E27FC236}">
                <a16:creationId xmlns:a16="http://schemas.microsoft.com/office/drawing/2014/main" id="{CC8FF155-C94E-4211-B81F-5D6F0F4A7705}"/>
              </a:ext>
            </a:extLst>
          </p:cNvPr>
          <p:cNvSpPr>
            <a:spLocks/>
          </p:cNvSpPr>
          <p:nvPr/>
        </p:nvSpPr>
        <p:spPr bwMode="auto">
          <a:xfrm>
            <a:off x="776818" y="476251"/>
            <a:ext cx="4233" cy="3175"/>
          </a:xfrm>
          <a:custGeom>
            <a:avLst/>
            <a:gdLst>
              <a:gd name="T0" fmla="*/ 0 w 2"/>
              <a:gd name="T1" fmla="*/ 2147483647 h 2"/>
              <a:gd name="T2" fmla="*/ 0 w 2"/>
              <a:gd name="T3" fmla="*/ 2147483647 h 2"/>
              <a:gd name="T4" fmla="*/ 2147483647 w 2"/>
              <a:gd name="T5" fmla="*/ 2147483647 h 2"/>
              <a:gd name="T6" fmla="*/ 0 w 2"/>
              <a:gd name="T7" fmla="*/ 0 h 2"/>
              <a:gd name="T8" fmla="*/ 0 w 2"/>
              <a:gd name="T9" fmla="*/ 0 h 2"/>
              <a:gd name="T10" fmla="*/ 0 w 2"/>
              <a:gd name="T11" fmla="*/ 0 h 2"/>
              <a:gd name="T12" fmla="*/ 0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0 w 2"/>
              <a:gd name="T59" fmla="*/ 2147483647 h 2"/>
              <a:gd name="T60" fmla="*/ 0 w 2"/>
              <a:gd name="T61" fmla="*/ 2147483647 h 2"/>
              <a:gd name="T62" fmla="*/ 0 w 2"/>
              <a:gd name="T63" fmla="*/ 2147483647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2" name="Freeform 1177">
            <a:extLst>
              <a:ext uri="{FF2B5EF4-FFF2-40B4-BE49-F238E27FC236}">
                <a16:creationId xmlns:a16="http://schemas.microsoft.com/office/drawing/2014/main" id="{EA31C33B-9606-4400-B75C-490DA77DDEF1}"/>
              </a:ext>
            </a:extLst>
          </p:cNvPr>
          <p:cNvSpPr>
            <a:spLocks/>
          </p:cNvSpPr>
          <p:nvPr/>
        </p:nvSpPr>
        <p:spPr bwMode="auto">
          <a:xfrm>
            <a:off x="742952" y="534989"/>
            <a:ext cx="4233" cy="3175"/>
          </a:xfrm>
          <a:custGeom>
            <a:avLst/>
            <a:gdLst>
              <a:gd name="T0" fmla="*/ 0 w 2"/>
              <a:gd name="T1" fmla="*/ 2147483647 h 2"/>
              <a:gd name="T2" fmla="*/ 2147483647 w 2"/>
              <a:gd name="T3" fmla="*/ 2147483647 h 2"/>
              <a:gd name="T4" fmla="*/ 2147483647 w 2"/>
              <a:gd name="T5" fmla="*/ 2147483647 h 2"/>
              <a:gd name="T6" fmla="*/ 2147483647 w 2"/>
              <a:gd name="T7" fmla="*/ 0 h 2"/>
              <a:gd name="T8" fmla="*/ 2147483647 w 2"/>
              <a:gd name="T9" fmla="*/ 0 h 2"/>
              <a:gd name="T10" fmla="*/ 2147483647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147483647 h 2"/>
              <a:gd name="T40" fmla="*/ 0 w 2"/>
              <a:gd name="T41" fmla="*/ 2147483647 h 2"/>
              <a:gd name="T42" fmla="*/ 2147483647 w 2"/>
              <a:gd name="T43" fmla="*/ 2147483647 h 2"/>
              <a:gd name="T44" fmla="*/ 2147483647 w 2"/>
              <a:gd name="T45" fmla="*/ 0 h 2"/>
              <a:gd name="T46" fmla="*/ 2147483647 w 2"/>
              <a:gd name="T47" fmla="*/ 0 h 2"/>
              <a:gd name="T48" fmla="*/ 2147483647 w 2"/>
              <a:gd name="T49" fmla="*/ 0 h 2"/>
              <a:gd name="T50" fmla="*/ 2147483647 w 2"/>
              <a:gd name="T51" fmla="*/ 0 h 2"/>
              <a:gd name="T52" fmla="*/ 2147483647 w 2"/>
              <a:gd name="T53" fmla="*/ 0 h 2"/>
              <a:gd name="T54" fmla="*/ 2147483647 w 2"/>
              <a:gd name="T55" fmla="*/ 0 h 2"/>
              <a:gd name="T56" fmla="*/ 2147483647 w 2"/>
              <a:gd name="T57" fmla="*/ 0 h 2"/>
              <a:gd name="T58" fmla="*/ 2147483647 w 2"/>
              <a:gd name="T59" fmla="*/ 0 h 2"/>
              <a:gd name="T60" fmla="*/ 2147483647 w 2"/>
              <a:gd name="T61" fmla="*/ 0 h 2"/>
              <a:gd name="T62" fmla="*/ 2147483647 w 2"/>
              <a:gd name="T63" fmla="*/ 0 h 2"/>
              <a:gd name="T64" fmla="*/ 2147483647 w 2"/>
              <a:gd name="T65" fmla="*/ 0 h 2"/>
              <a:gd name="T66" fmla="*/ 2147483647 w 2"/>
              <a:gd name="T67" fmla="*/ 2147483647 h 2"/>
              <a:gd name="T68" fmla="*/ 2147483647 w 2"/>
              <a:gd name="T69" fmla="*/ 0 h 2"/>
              <a:gd name="T70" fmla="*/ 2147483647 w 2"/>
              <a:gd name="T71" fmla="*/ 0 h 2"/>
              <a:gd name="T72" fmla="*/ 0 w 2"/>
              <a:gd name="T73" fmla="*/ 0 h 2"/>
              <a:gd name="T74" fmla="*/ 0 w 2"/>
              <a:gd name="T75" fmla="*/ 0 h 2"/>
              <a:gd name="T76" fmla="*/ 0 w 2"/>
              <a:gd name="T77" fmla="*/ 2147483647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3" name="Freeform 1180">
            <a:extLst>
              <a:ext uri="{FF2B5EF4-FFF2-40B4-BE49-F238E27FC236}">
                <a16:creationId xmlns:a16="http://schemas.microsoft.com/office/drawing/2014/main" id="{41C025E8-8434-4EC1-B550-B05596A91F17}"/>
              </a:ext>
            </a:extLst>
          </p:cNvPr>
          <p:cNvSpPr>
            <a:spLocks/>
          </p:cNvSpPr>
          <p:nvPr/>
        </p:nvSpPr>
        <p:spPr bwMode="auto">
          <a:xfrm>
            <a:off x="747185" y="530226"/>
            <a:ext cx="4233" cy="4763"/>
          </a:xfrm>
          <a:custGeom>
            <a:avLst/>
            <a:gdLst>
              <a:gd name="T0" fmla="*/ 0 w 2"/>
              <a:gd name="T1" fmla="*/ 2147483647 h 3"/>
              <a:gd name="T2" fmla="*/ 0 w 2"/>
              <a:gd name="T3" fmla="*/ 2147483647 h 3"/>
              <a:gd name="T4" fmla="*/ 2147483647 w 2"/>
              <a:gd name="T5" fmla="*/ 2147483647 h 3"/>
              <a:gd name="T6" fmla="*/ 2147483647 w 2"/>
              <a:gd name="T7" fmla="*/ 2147483647 h 3"/>
              <a:gd name="T8" fmla="*/ 0 w 2"/>
              <a:gd name="T9" fmla="*/ 0 h 3"/>
              <a:gd name="T10" fmla="*/ 0 w 2"/>
              <a:gd name="T11" fmla="*/ 0 h 3"/>
              <a:gd name="T12" fmla="*/ 0 w 2"/>
              <a:gd name="T13" fmla="*/ 0 h 3"/>
              <a:gd name="T14" fmla="*/ 0 w 2"/>
              <a:gd name="T15" fmla="*/ 2147483647 h 3"/>
              <a:gd name="T16" fmla="*/ 0 w 2"/>
              <a:gd name="T17" fmla="*/ 2147483647 h 3"/>
              <a:gd name="T18" fmla="*/ 0 w 2"/>
              <a:gd name="T19" fmla="*/ 2147483647 h 3"/>
              <a:gd name="T20" fmla="*/ 0 w 2"/>
              <a:gd name="T21" fmla="*/ 2147483647 h 3"/>
              <a:gd name="T22" fmla="*/ 0 w 2"/>
              <a:gd name="T23" fmla="*/ 0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0 w 2"/>
              <a:gd name="T35" fmla="*/ 2147483647 h 3"/>
              <a:gd name="T36" fmla="*/ 0 w 2"/>
              <a:gd name="T37" fmla="*/ 2147483647 h 3"/>
              <a:gd name="T38" fmla="*/ 0 w 2"/>
              <a:gd name="T39" fmla="*/ 2147483647 h 3"/>
              <a:gd name="T40" fmla="*/ 0 w 2"/>
              <a:gd name="T41" fmla="*/ 2147483647 h 3"/>
              <a:gd name="T42" fmla="*/ 0 w 2"/>
              <a:gd name="T43" fmla="*/ 2147483647 h 3"/>
              <a:gd name="T44" fmla="*/ 0 w 2"/>
              <a:gd name="T45" fmla="*/ 2147483647 h 3"/>
              <a:gd name="T46" fmla="*/ 0 w 2"/>
              <a:gd name="T47" fmla="*/ 2147483647 h 3"/>
              <a:gd name="T48" fmla="*/ 0 w 2"/>
              <a:gd name="T49" fmla="*/ 2147483647 h 3"/>
              <a:gd name="T50" fmla="*/ 0 w 2"/>
              <a:gd name="T51" fmla="*/ 2147483647 h 3"/>
              <a:gd name="T52" fmla="*/ 0 w 2"/>
              <a:gd name="T53" fmla="*/ 2147483647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4" name="Line 1187">
            <a:extLst>
              <a:ext uri="{FF2B5EF4-FFF2-40B4-BE49-F238E27FC236}">
                <a16:creationId xmlns:a16="http://schemas.microsoft.com/office/drawing/2014/main" id="{4BC55560-543A-439B-8000-92DD9ADAE166}"/>
              </a:ext>
            </a:extLst>
          </p:cNvPr>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5" name="Line 1188">
            <a:extLst>
              <a:ext uri="{FF2B5EF4-FFF2-40B4-BE49-F238E27FC236}">
                <a16:creationId xmlns:a16="http://schemas.microsoft.com/office/drawing/2014/main" id="{6A5D7D18-787F-4562-9D6A-C826FD2755D1}"/>
              </a:ext>
            </a:extLst>
          </p:cNvPr>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6" name="Freeform 1208">
            <a:extLst>
              <a:ext uri="{FF2B5EF4-FFF2-40B4-BE49-F238E27FC236}">
                <a16:creationId xmlns:a16="http://schemas.microsoft.com/office/drawing/2014/main" id="{1C908A69-7CAD-4A7E-972D-46D54D503AB5}"/>
              </a:ext>
            </a:extLst>
          </p:cNvPr>
          <p:cNvSpPr>
            <a:spLocks/>
          </p:cNvSpPr>
          <p:nvPr/>
        </p:nvSpPr>
        <p:spPr bwMode="auto">
          <a:xfrm>
            <a:off x="793751" y="557214"/>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7" name="Freeform 1210">
            <a:extLst>
              <a:ext uri="{FF2B5EF4-FFF2-40B4-BE49-F238E27FC236}">
                <a16:creationId xmlns:a16="http://schemas.microsoft.com/office/drawing/2014/main" id="{5858BA96-AF6A-481A-9A75-55BCF56EA554}"/>
              </a:ext>
            </a:extLst>
          </p:cNvPr>
          <p:cNvSpPr>
            <a:spLocks/>
          </p:cNvSpPr>
          <p:nvPr/>
        </p:nvSpPr>
        <p:spPr bwMode="auto">
          <a:xfrm>
            <a:off x="793752" y="557214"/>
            <a:ext cx="4233" cy="3175"/>
          </a:xfrm>
          <a:custGeom>
            <a:avLst/>
            <a:gdLst>
              <a:gd name="T0" fmla="*/ 0 w 2"/>
              <a:gd name="T1" fmla="*/ 2147483647 h 2"/>
              <a:gd name="T2" fmla="*/ 0 w 2"/>
              <a:gd name="T3" fmla="*/ 2147483647 h 2"/>
              <a:gd name="T4" fmla="*/ 2147483647 w 2"/>
              <a:gd name="T5" fmla="*/ 2147483647 h 2"/>
              <a:gd name="T6" fmla="*/ 2147483647 w 2"/>
              <a:gd name="T7" fmla="*/ 0 h 2"/>
              <a:gd name="T8" fmla="*/ 2147483647 w 2"/>
              <a:gd name="T9" fmla="*/ 0 h 2"/>
              <a:gd name="T10" fmla="*/ 0 w 2"/>
              <a:gd name="T11" fmla="*/ 0 h 2"/>
              <a:gd name="T12" fmla="*/ 0 w 2"/>
              <a:gd name="T13" fmla="*/ 0 h 2"/>
              <a:gd name="T14" fmla="*/ 0 w 2"/>
              <a:gd name="T15" fmla="*/ 0 h 2"/>
              <a:gd name="T16" fmla="*/ 0 w 2"/>
              <a:gd name="T17" fmla="*/ 2147483647 h 2"/>
              <a:gd name="T18" fmla="*/ 0 w 2"/>
              <a:gd name="T19" fmla="*/ 2147483647 h 2"/>
              <a:gd name="T20" fmla="*/ 2147483647 w 2"/>
              <a:gd name="T21" fmla="*/ 2147483647 h 2"/>
              <a:gd name="T22" fmla="*/ 2147483647 w 2"/>
              <a:gd name="T23" fmla="*/ 0 h 2"/>
              <a:gd name="T24" fmla="*/ 2147483647 w 2"/>
              <a:gd name="T25" fmla="*/ 0 h 2"/>
              <a:gd name="T26" fmla="*/ 0 w 2"/>
              <a:gd name="T27" fmla="*/ 0 h 2"/>
              <a:gd name="T28" fmla="*/ 0 w 2"/>
              <a:gd name="T29" fmla="*/ 0 h 2"/>
              <a:gd name="T30" fmla="*/ 0 w 2"/>
              <a:gd name="T31" fmla="*/ 0 h 2"/>
              <a:gd name="T32" fmla="*/ 0 w 2"/>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8" name="Freeform 1214">
            <a:extLst>
              <a:ext uri="{FF2B5EF4-FFF2-40B4-BE49-F238E27FC236}">
                <a16:creationId xmlns:a16="http://schemas.microsoft.com/office/drawing/2014/main" id="{03DBA4AB-9E7A-4308-A64E-1F39DCE77844}"/>
              </a:ext>
            </a:extLst>
          </p:cNvPr>
          <p:cNvSpPr>
            <a:spLocks/>
          </p:cNvSpPr>
          <p:nvPr/>
        </p:nvSpPr>
        <p:spPr bwMode="auto">
          <a:xfrm>
            <a:off x="793752" y="557214"/>
            <a:ext cx="4233" cy="3175"/>
          </a:xfrm>
          <a:custGeom>
            <a:avLst/>
            <a:gdLst>
              <a:gd name="T0" fmla="*/ 0 w 2"/>
              <a:gd name="T1" fmla="*/ 2147483647 h 2"/>
              <a:gd name="T2" fmla="*/ 2147483647 w 2"/>
              <a:gd name="T3" fmla="*/ 2147483647 h 2"/>
              <a:gd name="T4" fmla="*/ 0 w 2"/>
              <a:gd name="T5" fmla="*/ 0 h 2"/>
              <a:gd name="T6" fmla="*/ 0 w 2"/>
              <a:gd name="T7" fmla="*/ 2147483647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9" name="Rectangle 1215">
            <a:extLst>
              <a:ext uri="{FF2B5EF4-FFF2-40B4-BE49-F238E27FC236}">
                <a16:creationId xmlns:a16="http://schemas.microsoft.com/office/drawing/2014/main" id="{66ED56F7-B5AF-4B04-A839-105D835A34A9}"/>
              </a:ext>
            </a:extLst>
          </p:cNvPr>
          <p:cNvSpPr>
            <a:spLocks noChangeArrowheads="1"/>
          </p:cNvSpPr>
          <p:nvPr/>
        </p:nvSpPr>
        <p:spPr bwMode="auto">
          <a:xfrm>
            <a:off x="793751" y="627064"/>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30" name="Freeform 1217">
            <a:extLst>
              <a:ext uri="{FF2B5EF4-FFF2-40B4-BE49-F238E27FC236}">
                <a16:creationId xmlns:a16="http://schemas.microsoft.com/office/drawing/2014/main" id="{EF043FE3-E726-4E8B-A34D-6FAF1109D98C}"/>
              </a:ext>
            </a:extLst>
          </p:cNvPr>
          <p:cNvSpPr>
            <a:spLocks/>
          </p:cNvSpPr>
          <p:nvPr/>
        </p:nvSpPr>
        <p:spPr bwMode="auto">
          <a:xfrm>
            <a:off x="793751" y="6270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1" name="Freeform 1219">
            <a:extLst>
              <a:ext uri="{FF2B5EF4-FFF2-40B4-BE49-F238E27FC236}">
                <a16:creationId xmlns:a16="http://schemas.microsoft.com/office/drawing/2014/main" id="{381F9161-C223-42DD-9846-60C2E7148C28}"/>
              </a:ext>
            </a:extLst>
          </p:cNvPr>
          <p:cNvSpPr>
            <a:spLocks/>
          </p:cNvSpPr>
          <p:nvPr/>
        </p:nvSpPr>
        <p:spPr bwMode="auto">
          <a:xfrm>
            <a:off x="975785" y="541339"/>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2" name="Freeform 1221">
            <a:extLst>
              <a:ext uri="{FF2B5EF4-FFF2-40B4-BE49-F238E27FC236}">
                <a16:creationId xmlns:a16="http://schemas.microsoft.com/office/drawing/2014/main" id="{8A703CC6-B58F-4FFA-8F93-C2BA8CE9DC16}"/>
              </a:ext>
            </a:extLst>
          </p:cNvPr>
          <p:cNvSpPr>
            <a:spLocks/>
          </p:cNvSpPr>
          <p:nvPr/>
        </p:nvSpPr>
        <p:spPr bwMode="auto">
          <a:xfrm>
            <a:off x="975785" y="541339"/>
            <a:ext cx="4233" cy="3175"/>
          </a:xfrm>
          <a:custGeom>
            <a:avLst/>
            <a:gdLst>
              <a:gd name="T0" fmla="*/ 2147483647 w 2"/>
              <a:gd name="T1" fmla="*/ 0 h 2"/>
              <a:gd name="T2" fmla="*/ 2147483647 w 2"/>
              <a:gd name="T3" fmla="*/ 0 h 2"/>
              <a:gd name="T4" fmla="*/ 2147483647 w 2"/>
              <a:gd name="T5" fmla="*/ 0 h 2"/>
              <a:gd name="T6" fmla="*/ 0 w 2"/>
              <a:gd name="T7" fmla="*/ 0 h 2"/>
              <a:gd name="T8" fmla="*/ 0 w 2"/>
              <a:gd name="T9" fmla="*/ 0 h 2"/>
              <a:gd name="T10" fmla="*/ 0 w 2"/>
              <a:gd name="T11" fmla="*/ 2147483647 h 2"/>
              <a:gd name="T12" fmla="*/ 2147483647 w 2"/>
              <a:gd name="T13" fmla="*/ 0 h 2"/>
              <a:gd name="T14" fmla="*/ 2147483647 w 2"/>
              <a:gd name="T15" fmla="*/ 0 h 2"/>
              <a:gd name="T16" fmla="*/ 2147483647 w 2"/>
              <a:gd name="T17" fmla="*/ 0 h 2"/>
              <a:gd name="T18" fmla="*/ 0 w 2"/>
              <a:gd name="T19" fmla="*/ 0 h 2"/>
              <a:gd name="T20" fmla="*/ 0 w 2"/>
              <a:gd name="T21" fmla="*/ 0 h 2"/>
              <a:gd name="T22" fmla="*/ 0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3" name="Freeform 1234">
            <a:extLst>
              <a:ext uri="{FF2B5EF4-FFF2-40B4-BE49-F238E27FC236}">
                <a16:creationId xmlns:a16="http://schemas.microsoft.com/office/drawing/2014/main" id="{C3184926-5AD6-476E-B969-C5B4EF5F0F7F}"/>
              </a:ext>
            </a:extLst>
          </p:cNvPr>
          <p:cNvSpPr>
            <a:spLocks/>
          </p:cNvSpPr>
          <p:nvPr/>
        </p:nvSpPr>
        <p:spPr bwMode="auto">
          <a:xfrm>
            <a:off x="963085" y="550864"/>
            <a:ext cx="4233" cy="1587"/>
          </a:xfrm>
          <a:custGeom>
            <a:avLst/>
            <a:gdLst>
              <a:gd name="T0" fmla="*/ 0 w 2"/>
              <a:gd name="T1" fmla="*/ 0 h 1587"/>
              <a:gd name="T2" fmla="*/ 0 w 2"/>
              <a:gd name="T3" fmla="*/ 0 h 1587"/>
              <a:gd name="T4" fmla="*/ 2147483647 w 2"/>
              <a:gd name="T5" fmla="*/ 0 h 1587"/>
              <a:gd name="T6" fmla="*/ 2147483647 w 2"/>
              <a:gd name="T7" fmla="*/ 0 h 1587"/>
              <a:gd name="T8" fmla="*/ 2147483647 w 2"/>
              <a:gd name="T9" fmla="*/ 0 h 1587"/>
              <a:gd name="T10" fmla="*/ 2147483647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147483647 w 2"/>
              <a:gd name="T25" fmla="*/ 0 h 1587"/>
              <a:gd name="T26" fmla="*/ 2147483647 w 2"/>
              <a:gd name="T27" fmla="*/ 0 h 1587"/>
              <a:gd name="T28" fmla="*/ 2147483647 w 2"/>
              <a:gd name="T29" fmla="*/ 0 h 1587"/>
              <a:gd name="T30" fmla="*/ 0 w 2"/>
              <a:gd name="T31" fmla="*/ 0 h 1587"/>
              <a:gd name="T32" fmla="*/ 0 w 2"/>
              <a:gd name="T33" fmla="*/ 0 h 1587"/>
              <a:gd name="T34" fmla="*/ 2147483647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4" name="Line 1237">
            <a:extLst>
              <a:ext uri="{FF2B5EF4-FFF2-40B4-BE49-F238E27FC236}">
                <a16:creationId xmlns:a16="http://schemas.microsoft.com/office/drawing/2014/main" id="{C3F8B3BA-5429-4302-9B59-D43A780D3716}"/>
              </a:ext>
            </a:extLst>
          </p:cNvPr>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5" name="Line 1238">
            <a:extLst>
              <a:ext uri="{FF2B5EF4-FFF2-40B4-BE49-F238E27FC236}">
                <a16:creationId xmlns:a16="http://schemas.microsoft.com/office/drawing/2014/main" id="{DEF9484F-477A-499D-8892-11CA4D651C30}"/>
              </a:ext>
            </a:extLst>
          </p:cNvPr>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6" name="Freeform 1240">
            <a:extLst>
              <a:ext uri="{FF2B5EF4-FFF2-40B4-BE49-F238E27FC236}">
                <a16:creationId xmlns:a16="http://schemas.microsoft.com/office/drawing/2014/main" id="{DFA7C2CD-81A3-47E6-B3C4-713FABF8B142}"/>
              </a:ext>
            </a:extLst>
          </p:cNvPr>
          <p:cNvSpPr>
            <a:spLocks/>
          </p:cNvSpPr>
          <p:nvPr/>
        </p:nvSpPr>
        <p:spPr bwMode="auto">
          <a:xfrm>
            <a:off x="971551" y="541339"/>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7" name="Freeform 1243">
            <a:extLst>
              <a:ext uri="{FF2B5EF4-FFF2-40B4-BE49-F238E27FC236}">
                <a16:creationId xmlns:a16="http://schemas.microsoft.com/office/drawing/2014/main" id="{326F55DA-1609-40C6-82A1-73FF20D2805C}"/>
              </a:ext>
            </a:extLst>
          </p:cNvPr>
          <p:cNvSpPr>
            <a:spLocks/>
          </p:cNvSpPr>
          <p:nvPr/>
        </p:nvSpPr>
        <p:spPr bwMode="auto">
          <a:xfrm>
            <a:off x="971552" y="538164"/>
            <a:ext cx="4233" cy="3175"/>
          </a:xfrm>
          <a:custGeom>
            <a:avLst/>
            <a:gdLst>
              <a:gd name="T0" fmla="*/ 2147483647 w 2"/>
              <a:gd name="T1" fmla="*/ 2147483647 h 2"/>
              <a:gd name="T2" fmla="*/ 2147483647 w 2"/>
              <a:gd name="T3" fmla="*/ 2147483647 h 2"/>
              <a:gd name="T4" fmla="*/ 2147483647 w 2"/>
              <a:gd name="T5" fmla="*/ 2147483647 h 2"/>
              <a:gd name="T6" fmla="*/ 2147483647 w 2"/>
              <a:gd name="T7" fmla="*/ 2147483647 h 2"/>
              <a:gd name="T8" fmla="*/ 0 w 2"/>
              <a:gd name="T9" fmla="*/ 2147483647 h 2"/>
              <a:gd name="T10" fmla="*/ 0 w 2"/>
              <a:gd name="T11" fmla="*/ 2147483647 h 2"/>
              <a:gd name="T12" fmla="*/ 2147483647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2147483647 w 2"/>
              <a:gd name="T39" fmla="*/ 2147483647 h 2"/>
              <a:gd name="T40" fmla="*/ 2147483647 w 2"/>
              <a:gd name="T41" fmla="*/ 2147483647 h 2"/>
              <a:gd name="T42" fmla="*/ 2147483647 w 2"/>
              <a:gd name="T43" fmla="*/ 2147483647 h 2"/>
              <a:gd name="T44" fmla="*/ 2147483647 w 2"/>
              <a:gd name="T45" fmla="*/ 2147483647 h 2"/>
              <a:gd name="T46" fmla="*/ 2147483647 w 2"/>
              <a:gd name="T47" fmla="*/ 2147483647 h 2"/>
              <a:gd name="T48" fmla="*/ 0 w 2"/>
              <a:gd name="T49" fmla="*/ 0 h 2"/>
              <a:gd name="T50" fmla="*/ 0 w 2"/>
              <a:gd name="T51" fmla="*/ 2147483647 h 2"/>
              <a:gd name="T52" fmla="*/ 0 w 2"/>
              <a:gd name="T53" fmla="*/ 2147483647 h 2"/>
              <a:gd name="T54" fmla="*/ 0 w 2"/>
              <a:gd name="T55" fmla="*/ 2147483647 h 2"/>
              <a:gd name="T56" fmla="*/ 2147483647 w 2"/>
              <a:gd name="T57" fmla="*/ 2147483647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8" name="Freeform 1246">
            <a:extLst>
              <a:ext uri="{FF2B5EF4-FFF2-40B4-BE49-F238E27FC236}">
                <a16:creationId xmlns:a16="http://schemas.microsoft.com/office/drawing/2014/main" id="{9DDA0915-36CF-42AF-945B-E9E7BEF5474F}"/>
              </a:ext>
            </a:extLst>
          </p:cNvPr>
          <p:cNvSpPr>
            <a:spLocks/>
          </p:cNvSpPr>
          <p:nvPr/>
        </p:nvSpPr>
        <p:spPr bwMode="auto">
          <a:xfrm>
            <a:off x="967318" y="547689"/>
            <a:ext cx="4233" cy="3175"/>
          </a:xfrm>
          <a:custGeom>
            <a:avLst/>
            <a:gdLst>
              <a:gd name="T0" fmla="*/ 0 w 2"/>
              <a:gd name="T1" fmla="*/ 2147483647 h 2"/>
              <a:gd name="T2" fmla="*/ 0 w 2"/>
              <a:gd name="T3" fmla="*/ 2147483647 h 2"/>
              <a:gd name="T4" fmla="*/ 2147483647 w 2"/>
              <a:gd name="T5" fmla="*/ 0 h 2"/>
              <a:gd name="T6" fmla="*/ 2147483647 w 2"/>
              <a:gd name="T7" fmla="*/ 0 h 2"/>
              <a:gd name="T8" fmla="*/ 0 w 2"/>
              <a:gd name="T9" fmla="*/ 0 h 2"/>
              <a:gd name="T10" fmla="*/ 0 w 2"/>
              <a:gd name="T11" fmla="*/ 0 h 2"/>
              <a:gd name="T12" fmla="*/ 0 w 2"/>
              <a:gd name="T13" fmla="*/ 2147483647 h 2"/>
              <a:gd name="T14" fmla="*/ 0 w 2"/>
              <a:gd name="T15" fmla="*/ 2147483647 h 2"/>
              <a:gd name="T16" fmla="*/ 2147483647 w 2"/>
              <a:gd name="T17" fmla="*/ 0 h 2"/>
              <a:gd name="T18" fmla="*/ 2147483647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147483647 h 2"/>
              <a:gd name="T48" fmla="*/ 0 w 2"/>
              <a:gd name="T49" fmla="*/ 2147483647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9" name="Freeform 1250">
            <a:extLst>
              <a:ext uri="{FF2B5EF4-FFF2-40B4-BE49-F238E27FC236}">
                <a16:creationId xmlns:a16="http://schemas.microsoft.com/office/drawing/2014/main" id="{5AABA226-A648-473E-8502-043F3AFA07EF}"/>
              </a:ext>
            </a:extLst>
          </p:cNvPr>
          <p:cNvSpPr>
            <a:spLocks/>
          </p:cNvSpPr>
          <p:nvPr/>
        </p:nvSpPr>
        <p:spPr bwMode="auto">
          <a:xfrm>
            <a:off x="975785" y="53022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0" name="Freeform 1252">
            <a:extLst>
              <a:ext uri="{FF2B5EF4-FFF2-40B4-BE49-F238E27FC236}">
                <a16:creationId xmlns:a16="http://schemas.microsoft.com/office/drawing/2014/main" id="{D7531AA3-338F-404D-9C78-7972CD6A799D}"/>
              </a:ext>
            </a:extLst>
          </p:cNvPr>
          <p:cNvSpPr>
            <a:spLocks/>
          </p:cNvSpPr>
          <p:nvPr/>
        </p:nvSpPr>
        <p:spPr bwMode="auto">
          <a:xfrm>
            <a:off x="975785" y="527050"/>
            <a:ext cx="4233" cy="7938"/>
          </a:xfrm>
          <a:custGeom>
            <a:avLst/>
            <a:gdLst>
              <a:gd name="T0" fmla="*/ 2147483647 w 2"/>
              <a:gd name="T1" fmla="*/ 2147483647 h 5"/>
              <a:gd name="T2" fmla="*/ 2147483647 w 2"/>
              <a:gd name="T3" fmla="*/ 2147483647 h 5"/>
              <a:gd name="T4" fmla="*/ 0 w 2"/>
              <a:gd name="T5" fmla="*/ 0 h 5"/>
              <a:gd name="T6" fmla="*/ 0 w 2"/>
              <a:gd name="T7" fmla="*/ 2147483647 h 5"/>
              <a:gd name="T8" fmla="*/ 0 w 2"/>
              <a:gd name="T9" fmla="*/ 2147483647 h 5"/>
              <a:gd name="T10" fmla="*/ 2147483647 w 2"/>
              <a:gd name="T11" fmla="*/ 2147483647 h 5"/>
              <a:gd name="T12" fmla="*/ 2147483647 w 2"/>
              <a:gd name="T13" fmla="*/ 2147483647 h 5"/>
              <a:gd name="T14" fmla="*/ 2147483647 w 2"/>
              <a:gd name="T15" fmla="*/ 2147483647 h 5"/>
              <a:gd name="T16" fmla="*/ 0 w 2"/>
              <a:gd name="T17" fmla="*/ 0 h 5"/>
              <a:gd name="T18" fmla="*/ 0 w 2"/>
              <a:gd name="T19" fmla="*/ 2147483647 h 5"/>
              <a:gd name="T20" fmla="*/ 0 w 2"/>
              <a:gd name="T21" fmla="*/ 2147483647 h 5"/>
              <a:gd name="T22" fmla="*/ 2147483647 w 2"/>
              <a:gd name="T23" fmla="*/ 2147483647 h 5"/>
              <a:gd name="T24" fmla="*/ 2147483647 w 2"/>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 name="Freeform 1255">
            <a:extLst>
              <a:ext uri="{FF2B5EF4-FFF2-40B4-BE49-F238E27FC236}">
                <a16:creationId xmlns:a16="http://schemas.microsoft.com/office/drawing/2014/main" id="{2D92F182-1884-400E-8171-F5E0EB93DECE}"/>
              </a:ext>
            </a:extLst>
          </p:cNvPr>
          <p:cNvSpPr>
            <a:spLocks/>
          </p:cNvSpPr>
          <p:nvPr/>
        </p:nvSpPr>
        <p:spPr bwMode="auto">
          <a:xfrm>
            <a:off x="950385" y="550864"/>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2147483647 w 2"/>
              <a:gd name="T9" fmla="*/ 0 h 1587"/>
              <a:gd name="T10" fmla="*/ 0 w 2"/>
              <a:gd name="T11" fmla="*/ 0 h 1587"/>
              <a:gd name="T12" fmla="*/ 0 w 2"/>
              <a:gd name="T13" fmla="*/ 0 h 1587"/>
              <a:gd name="T14" fmla="*/ 0 w 2"/>
              <a:gd name="T15" fmla="*/ 0 h 1587"/>
              <a:gd name="T16" fmla="*/ 0 w 2"/>
              <a:gd name="T17" fmla="*/ 0 h 1587"/>
              <a:gd name="T18" fmla="*/ 2147483647 w 2"/>
              <a:gd name="T19" fmla="*/ 0 h 1587"/>
              <a:gd name="T20" fmla="*/ 2147483647 w 2"/>
              <a:gd name="T21" fmla="*/ 0 h 1587"/>
              <a:gd name="T22" fmla="*/ 2147483647 w 2"/>
              <a:gd name="T23" fmla="*/ 0 h 1587"/>
              <a:gd name="T24" fmla="*/ 2147483647 w 2"/>
              <a:gd name="T25" fmla="*/ 0 h 1587"/>
              <a:gd name="T26" fmla="*/ 2147483647 w 2"/>
              <a:gd name="T27" fmla="*/ 0 h 1587"/>
              <a:gd name="T28" fmla="*/ 2147483647 w 2"/>
              <a:gd name="T29" fmla="*/ 0 h 1587"/>
              <a:gd name="T30" fmla="*/ 2147483647 w 2"/>
              <a:gd name="T31" fmla="*/ 0 h 1587"/>
              <a:gd name="T32" fmla="*/ 2147483647 w 2"/>
              <a:gd name="T33" fmla="*/ 0 h 1587"/>
              <a:gd name="T34" fmla="*/ 2147483647 w 2"/>
              <a:gd name="T35" fmla="*/ 0 h 1587"/>
              <a:gd name="T36" fmla="*/ 2147483647 w 2"/>
              <a:gd name="T37" fmla="*/ 0 h 1587"/>
              <a:gd name="T38" fmla="*/ 2147483647 w 2"/>
              <a:gd name="T39" fmla="*/ 0 h 1587"/>
              <a:gd name="T40" fmla="*/ 2147483647 w 2"/>
              <a:gd name="T41" fmla="*/ 0 h 1587"/>
              <a:gd name="T42" fmla="*/ 2147483647 w 2"/>
              <a:gd name="T43" fmla="*/ 0 h 1587"/>
              <a:gd name="T44" fmla="*/ 2147483647 w 2"/>
              <a:gd name="T45" fmla="*/ 0 h 1587"/>
              <a:gd name="T46" fmla="*/ 2147483647 w 2"/>
              <a:gd name="T47" fmla="*/ 0 h 1587"/>
              <a:gd name="T48" fmla="*/ 2147483647 w 2"/>
              <a:gd name="T49" fmla="*/ 0 h 1587"/>
              <a:gd name="T50" fmla="*/ 2147483647 w 2"/>
              <a:gd name="T51" fmla="*/ 0 h 1587"/>
              <a:gd name="T52" fmla="*/ 2147483647 w 2"/>
              <a:gd name="T53" fmla="*/ 0 h 1587"/>
              <a:gd name="T54" fmla="*/ 2147483647 w 2"/>
              <a:gd name="T55" fmla="*/ 0 h 1587"/>
              <a:gd name="T56" fmla="*/ 2147483647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 name="Rectangle 1256">
            <a:extLst>
              <a:ext uri="{FF2B5EF4-FFF2-40B4-BE49-F238E27FC236}">
                <a16:creationId xmlns:a16="http://schemas.microsoft.com/office/drawing/2014/main" id="{C59A7602-D5D8-480C-8F56-F4F3C5C6EF90}"/>
              </a:ext>
            </a:extLst>
          </p:cNvPr>
          <p:cNvSpPr>
            <a:spLocks noChangeArrowheads="1"/>
          </p:cNvSpPr>
          <p:nvPr/>
        </p:nvSpPr>
        <p:spPr bwMode="auto">
          <a:xfrm>
            <a:off x="963085" y="550864"/>
            <a:ext cx="2116"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43" name="Freeform 1258">
            <a:extLst>
              <a:ext uri="{FF2B5EF4-FFF2-40B4-BE49-F238E27FC236}">
                <a16:creationId xmlns:a16="http://schemas.microsoft.com/office/drawing/2014/main" id="{DB79B719-A0B3-4DA5-9145-4D93EBE53163}"/>
              </a:ext>
            </a:extLst>
          </p:cNvPr>
          <p:cNvSpPr>
            <a:spLocks/>
          </p:cNvSpPr>
          <p:nvPr/>
        </p:nvSpPr>
        <p:spPr bwMode="auto">
          <a:xfrm>
            <a:off x="963085" y="5508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4" name="Freeform 1266">
            <a:extLst>
              <a:ext uri="{FF2B5EF4-FFF2-40B4-BE49-F238E27FC236}">
                <a16:creationId xmlns:a16="http://schemas.microsoft.com/office/drawing/2014/main" id="{FA1619E2-27A6-4544-BE4B-D9B7DFCC1D93}"/>
              </a:ext>
            </a:extLst>
          </p:cNvPr>
          <p:cNvSpPr>
            <a:spLocks/>
          </p:cNvSpPr>
          <p:nvPr/>
        </p:nvSpPr>
        <p:spPr bwMode="auto">
          <a:xfrm>
            <a:off x="971551" y="534989"/>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5" name="Freeform 1269">
            <a:extLst>
              <a:ext uri="{FF2B5EF4-FFF2-40B4-BE49-F238E27FC236}">
                <a16:creationId xmlns:a16="http://schemas.microsoft.com/office/drawing/2014/main" id="{1A2912E2-DD0C-496E-A2BE-42E02BBD3833}"/>
              </a:ext>
            </a:extLst>
          </p:cNvPr>
          <p:cNvSpPr>
            <a:spLocks/>
          </p:cNvSpPr>
          <p:nvPr/>
        </p:nvSpPr>
        <p:spPr bwMode="auto">
          <a:xfrm>
            <a:off x="971552" y="530226"/>
            <a:ext cx="4233" cy="4763"/>
          </a:xfrm>
          <a:custGeom>
            <a:avLst/>
            <a:gdLst>
              <a:gd name="T0" fmla="*/ 0 w 2"/>
              <a:gd name="T1" fmla="*/ 2147483647 h 3"/>
              <a:gd name="T2" fmla="*/ 2147483647 w 2"/>
              <a:gd name="T3" fmla="*/ 0 h 3"/>
              <a:gd name="T4" fmla="*/ 2147483647 w 2"/>
              <a:gd name="T5" fmla="*/ 0 h 3"/>
              <a:gd name="T6" fmla="*/ 2147483647 w 2"/>
              <a:gd name="T7" fmla="*/ 0 h 3"/>
              <a:gd name="T8" fmla="*/ 2147483647 w 2"/>
              <a:gd name="T9" fmla="*/ 0 h 3"/>
              <a:gd name="T10" fmla="*/ 0 w 2"/>
              <a:gd name="T11" fmla="*/ 0 h 3"/>
              <a:gd name="T12" fmla="*/ 0 w 2"/>
              <a:gd name="T13" fmla="*/ 0 h 3"/>
              <a:gd name="T14" fmla="*/ 0 w 2"/>
              <a:gd name="T15" fmla="*/ 2147483647 h 3"/>
              <a:gd name="T16" fmla="*/ 0 w 2"/>
              <a:gd name="T17" fmla="*/ 2147483647 h 3"/>
              <a:gd name="T18" fmla="*/ 2147483647 w 2"/>
              <a:gd name="T19" fmla="*/ 0 h 3"/>
              <a:gd name="T20" fmla="*/ 2147483647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2147483647 h 3"/>
              <a:gd name="T40" fmla="*/ 0 w 2"/>
              <a:gd name="T41" fmla="*/ 2147483647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6" name="Line 1270">
            <a:extLst>
              <a:ext uri="{FF2B5EF4-FFF2-40B4-BE49-F238E27FC236}">
                <a16:creationId xmlns:a16="http://schemas.microsoft.com/office/drawing/2014/main" id="{E32FB417-D30A-4021-BC20-23456305D9B1}"/>
              </a:ext>
            </a:extLst>
          </p:cNvPr>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7" name="Line 1271">
            <a:extLst>
              <a:ext uri="{FF2B5EF4-FFF2-40B4-BE49-F238E27FC236}">
                <a16:creationId xmlns:a16="http://schemas.microsoft.com/office/drawing/2014/main" id="{7BB220E9-7295-4E1B-A710-F2BFA68617F0}"/>
              </a:ext>
            </a:extLst>
          </p:cNvPr>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8" name="Rectangle 1272">
            <a:extLst>
              <a:ext uri="{FF2B5EF4-FFF2-40B4-BE49-F238E27FC236}">
                <a16:creationId xmlns:a16="http://schemas.microsoft.com/office/drawing/2014/main" id="{67478316-7662-443E-90CF-D427A7738975}"/>
              </a:ext>
            </a:extLst>
          </p:cNvPr>
          <p:cNvSpPr>
            <a:spLocks noChangeArrowheads="1"/>
          </p:cNvSpPr>
          <p:nvPr/>
        </p:nvSpPr>
        <p:spPr bwMode="auto">
          <a:xfrm>
            <a:off x="971551" y="530225"/>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49" name="Rectangle 1273">
            <a:extLst>
              <a:ext uri="{FF2B5EF4-FFF2-40B4-BE49-F238E27FC236}">
                <a16:creationId xmlns:a16="http://schemas.microsoft.com/office/drawing/2014/main" id="{4E70D1C8-EC3C-440E-BF9D-97D80996515A}"/>
              </a:ext>
            </a:extLst>
          </p:cNvPr>
          <p:cNvSpPr>
            <a:spLocks noChangeArrowheads="1"/>
          </p:cNvSpPr>
          <p:nvPr/>
        </p:nvSpPr>
        <p:spPr bwMode="auto">
          <a:xfrm>
            <a:off x="971551" y="530225"/>
            <a:ext cx="2116"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0" name="Line 1274">
            <a:extLst>
              <a:ext uri="{FF2B5EF4-FFF2-40B4-BE49-F238E27FC236}">
                <a16:creationId xmlns:a16="http://schemas.microsoft.com/office/drawing/2014/main" id="{B55223E1-3405-4EE8-93FD-DB37B6C3EED3}"/>
              </a:ext>
            </a:extLst>
          </p:cNvPr>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1" name="Line 1275">
            <a:extLst>
              <a:ext uri="{FF2B5EF4-FFF2-40B4-BE49-F238E27FC236}">
                <a16:creationId xmlns:a16="http://schemas.microsoft.com/office/drawing/2014/main" id="{87EC70A2-065F-4B3E-8176-FC2DC8DCDB2C}"/>
              </a:ext>
            </a:extLst>
          </p:cNvPr>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2" name="Freeform 1277">
            <a:extLst>
              <a:ext uri="{FF2B5EF4-FFF2-40B4-BE49-F238E27FC236}">
                <a16:creationId xmlns:a16="http://schemas.microsoft.com/office/drawing/2014/main" id="{2B298090-F41A-44F2-B621-C4A6BE9C0BAF}"/>
              </a:ext>
            </a:extLst>
          </p:cNvPr>
          <p:cNvSpPr>
            <a:spLocks/>
          </p:cNvSpPr>
          <p:nvPr/>
        </p:nvSpPr>
        <p:spPr bwMode="auto">
          <a:xfrm>
            <a:off x="971551" y="523876"/>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3" name="Freeform 1287">
            <a:extLst>
              <a:ext uri="{FF2B5EF4-FFF2-40B4-BE49-F238E27FC236}">
                <a16:creationId xmlns:a16="http://schemas.microsoft.com/office/drawing/2014/main" id="{5D051F57-BBC2-4CDB-9BE4-D71D3DFDFA9E}"/>
              </a:ext>
            </a:extLst>
          </p:cNvPr>
          <p:cNvSpPr>
            <a:spLocks/>
          </p:cNvSpPr>
          <p:nvPr/>
        </p:nvSpPr>
        <p:spPr bwMode="auto">
          <a:xfrm>
            <a:off x="958852" y="514350"/>
            <a:ext cx="4233" cy="3175"/>
          </a:xfrm>
          <a:custGeom>
            <a:avLst/>
            <a:gdLst>
              <a:gd name="T0" fmla="*/ 0 w 2"/>
              <a:gd name="T1" fmla="*/ 0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2147483647 h 2"/>
              <a:gd name="T18" fmla="*/ 0 w 2"/>
              <a:gd name="T19" fmla="*/ 2147483647 h 2"/>
              <a:gd name="T20" fmla="*/ 0 w 2"/>
              <a:gd name="T21" fmla="*/ 2147483647 h 2"/>
              <a:gd name="T22" fmla="*/ 0 w 2"/>
              <a:gd name="T23" fmla="*/ 2147483647 h 2"/>
              <a:gd name="T24" fmla="*/ 2147483647 w 2"/>
              <a:gd name="T25" fmla="*/ 2147483647 h 2"/>
              <a:gd name="T26" fmla="*/ 2147483647 w 2"/>
              <a:gd name="T27" fmla="*/ 2147483647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4" name="Freeform 1290">
            <a:extLst>
              <a:ext uri="{FF2B5EF4-FFF2-40B4-BE49-F238E27FC236}">
                <a16:creationId xmlns:a16="http://schemas.microsoft.com/office/drawing/2014/main" id="{438F9DF8-CE0D-49AE-9A8D-3AA98F16ED01}"/>
              </a:ext>
            </a:extLst>
          </p:cNvPr>
          <p:cNvSpPr>
            <a:spLocks/>
          </p:cNvSpPr>
          <p:nvPr/>
        </p:nvSpPr>
        <p:spPr bwMode="auto">
          <a:xfrm>
            <a:off x="958852" y="517526"/>
            <a:ext cx="4233" cy="3175"/>
          </a:xfrm>
          <a:custGeom>
            <a:avLst/>
            <a:gdLst>
              <a:gd name="T0" fmla="*/ 0 w 2"/>
              <a:gd name="T1" fmla="*/ 2147483647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0 h 2"/>
              <a:gd name="T18" fmla="*/ 0 w 2"/>
              <a:gd name="T19" fmla="*/ 0 h 2"/>
              <a:gd name="T20" fmla="*/ 2147483647 w 2"/>
              <a:gd name="T21" fmla="*/ 0 h 2"/>
              <a:gd name="T22" fmla="*/ 0 w 2"/>
              <a:gd name="T23" fmla="*/ 0 h 2"/>
              <a:gd name="T24" fmla="*/ 0 w 2"/>
              <a:gd name="T25" fmla="*/ 0 h 2"/>
              <a:gd name="T26" fmla="*/ 0 w 2"/>
              <a:gd name="T27" fmla="*/ 0 h 2"/>
              <a:gd name="T28" fmla="*/ 0 w 2"/>
              <a:gd name="T29" fmla="*/ 0 h 2"/>
              <a:gd name="T30" fmla="*/ 0 w 2"/>
              <a:gd name="T31" fmla="*/ 2147483647 h 2"/>
              <a:gd name="T32" fmla="*/ 0 w 2"/>
              <a:gd name="T33" fmla="*/ 2147483647 h 2"/>
              <a:gd name="T34" fmla="*/ 0 w 2"/>
              <a:gd name="T35" fmla="*/ 2147483647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147483647 h 2"/>
              <a:gd name="T50" fmla="*/ 2147483647 w 2"/>
              <a:gd name="T51" fmla="*/ 2147483647 h 2"/>
              <a:gd name="T52" fmla="*/ 2147483647 w 2"/>
              <a:gd name="T53" fmla="*/ 0 h 2"/>
              <a:gd name="T54" fmla="*/ 2147483647 w 2"/>
              <a:gd name="T55" fmla="*/ 0 h 2"/>
              <a:gd name="T56" fmla="*/ 0 w 2"/>
              <a:gd name="T57" fmla="*/ 0 h 2"/>
              <a:gd name="T58" fmla="*/ 0 w 2"/>
              <a:gd name="T59" fmla="*/ 0 h 2"/>
              <a:gd name="T60" fmla="*/ 0 w 2"/>
              <a:gd name="T61" fmla="*/ 2147483647 h 2"/>
              <a:gd name="T62" fmla="*/ 0 w 2"/>
              <a:gd name="T63" fmla="*/ 2147483647 h 2"/>
              <a:gd name="T64" fmla="*/ 2147483647 w 2"/>
              <a:gd name="T65" fmla="*/ 2147483647 h 2"/>
              <a:gd name="T66" fmla="*/ 2147483647 w 2"/>
              <a:gd name="T67" fmla="*/ 2147483647 h 2"/>
              <a:gd name="T68" fmla="*/ 0 w 2"/>
              <a:gd name="T69" fmla="*/ 2147483647 h 2"/>
              <a:gd name="T70" fmla="*/ 0 w 2"/>
              <a:gd name="T71" fmla="*/ 2147483647 h 2"/>
              <a:gd name="T72" fmla="*/ 0 w 2"/>
              <a:gd name="T73" fmla="*/ 2147483647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5" name="Rectangle 1335">
            <a:extLst>
              <a:ext uri="{FF2B5EF4-FFF2-40B4-BE49-F238E27FC236}">
                <a16:creationId xmlns:a16="http://schemas.microsoft.com/office/drawing/2014/main" id="{E691831F-86B2-4AD5-9BA0-5366515536FA}"/>
              </a:ext>
            </a:extLst>
          </p:cNvPr>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6" name="Rectangle 1336">
            <a:extLst>
              <a:ext uri="{FF2B5EF4-FFF2-40B4-BE49-F238E27FC236}">
                <a16:creationId xmlns:a16="http://schemas.microsoft.com/office/drawing/2014/main" id="{07AF38A9-D834-4123-A8A5-B77C69E2545E}"/>
              </a:ext>
            </a:extLst>
          </p:cNvPr>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7" name="Rectangle 1337">
            <a:extLst>
              <a:ext uri="{FF2B5EF4-FFF2-40B4-BE49-F238E27FC236}">
                <a16:creationId xmlns:a16="http://schemas.microsoft.com/office/drawing/2014/main" id="{20D3B57E-850F-43E0-9643-9002EBE172AD}"/>
              </a:ext>
            </a:extLst>
          </p:cNvPr>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8" name="Rectangle 1340">
            <a:extLst>
              <a:ext uri="{FF2B5EF4-FFF2-40B4-BE49-F238E27FC236}">
                <a16:creationId xmlns:a16="http://schemas.microsoft.com/office/drawing/2014/main" id="{69FA608E-A364-49DC-A619-44ECCC569222}"/>
              </a:ext>
            </a:extLst>
          </p:cNvPr>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9" name="Rectangle 1341">
            <a:extLst>
              <a:ext uri="{FF2B5EF4-FFF2-40B4-BE49-F238E27FC236}">
                <a16:creationId xmlns:a16="http://schemas.microsoft.com/office/drawing/2014/main" id="{C6BD516B-AE8A-43D2-B8CD-31135E462213}"/>
              </a:ext>
            </a:extLst>
          </p:cNvPr>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0" name="Rectangle 1342">
            <a:extLst>
              <a:ext uri="{FF2B5EF4-FFF2-40B4-BE49-F238E27FC236}">
                <a16:creationId xmlns:a16="http://schemas.microsoft.com/office/drawing/2014/main" id="{FFDC7020-7E36-4C37-AD34-BF87EFB2BA24}"/>
              </a:ext>
            </a:extLst>
          </p:cNvPr>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1" name="Rectangle 1343">
            <a:extLst>
              <a:ext uri="{FF2B5EF4-FFF2-40B4-BE49-F238E27FC236}">
                <a16:creationId xmlns:a16="http://schemas.microsoft.com/office/drawing/2014/main" id="{BCFC53B1-F5B0-4E52-9A0F-B0B00C0A1A2F}"/>
              </a:ext>
            </a:extLst>
          </p:cNvPr>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2" name="Rectangle 1344">
            <a:extLst>
              <a:ext uri="{FF2B5EF4-FFF2-40B4-BE49-F238E27FC236}">
                <a16:creationId xmlns:a16="http://schemas.microsoft.com/office/drawing/2014/main" id="{F48D60DF-D1C6-4849-980E-90A809BD9F51}"/>
              </a:ext>
            </a:extLst>
          </p:cNvPr>
          <p:cNvSpPr>
            <a:spLocks noChangeArrowheads="1"/>
          </p:cNvSpPr>
          <p:nvPr/>
        </p:nvSpPr>
        <p:spPr bwMode="auto">
          <a:xfrm>
            <a:off x="620185" y="485776"/>
            <a:ext cx="2116"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324" name="Title 323"/>
          <p:cNvSpPr>
            <a:spLocks noGrp="1"/>
          </p:cNvSpPr>
          <p:nvPr>
            <p:ph type="title"/>
          </p:nvPr>
        </p:nvSpPr>
        <p:spPr>
          <a:xfrm>
            <a:off x="457868" y="301626"/>
            <a:ext cx="11252869" cy="1031875"/>
          </a:xfrm>
        </p:spPr>
        <p:txBody>
          <a:bodyPr/>
          <a:lstStyle>
            <a:lvl1pPr>
              <a:defRPr b="0" i="0" cap="none" baseline="0">
                <a:solidFill>
                  <a:srgbClr val="021F43"/>
                </a:solidFill>
                <a:latin typeface="+mn-lt"/>
                <a:cs typeface="Andes ExtraLight"/>
              </a:defRPr>
            </a:lvl1pPr>
          </a:lstStyle>
          <a:p>
            <a:r>
              <a:rPr lang="en-US"/>
              <a:t>Click to edit Master title style</a:t>
            </a:r>
          </a:p>
        </p:txBody>
      </p:sp>
      <p:sp>
        <p:nvSpPr>
          <p:cNvPr id="331" name="Content Placeholder 330"/>
          <p:cNvSpPr>
            <a:spLocks noGrp="1"/>
          </p:cNvSpPr>
          <p:nvPr>
            <p:ph sz="quarter" idx="10"/>
          </p:nvPr>
        </p:nvSpPr>
        <p:spPr>
          <a:xfrm>
            <a:off x="457869" y="1460501"/>
            <a:ext cx="11253740" cy="4600863"/>
          </a:xfrm>
        </p:spPr>
        <p:txBody>
          <a:bodyPr>
            <a:normAutofit/>
          </a:bodyPr>
          <a:lstStyle>
            <a:lvl1pPr>
              <a:lnSpc>
                <a:spcPct val="130000"/>
              </a:lnSpc>
              <a:spcBef>
                <a:spcPts val="1200"/>
              </a:spcBef>
              <a:defRPr>
                <a:solidFill>
                  <a:srgbClr val="7F7F7F"/>
                </a:solidFill>
              </a:defRPr>
            </a:lvl1pPr>
            <a:lvl2pPr>
              <a:lnSpc>
                <a:spcPct val="130000"/>
              </a:lnSpc>
              <a:spcBef>
                <a:spcPts val="1200"/>
              </a:spcBef>
              <a:buClr>
                <a:schemeClr val="tx2">
                  <a:lumMod val="50000"/>
                  <a:lumOff val="50000"/>
                </a:schemeClr>
              </a:buClr>
              <a:defRPr>
                <a:solidFill>
                  <a:srgbClr val="7F7F7F"/>
                </a:solidFill>
              </a:defRPr>
            </a:lvl2pPr>
            <a:lvl3pPr marL="557784">
              <a:lnSpc>
                <a:spcPct val="130000"/>
              </a:lnSpc>
              <a:spcBef>
                <a:spcPts val="0"/>
              </a:spcBef>
              <a:buClr>
                <a:schemeClr val="tx2">
                  <a:lumMod val="50000"/>
                  <a:lumOff val="50000"/>
                </a:schemeClr>
              </a:buClr>
              <a:defRPr>
                <a:solidFill>
                  <a:srgbClr val="7F7F7F"/>
                </a:solidFill>
              </a:defRPr>
            </a:lvl3pPr>
            <a:lvl4pPr>
              <a:lnSpc>
                <a:spcPct val="130000"/>
              </a:lnSpc>
              <a:spcBef>
                <a:spcPts val="0"/>
              </a:spcBef>
              <a:buClr>
                <a:schemeClr val="tx2">
                  <a:lumMod val="50000"/>
                  <a:lumOff val="50000"/>
                </a:schemeClr>
              </a:buClr>
              <a:defRPr>
                <a:solidFill>
                  <a:srgbClr val="7F7F7F"/>
                </a:solidFill>
              </a:defRPr>
            </a:lvl4pPr>
            <a:lvl5pPr>
              <a:lnSpc>
                <a:spcPct val="130000"/>
              </a:lnSpc>
              <a:spcBef>
                <a:spcPts val="0"/>
              </a:spcBef>
              <a:buClr>
                <a:schemeClr val="tx2">
                  <a:lumMod val="50000"/>
                  <a:lumOff val="50000"/>
                </a:schemeClr>
              </a:buClr>
              <a:defRPr>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 name="Footer Placeholder 8">
            <a:extLst>
              <a:ext uri="{FF2B5EF4-FFF2-40B4-BE49-F238E27FC236}">
                <a16:creationId xmlns:a16="http://schemas.microsoft.com/office/drawing/2014/main" id="{129B4718-A358-4FDF-8863-CBBB203C02C0}"/>
              </a:ext>
            </a:extLst>
          </p:cNvPr>
          <p:cNvSpPr>
            <a:spLocks noGrp="1"/>
          </p:cNvSpPr>
          <p:nvPr>
            <p:ph type="ftr" sz="quarter" idx="11"/>
          </p:nvPr>
        </p:nvSpPr>
        <p:spPr/>
        <p:txBody>
          <a:bodyPr/>
          <a:lstStyle>
            <a:lvl1pPr>
              <a:defRPr/>
            </a:lvl1pPr>
          </a:lstStyle>
          <a:p>
            <a:pPr>
              <a:defRPr/>
            </a:pPr>
            <a:r>
              <a:rPr lang="en-US"/>
              <a:t>Footer Information</a:t>
            </a:r>
          </a:p>
        </p:txBody>
      </p:sp>
      <p:sp>
        <p:nvSpPr>
          <p:cNvPr id="64" name="Slide Number Placeholder 9">
            <a:extLst>
              <a:ext uri="{FF2B5EF4-FFF2-40B4-BE49-F238E27FC236}">
                <a16:creationId xmlns:a16="http://schemas.microsoft.com/office/drawing/2014/main" id="{68270127-5B4E-464D-9982-361FAA52EBB3}"/>
              </a:ext>
            </a:extLst>
          </p:cNvPr>
          <p:cNvSpPr>
            <a:spLocks noGrp="1"/>
          </p:cNvSpPr>
          <p:nvPr>
            <p:ph type="sldNum" sz="quarter" idx="12"/>
          </p:nvPr>
        </p:nvSpPr>
        <p:spPr/>
        <p:txBody>
          <a:bodyPr/>
          <a:lstStyle>
            <a:lvl1pPr>
              <a:defRPr/>
            </a:lvl1pPr>
          </a:lstStyle>
          <a:p>
            <a:fld id="{FD363E82-A3A7-411F-83DE-A11CE0B9C7B8}" type="slidenum">
              <a:rPr lang="en-US" altLang="en-US"/>
              <a:pPr/>
              <a:t>‹#›</a:t>
            </a:fld>
            <a:endParaRPr lang="en-US" altLang="en-US"/>
          </a:p>
        </p:txBody>
      </p:sp>
    </p:spTree>
    <p:extLst>
      <p:ext uri="{BB962C8B-B14F-4D97-AF65-F5344CB8AC3E}">
        <p14:creationId xmlns:p14="http://schemas.microsoft.com/office/powerpoint/2010/main" val="2383318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with Sub-Title">
    <p:spTree>
      <p:nvGrpSpPr>
        <p:cNvPr id="1" name=""/>
        <p:cNvGrpSpPr/>
        <p:nvPr/>
      </p:nvGrpSpPr>
      <p:grpSpPr>
        <a:xfrm>
          <a:off x="0" y="0"/>
          <a:ext cx="0" cy="0"/>
          <a:chOff x="0" y="0"/>
          <a:chExt cx="0" cy="0"/>
        </a:xfrm>
      </p:grpSpPr>
      <p:sp>
        <p:nvSpPr>
          <p:cNvPr id="5" name="Freeform 1682">
            <a:extLst>
              <a:ext uri="{FF2B5EF4-FFF2-40B4-BE49-F238E27FC236}">
                <a16:creationId xmlns:a16="http://schemas.microsoft.com/office/drawing/2014/main" id="{14987D2A-975B-438A-93BC-505732820708}"/>
              </a:ext>
            </a:extLst>
          </p:cNvPr>
          <p:cNvSpPr>
            <a:spLocks/>
          </p:cNvSpPr>
          <p:nvPr/>
        </p:nvSpPr>
        <p:spPr bwMode="auto">
          <a:xfrm flipH="1">
            <a:off x="8506884" y="615951"/>
            <a:ext cx="1352549" cy="1895475"/>
          </a:xfrm>
          <a:custGeom>
            <a:avLst/>
            <a:gdLst>
              <a:gd name="T0" fmla="*/ 0 w 638"/>
              <a:gd name="T1" fmla="*/ 0 h 1194"/>
              <a:gd name="T2" fmla="*/ 2147483647 w 638"/>
              <a:gd name="T3" fmla="*/ 2147483647 h 1194"/>
              <a:gd name="T4" fmla="*/ 2147483647 w 638"/>
              <a:gd name="T5" fmla="*/ 2147483647 h 1194"/>
              <a:gd name="T6" fmla="*/ 2147483647 w 638"/>
              <a:gd name="T7" fmla="*/ 2147483647 h 1194"/>
              <a:gd name="T8" fmla="*/ 2147483647 w 638"/>
              <a:gd name="T9" fmla="*/ 2147483647 h 1194"/>
              <a:gd name="T10" fmla="*/ 2147483647 w 638"/>
              <a:gd name="T11" fmla="*/ 2147483647 h 1194"/>
              <a:gd name="T12" fmla="*/ 2147483647 w 638"/>
              <a:gd name="T13" fmla="*/ 2147483647 h 1194"/>
              <a:gd name="T14" fmla="*/ 2147483647 w 638"/>
              <a:gd name="T15" fmla="*/ 2147483647 h 1194"/>
              <a:gd name="T16" fmla="*/ 2147483647 w 638"/>
              <a:gd name="T17" fmla="*/ 2147483647 h 1194"/>
              <a:gd name="T18" fmla="*/ 2147483647 w 638"/>
              <a:gd name="T19" fmla="*/ 2147483647 h 1194"/>
              <a:gd name="T20" fmla="*/ 2147483647 w 638"/>
              <a:gd name="T21" fmla="*/ 2147483647 h 1194"/>
              <a:gd name="T22" fmla="*/ 2147483647 w 638"/>
              <a:gd name="T23" fmla="*/ 2147483647 h 1194"/>
              <a:gd name="T24" fmla="*/ 2147483647 w 638"/>
              <a:gd name="T25" fmla="*/ 2147483647 h 1194"/>
              <a:gd name="T26" fmla="*/ 2147483647 w 638"/>
              <a:gd name="T27" fmla="*/ 2147483647 h 1194"/>
              <a:gd name="T28" fmla="*/ 2147483647 w 638"/>
              <a:gd name="T29" fmla="*/ 2147483647 h 1194"/>
              <a:gd name="T30" fmla="*/ 2147483647 w 638"/>
              <a:gd name="T31" fmla="*/ 2147483647 h 1194"/>
              <a:gd name="T32" fmla="*/ 2147483647 w 638"/>
              <a:gd name="T33" fmla="*/ 2147483647 h 1194"/>
              <a:gd name="T34" fmla="*/ 2147483647 w 638"/>
              <a:gd name="T35" fmla="*/ 2147483647 h 1194"/>
              <a:gd name="T36" fmla="*/ 2147483647 w 638"/>
              <a:gd name="T37" fmla="*/ 2147483647 h 1194"/>
              <a:gd name="T38" fmla="*/ 2147483647 w 638"/>
              <a:gd name="T39" fmla="*/ 2147483647 h 1194"/>
              <a:gd name="T40" fmla="*/ 2147483647 w 638"/>
              <a:gd name="T41" fmla="*/ 2147483647 h 1194"/>
              <a:gd name="T42" fmla="*/ 2147483647 w 638"/>
              <a:gd name="T43" fmla="*/ 2147483647 h 1194"/>
              <a:gd name="T44" fmla="*/ 2147483647 w 638"/>
              <a:gd name="T45" fmla="*/ 2147483647 h 1194"/>
              <a:gd name="T46" fmla="*/ 2147483647 w 638"/>
              <a:gd name="T47" fmla="*/ 2147483647 h 1194"/>
              <a:gd name="T48" fmla="*/ 2147483647 w 638"/>
              <a:gd name="T49" fmla="*/ 2147483647 h 1194"/>
              <a:gd name="T50" fmla="*/ 2147483647 w 638"/>
              <a:gd name="T51" fmla="*/ 2147483647 h 1194"/>
              <a:gd name="T52" fmla="*/ 2147483647 w 638"/>
              <a:gd name="T53" fmla="*/ 2147483647 h 1194"/>
              <a:gd name="T54" fmla="*/ 2147483647 w 638"/>
              <a:gd name="T55" fmla="*/ 2147483647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600"/>
          </a:p>
        </p:txBody>
      </p:sp>
      <p:sp>
        <p:nvSpPr>
          <p:cNvPr id="7" name="Freeform 1683">
            <a:extLst>
              <a:ext uri="{FF2B5EF4-FFF2-40B4-BE49-F238E27FC236}">
                <a16:creationId xmlns:a16="http://schemas.microsoft.com/office/drawing/2014/main" id="{00CE6439-8D5F-41B8-8786-CF9045AE1A52}"/>
              </a:ext>
            </a:extLst>
          </p:cNvPr>
          <p:cNvSpPr>
            <a:spLocks/>
          </p:cNvSpPr>
          <p:nvPr/>
        </p:nvSpPr>
        <p:spPr bwMode="auto">
          <a:xfrm flipH="1">
            <a:off x="9880600" y="3175"/>
            <a:ext cx="950384" cy="584200"/>
          </a:xfrm>
          <a:custGeom>
            <a:avLst/>
            <a:gdLst>
              <a:gd name="T0" fmla="*/ 2147483647 w 448"/>
              <a:gd name="T1" fmla="*/ 2147483647 h 372"/>
              <a:gd name="T2" fmla="*/ 2147483647 w 448"/>
              <a:gd name="T3" fmla="*/ 2147483647 h 372"/>
              <a:gd name="T4" fmla="*/ 2147483647 w 448"/>
              <a:gd name="T5" fmla="*/ 2147483647 h 372"/>
              <a:gd name="T6" fmla="*/ 2147483647 w 448"/>
              <a:gd name="T7" fmla="*/ 2147483647 h 372"/>
              <a:gd name="T8" fmla="*/ 2147483647 w 448"/>
              <a:gd name="T9" fmla="*/ 2147483647 h 372"/>
              <a:gd name="T10" fmla="*/ 2147483647 w 448"/>
              <a:gd name="T11" fmla="*/ 2147483647 h 372"/>
              <a:gd name="T12" fmla="*/ 0 w 448"/>
              <a:gd name="T13" fmla="*/ 0 h 372"/>
              <a:gd name="T14" fmla="*/ 2147483647 w 448"/>
              <a:gd name="T15" fmla="*/ 0 h 372"/>
              <a:gd name="T16" fmla="*/ 2147483647 w 448"/>
              <a:gd name="T17" fmla="*/ 2147483647 h 372"/>
              <a:gd name="T18" fmla="*/ 2147483647 w 448"/>
              <a:gd name="T19" fmla="*/ 2147483647 h 372"/>
              <a:gd name="T20" fmla="*/ 2147483647 w 448"/>
              <a:gd name="T21" fmla="*/ 2147483647 h 372"/>
              <a:gd name="T22" fmla="*/ 2147483647 w 448"/>
              <a:gd name="T23" fmla="*/ 2147483647 h 372"/>
              <a:gd name="T24" fmla="*/ 2147483647 w 448"/>
              <a:gd name="T25" fmla="*/ 2147483647 h 372"/>
              <a:gd name="T26" fmla="*/ 2147483647 w 448"/>
              <a:gd name="T27" fmla="*/ 2147483647 h 372"/>
              <a:gd name="T28" fmla="*/ 2147483647 w 448"/>
              <a:gd name="T29" fmla="*/ 2147483647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600"/>
          </a:p>
        </p:txBody>
      </p:sp>
      <p:sp>
        <p:nvSpPr>
          <p:cNvPr id="324" name="Title 323"/>
          <p:cNvSpPr>
            <a:spLocks noGrp="1"/>
          </p:cNvSpPr>
          <p:nvPr>
            <p:ph type="title"/>
          </p:nvPr>
        </p:nvSpPr>
        <p:spPr>
          <a:xfrm>
            <a:off x="475913" y="301625"/>
            <a:ext cx="11252649" cy="667338"/>
          </a:xfrm>
        </p:spPr>
        <p:txBody>
          <a:bodyPr/>
          <a:lstStyle>
            <a:lvl1pPr>
              <a:defRPr b="0" i="0" cap="none" baseline="0">
                <a:solidFill>
                  <a:schemeClr val="tx1"/>
                </a:solidFill>
                <a:latin typeface="+mn-lt"/>
                <a:cs typeface="Andes ExtraLight"/>
              </a:defRPr>
            </a:lvl1pPr>
          </a:lstStyle>
          <a:p>
            <a:r>
              <a:rPr lang="en-US"/>
              <a:t>Click to edit Master title style</a:t>
            </a:r>
          </a:p>
        </p:txBody>
      </p:sp>
      <p:sp>
        <p:nvSpPr>
          <p:cNvPr id="331" name="Content Placeholder 330"/>
          <p:cNvSpPr>
            <a:spLocks noGrp="1"/>
          </p:cNvSpPr>
          <p:nvPr>
            <p:ph sz="quarter" idx="10"/>
          </p:nvPr>
        </p:nvSpPr>
        <p:spPr>
          <a:xfrm>
            <a:off x="475913" y="1599260"/>
            <a:ext cx="11253740" cy="4462104"/>
          </a:xfrm>
        </p:spPr>
        <p:txBody>
          <a:bodyPr/>
          <a:lstStyle>
            <a:lvl1pPr>
              <a:defRPr>
                <a:solidFill>
                  <a:srgbClr val="7F7F7F"/>
                </a:solidFill>
              </a:defRPr>
            </a:lvl1pPr>
            <a:lvl2pPr>
              <a:buClr>
                <a:schemeClr val="tx2">
                  <a:lumMod val="50000"/>
                  <a:lumOff val="50000"/>
                </a:schemeClr>
              </a:buClr>
              <a:defRPr>
                <a:solidFill>
                  <a:srgbClr val="7F7F7F"/>
                </a:solidFill>
              </a:defRPr>
            </a:lvl2pPr>
            <a:lvl3pPr marL="557784">
              <a:buClr>
                <a:schemeClr val="tx2">
                  <a:lumMod val="50000"/>
                  <a:lumOff val="50000"/>
                </a:schemeClr>
              </a:buClr>
              <a:defRPr>
                <a:solidFill>
                  <a:srgbClr val="7F7F7F"/>
                </a:solidFill>
              </a:defRPr>
            </a:lvl3pPr>
            <a:lvl4pPr>
              <a:buClr>
                <a:schemeClr val="tx2">
                  <a:lumMod val="50000"/>
                  <a:lumOff val="50000"/>
                </a:schemeClr>
              </a:buClr>
              <a:defRPr>
                <a:solidFill>
                  <a:srgbClr val="7F7F7F"/>
                </a:solidFill>
              </a:defRPr>
            </a:lvl4pPr>
            <a:lvl5pPr>
              <a:buClr>
                <a:schemeClr val="tx2">
                  <a:lumMod val="50000"/>
                  <a:lumOff val="50000"/>
                </a:schemeClr>
              </a:buClr>
              <a:defRPr>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4"/>
          </p:nvPr>
        </p:nvSpPr>
        <p:spPr>
          <a:xfrm>
            <a:off x="475913" y="1025408"/>
            <a:ext cx="11247297" cy="517408"/>
          </a:xfrm>
        </p:spPr>
        <p:txBody>
          <a:bodyPr>
            <a:normAutofit/>
          </a:bodyPr>
          <a:lstStyle>
            <a:lvl1pPr algn="l">
              <a:lnSpc>
                <a:spcPct val="100000"/>
              </a:lnSpc>
              <a:spcBef>
                <a:spcPts val="0"/>
              </a:spcBef>
              <a:defRPr sz="1600" b="0" cap="none" baseline="0">
                <a:solidFill>
                  <a:schemeClr val="bg2"/>
                </a:solidFill>
              </a:defRPr>
            </a:lvl1pPr>
            <a:lvl2pPr>
              <a:defRPr sz="1600" cap="all">
                <a:solidFill>
                  <a:schemeClr val="tx2">
                    <a:lumMod val="50000"/>
                    <a:lumOff val="50000"/>
                  </a:schemeClr>
                </a:solidFill>
              </a:defRPr>
            </a:lvl2pPr>
            <a:lvl3pPr>
              <a:defRPr sz="1600" cap="all">
                <a:solidFill>
                  <a:schemeClr val="tx2">
                    <a:lumMod val="50000"/>
                    <a:lumOff val="50000"/>
                  </a:schemeClr>
                </a:solidFill>
              </a:defRPr>
            </a:lvl3pPr>
            <a:lvl4pPr>
              <a:defRPr sz="1600" cap="all">
                <a:solidFill>
                  <a:schemeClr val="tx2">
                    <a:lumMod val="50000"/>
                    <a:lumOff val="50000"/>
                  </a:schemeClr>
                </a:solidFill>
              </a:defRPr>
            </a:lvl4pPr>
            <a:lvl5pPr>
              <a:defRPr sz="1600" cap="all">
                <a:solidFill>
                  <a:schemeClr val="tx2">
                    <a:lumMod val="50000"/>
                    <a:lumOff val="50000"/>
                  </a:schemeClr>
                </a:solidFill>
              </a:defRPr>
            </a:lvl5pPr>
          </a:lstStyle>
          <a:p>
            <a:pPr lvl="0"/>
            <a:r>
              <a:rPr lang="en-US"/>
              <a:t>Click to edit Master text styles</a:t>
            </a:r>
          </a:p>
        </p:txBody>
      </p:sp>
      <p:sp>
        <p:nvSpPr>
          <p:cNvPr id="8" name="Footer Placeholder 1">
            <a:extLst>
              <a:ext uri="{FF2B5EF4-FFF2-40B4-BE49-F238E27FC236}">
                <a16:creationId xmlns:a16="http://schemas.microsoft.com/office/drawing/2014/main" id="{71156274-B952-4477-9038-335EDA4046E4}"/>
              </a:ext>
            </a:extLst>
          </p:cNvPr>
          <p:cNvSpPr>
            <a:spLocks noGrp="1"/>
          </p:cNvSpPr>
          <p:nvPr>
            <p:ph type="ftr" sz="quarter" idx="15"/>
          </p:nvPr>
        </p:nvSpPr>
        <p:spPr/>
        <p:txBody>
          <a:bodyPr/>
          <a:lstStyle>
            <a:lvl1pPr>
              <a:defRPr/>
            </a:lvl1pPr>
          </a:lstStyle>
          <a:p>
            <a:pPr>
              <a:defRPr/>
            </a:pPr>
            <a:r>
              <a:rPr lang="en-US"/>
              <a:t>Footer Information</a:t>
            </a:r>
          </a:p>
        </p:txBody>
      </p:sp>
      <p:sp>
        <p:nvSpPr>
          <p:cNvPr id="9" name="Slide Number Placeholder 2">
            <a:extLst>
              <a:ext uri="{FF2B5EF4-FFF2-40B4-BE49-F238E27FC236}">
                <a16:creationId xmlns:a16="http://schemas.microsoft.com/office/drawing/2014/main" id="{1D89FE62-2354-446D-B6CB-DD2056455C18}"/>
              </a:ext>
            </a:extLst>
          </p:cNvPr>
          <p:cNvSpPr>
            <a:spLocks noGrp="1"/>
          </p:cNvSpPr>
          <p:nvPr>
            <p:ph type="sldNum" sz="quarter" idx="16"/>
          </p:nvPr>
        </p:nvSpPr>
        <p:spPr/>
        <p:txBody>
          <a:bodyPr/>
          <a:lstStyle>
            <a:lvl1pPr>
              <a:defRPr/>
            </a:lvl1pPr>
          </a:lstStyle>
          <a:p>
            <a:fld id="{035C83E6-69E8-41EF-949A-583A5936B917}" type="slidenum">
              <a:rPr lang="en-US" altLang="en-US"/>
              <a:pPr/>
              <a:t>‹#›</a:t>
            </a:fld>
            <a:endParaRPr lang="en-US" altLang="en-US"/>
          </a:p>
        </p:txBody>
      </p:sp>
    </p:spTree>
    <p:extLst>
      <p:ext uri="{BB962C8B-B14F-4D97-AF65-F5344CB8AC3E}">
        <p14:creationId xmlns:p14="http://schemas.microsoft.com/office/powerpoint/2010/main" val="24511233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Tit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5912" y="405102"/>
            <a:ext cx="4014520" cy="5517716"/>
          </a:xfrm>
        </p:spPr>
        <p:txBody>
          <a:bodyPr anchor="ctr"/>
          <a:lstStyle>
            <a:lvl1pPr algn="l">
              <a:defRPr sz="2400" b="0" i="0" cap="all" baseline="0">
                <a:solidFill>
                  <a:schemeClr val="bg2"/>
                </a:solidFill>
                <a:latin typeface="+mn-lt"/>
                <a:cs typeface="Andes ExtraLight"/>
              </a:defRPr>
            </a:lvl1pPr>
            <a:lvl2pPr algn="l">
              <a:defRPr sz="2400" b="0" i="0" cap="all">
                <a:solidFill>
                  <a:schemeClr val="tx2">
                    <a:lumMod val="50000"/>
                    <a:lumOff val="50000"/>
                  </a:schemeClr>
                </a:solidFill>
                <a:latin typeface="+mn-lt"/>
                <a:cs typeface="Andes ExtraLight"/>
              </a:defRPr>
            </a:lvl2pPr>
            <a:lvl3pPr algn="l">
              <a:defRPr sz="2400" b="0" i="0" cap="all">
                <a:solidFill>
                  <a:schemeClr val="tx2">
                    <a:lumMod val="50000"/>
                    <a:lumOff val="50000"/>
                  </a:schemeClr>
                </a:solidFill>
                <a:latin typeface="+mn-lt"/>
                <a:cs typeface="Andes ExtraLight"/>
              </a:defRPr>
            </a:lvl3pPr>
            <a:lvl4pPr algn="l">
              <a:defRPr sz="2400" b="0" i="0" cap="all">
                <a:solidFill>
                  <a:schemeClr val="tx2">
                    <a:lumMod val="50000"/>
                    <a:lumOff val="50000"/>
                  </a:schemeClr>
                </a:solidFill>
                <a:latin typeface="+mn-lt"/>
                <a:cs typeface="Andes ExtraLight"/>
              </a:defRPr>
            </a:lvl4pPr>
            <a:lvl5pPr algn="l">
              <a:defRPr sz="2400" b="0" i="0" cap="all">
                <a:solidFill>
                  <a:schemeClr val="tx2">
                    <a:lumMod val="50000"/>
                    <a:lumOff val="50000"/>
                  </a:schemeClr>
                </a:solidFill>
                <a:latin typeface="+mn-lt"/>
                <a:cs typeface="Andes ExtraLight"/>
              </a:defRPr>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4910667" y="405102"/>
            <a:ext cx="6942667" cy="5483080"/>
          </a:xfrm>
        </p:spPr>
        <p:txBody>
          <a:bodyPr anchor="ctr"/>
          <a:lstStyle>
            <a:lvl1pPr>
              <a:defRPr sz="1600">
                <a:solidFill>
                  <a:schemeClr val="tx2">
                    <a:lumMod val="50000"/>
                    <a:lumOff val="50000"/>
                  </a:schemeClr>
                </a:solidFill>
              </a:defRPr>
            </a:lvl1pPr>
            <a:lvl2pPr>
              <a:buClr>
                <a:schemeClr val="tx2">
                  <a:lumMod val="50000"/>
                  <a:lumOff val="50000"/>
                </a:schemeClr>
              </a:buClr>
              <a:defRPr sz="1600">
                <a:solidFill>
                  <a:schemeClr val="tx2">
                    <a:lumMod val="50000"/>
                    <a:lumOff val="50000"/>
                  </a:schemeClr>
                </a:solidFill>
              </a:defRPr>
            </a:lvl2pPr>
            <a:lvl3pPr marL="557784">
              <a:buClr>
                <a:schemeClr val="tx2">
                  <a:lumMod val="50000"/>
                  <a:lumOff val="50000"/>
                </a:schemeClr>
              </a:buClr>
              <a:defRPr sz="1600">
                <a:solidFill>
                  <a:schemeClr val="tx2">
                    <a:lumMod val="50000"/>
                    <a:lumOff val="50000"/>
                  </a:schemeClr>
                </a:solidFill>
              </a:defRPr>
            </a:lvl3pPr>
            <a:lvl4pPr>
              <a:buClr>
                <a:schemeClr val="tx2">
                  <a:lumMod val="50000"/>
                  <a:lumOff val="50000"/>
                </a:schemeClr>
              </a:buClr>
              <a:defRPr sz="1600">
                <a:solidFill>
                  <a:schemeClr val="tx2">
                    <a:lumMod val="50000"/>
                    <a:lumOff val="50000"/>
                  </a:schemeClr>
                </a:solidFill>
              </a:defRPr>
            </a:lvl4pPr>
            <a:lvl5pPr>
              <a:buClr>
                <a:schemeClr val="tx2">
                  <a:lumMod val="50000"/>
                  <a:lumOff val="50000"/>
                </a:schemeClr>
              </a:buClr>
              <a:defRPr sz="1600">
                <a:solidFill>
                  <a:schemeClr val="tx2">
                    <a:lumMod val="50000"/>
                    <a:lumOff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D6E324A6-D1C5-4621-824D-11B7D74E6AD3}"/>
              </a:ext>
            </a:extLst>
          </p:cNvPr>
          <p:cNvSpPr>
            <a:spLocks noGrp="1"/>
          </p:cNvSpPr>
          <p:nvPr>
            <p:ph type="sldNum" sz="quarter" idx="10"/>
          </p:nvPr>
        </p:nvSpPr>
        <p:spPr/>
        <p:txBody>
          <a:bodyPr/>
          <a:lstStyle>
            <a:lvl1pPr>
              <a:defRPr/>
            </a:lvl1pPr>
          </a:lstStyle>
          <a:p>
            <a:fld id="{D4872165-731E-4B77-8D6B-D064B92B3ED7}" type="slidenum">
              <a:rPr lang="en-US" altLang="en-US"/>
              <a:pPr/>
              <a:t>‹#›</a:t>
            </a:fld>
            <a:endParaRPr lang="en-US" altLang="en-US"/>
          </a:p>
        </p:txBody>
      </p:sp>
      <p:sp>
        <p:nvSpPr>
          <p:cNvPr id="6" name="Footer Placeholder 4">
            <a:extLst>
              <a:ext uri="{FF2B5EF4-FFF2-40B4-BE49-F238E27FC236}">
                <a16:creationId xmlns:a16="http://schemas.microsoft.com/office/drawing/2014/main" id="{A5E5126A-7CC3-4C66-B077-2F00A31DF3CD}"/>
              </a:ext>
            </a:extLst>
          </p:cNvPr>
          <p:cNvSpPr>
            <a:spLocks noGrp="1"/>
          </p:cNvSpPr>
          <p:nvPr>
            <p:ph type="ftr" sz="quarter" idx="11"/>
          </p:nvPr>
        </p:nvSpPr>
        <p:spPr/>
        <p:txBody>
          <a:bodyPr/>
          <a:lstStyle>
            <a:lvl1pPr>
              <a:defRPr/>
            </a:lvl1pPr>
          </a:lstStyle>
          <a:p>
            <a:pPr>
              <a:defRPr/>
            </a:pPr>
            <a:r>
              <a:rPr lang="en-US"/>
              <a:t>Footer Information</a:t>
            </a:r>
          </a:p>
        </p:txBody>
      </p:sp>
    </p:spTree>
    <p:extLst>
      <p:ext uri="{BB962C8B-B14F-4D97-AF65-F5344CB8AC3E}">
        <p14:creationId xmlns:p14="http://schemas.microsoft.com/office/powerpoint/2010/main" val="33258299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Title">
    <p:spTree>
      <p:nvGrpSpPr>
        <p:cNvPr id="1" name=""/>
        <p:cNvGrpSpPr/>
        <p:nvPr/>
      </p:nvGrpSpPr>
      <p:grpSpPr>
        <a:xfrm>
          <a:off x="0" y="0"/>
          <a:ext cx="0" cy="0"/>
          <a:chOff x="0" y="0"/>
          <a:chExt cx="0" cy="0"/>
        </a:xfrm>
      </p:grpSpPr>
      <p:sp>
        <p:nvSpPr>
          <p:cNvPr id="2" name="Title 1"/>
          <p:cNvSpPr>
            <a:spLocks noGrp="1"/>
          </p:cNvSpPr>
          <p:nvPr>
            <p:ph type="title"/>
          </p:nvPr>
        </p:nvSpPr>
        <p:spPr>
          <a:xfrm>
            <a:off x="475911" y="288637"/>
            <a:ext cx="11377423" cy="461819"/>
          </a:xfrm>
        </p:spPr>
        <p:txBody>
          <a:bodyPr/>
          <a:lstStyle>
            <a:lvl1pPr>
              <a:defRPr sz="2200" b="0" i="0" baseline="0">
                <a:solidFill>
                  <a:srgbClr val="021F43"/>
                </a:solidFill>
                <a:latin typeface="+mn-lt"/>
                <a:cs typeface="Andes ExtraLight"/>
              </a:defRPr>
            </a:lvl1pPr>
          </a:lstStyle>
          <a:p>
            <a:r>
              <a:rPr lang="en-US"/>
              <a:t>Click to edit Master title style</a:t>
            </a:r>
          </a:p>
        </p:txBody>
      </p:sp>
      <p:sp>
        <p:nvSpPr>
          <p:cNvPr id="4" name="Content Placeholder 3"/>
          <p:cNvSpPr>
            <a:spLocks noGrp="1"/>
          </p:cNvSpPr>
          <p:nvPr>
            <p:ph sz="half" idx="2"/>
          </p:nvPr>
        </p:nvSpPr>
        <p:spPr>
          <a:xfrm>
            <a:off x="4910667" y="983838"/>
            <a:ext cx="6942667" cy="4904344"/>
          </a:xfrm>
        </p:spPr>
        <p:txBody>
          <a:bodyPr anchor="ctr"/>
          <a:lstStyle>
            <a:lvl1pPr>
              <a:defRPr sz="1600">
                <a:solidFill>
                  <a:schemeClr val="tx2">
                    <a:lumMod val="50000"/>
                    <a:lumOff val="50000"/>
                  </a:schemeClr>
                </a:solidFill>
              </a:defRPr>
            </a:lvl1pPr>
            <a:lvl2pPr>
              <a:buClr>
                <a:schemeClr val="tx2">
                  <a:lumMod val="50000"/>
                  <a:lumOff val="50000"/>
                </a:schemeClr>
              </a:buClr>
              <a:defRPr sz="1600">
                <a:solidFill>
                  <a:schemeClr val="tx2">
                    <a:lumMod val="50000"/>
                    <a:lumOff val="50000"/>
                  </a:schemeClr>
                </a:solidFill>
              </a:defRPr>
            </a:lvl2pPr>
            <a:lvl3pPr marL="557784">
              <a:buClr>
                <a:schemeClr val="tx2">
                  <a:lumMod val="50000"/>
                  <a:lumOff val="50000"/>
                </a:schemeClr>
              </a:buClr>
              <a:defRPr sz="1600">
                <a:solidFill>
                  <a:schemeClr val="tx2">
                    <a:lumMod val="50000"/>
                    <a:lumOff val="50000"/>
                  </a:schemeClr>
                </a:solidFill>
              </a:defRPr>
            </a:lvl3pPr>
            <a:lvl4pPr>
              <a:buClr>
                <a:schemeClr val="tx2">
                  <a:lumMod val="50000"/>
                  <a:lumOff val="50000"/>
                </a:schemeClr>
              </a:buClr>
              <a:defRPr sz="1600">
                <a:solidFill>
                  <a:schemeClr val="tx2">
                    <a:lumMod val="50000"/>
                    <a:lumOff val="50000"/>
                  </a:schemeClr>
                </a:solidFill>
              </a:defRPr>
            </a:lvl4pPr>
            <a:lvl5pPr>
              <a:buClr>
                <a:schemeClr val="tx2">
                  <a:lumMod val="50000"/>
                  <a:lumOff val="50000"/>
                </a:schemeClr>
              </a:buClr>
              <a:defRPr sz="1600">
                <a:solidFill>
                  <a:schemeClr val="tx2">
                    <a:lumMod val="50000"/>
                    <a:lumOff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A37B2BC2-C70A-461B-99F0-5E882FB52E55}"/>
              </a:ext>
            </a:extLst>
          </p:cNvPr>
          <p:cNvSpPr>
            <a:spLocks noGrp="1"/>
          </p:cNvSpPr>
          <p:nvPr>
            <p:ph type="sldNum" sz="quarter" idx="10"/>
          </p:nvPr>
        </p:nvSpPr>
        <p:spPr/>
        <p:txBody>
          <a:bodyPr/>
          <a:lstStyle>
            <a:lvl1pPr>
              <a:defRPr/>
            </a:lvl1pPr>
          </a:lstStyle>
          <a:p>
            <a:fld id="{18A033C4-07DF-410B-A0EF-9B2E96CD6EB8}" type="slidenum">
              <a:rPr lang="en-US" altLang="en-US"/>
              <a:pPr/>
              <a:t>‹#›</a:t>
            </a:fld>
            <a:endParaRPr lang="en-US" altLang="en-US"/>
          </a:p>
        </p:txBody>
      </p:sp>
      <p:sp>
        <p:nvSpPr>
          <p:cNvPr id="6" name="Footer Placeholder 4">
            <a:extLst>
              <a:ext uri="{FF2B5EF4-FFF2-40B4-BE49-F238E27FC236}">
                <a16:creationId xmlns:a16="http://schemas.microsoft.com/office/drawing/2014/main" id="{2E8667C7-1712-4304-835D-C65C5A64DC67}"/>
              </a:ext>
            </a:extLst>
          </p:cNvPr>
          <p:cNvSpPr>
            <a:spLocks noGrp="1"/>
          </p:cNvSpPr>
          <p:nvPr>
            <p:ph type="ftr" sz="quarter" idx="11"/>
          </p:nvPr>
        </p:nvSpPr>
        <p:spPr/>
        <p:txBody>
          <a:bodyPr/>
          <a:lstStyle>
            <a:lvl1pPr>
              <a:defRPr/>
            </a:lvl1pPr>
          </a:lstStyle>
          <a:p>
            <a:pPr>
              <a:defRPr/>
            </a:pPr>
            <a:r>
              <a:rPr lang="en-US"/>
              <a:t>Footer Information</a:t>
            </a:r>
          </a:p>
        </p:txBody>
      </p:sp>
    </p:spTree>
    <p:extLst>
      <p:ext uri="{BB962C8B-B14F-4D97-AF65-F5344CB8AC3E}">
        <p14:creationId xmlns:p14="http://schemas.microsoft.com/office/powerpoint/2010/main" val="170503428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ragraph with Graphic Element">
    <p:spTree>
      <p:nvGrpSpPr>
        <p:cNvPr id="1" name=""/>
        <p:cNvGrpSpPr/>
        <p:nvPr/>
      </p:nvGrpSpPr>
      <p:grpSpPr>
        <a:xfrm>
          <a:off x="0" y="0"/>
          <a:ext cx="0" cy="0"/>
          <a:chOff x="0" y="0"/>
          <a:chExt cx="0" cy="0"/>
        </a:xfrm>
      </p:grpSpPr>
      <p:sp>
        <p:nvSpPr>
          <p:cNvPr id="2" name="Title 1"/>
          <p:cNvSpPr>
            <a:spLocks noGrp="1"/>
          </p:cNvSpPr>
          <p:nvPr>
            <p:ph type="title"/>
          </p:nvPr>
        </p:nvSpPr>
        <p:spPr>
          <a:xfrm>
            <a:off x="427789" y="288637"/>
            <a:ext cx="11425544" cy="461819"/>
          </a:xfrm>
        </p:spPr>
        <p:txBody>
          <a:bodyPr/>
          <a:lstStyle>
            <a:lvl1pPr>
              <a:defRPr sz="2200" b="0" i="0" cap="none" baseline="0">
                <a:solidFill>
                  <a:srgbClr val="021F43"/>
                </a:solidFill>
                <a:latin typeface="+mn-lt"/>
                <a:cs typeface="Andes ExtraLight"/>
              </a:defRPr>
            </a:lvl1pPr>
          </a:lstStyle>
          <a:p>
            <a:r>
              <a:rPr lang="en-US"/>
              <a:t>Click to edit Master title style</a:t>
            </a:r>
          </a:p>
        </p:txBody>
      </p:sp>
      <p:sp>
        <p:nvSpPr>
          <p:cNvPr id="4" name="Content Placeholder 3"/>
          <p:cNvSpPr>
            <a:spLocks noGrp="1"/>
          </p:cNvSpPr>
          <p:nvPr>
            <p:ph sz="half" idx="2"/>
          </p:nvPr>
        </p:nvSpPr>
        <p:spPr>
          <a:xfrm>
            <a:off x="4830455" y="1443790"/>
            <a:ext cx="7076351" cy="4545263"/>
          </a:xfrm>
        </p:spPr>
        <p:txBody>
          <a:bodyPr/>
          <a:lstStyle>
            <a:lvl1pPr>
              <a:defRPr sz="1600">
                <a:solidFill>
                  <a:schemeClr val="tx2">
                    <a:lumMod val="50000"/>
                    <a:lumOff val="50000"/>
                  </a:schemeClr>
                </a:solidFill>
              </a:defRPr>
            </a:lvl1pPr>
            <a:lvl2pPr>
              <a:buClr>
                <a:schemeClr val="tx2">
                  <a:lumMod val="50000"/>
                  <a:lumOff val="50000"/>
                </a:schemeClr>
              </a:buClr>
              <a:defRPr sz="1600">
                <a:solidFill>
                  <a:schemeClr val="tx2">
                    <a:lumMod val="50000"/>
                    <a:lumOff val="50000"/>
                  </a:schemeClr>
                </a:solidFill>
              </a:defRPr>
            </a:lvl2pPr>
            <a:lvl3pPr marL="557784">
              <a:buClr>
                <a:schemeClr val="tx2">
                  <a:lumMod val="50000"/>
                  <a:lumOff val="50000"/>
                </a:schemeClr>
              </a:buClr>
              <a:defRPr sz="1600">
                <a:solidFill>
                  <a:schemeClr val="tx2">
                    <a:lumMod val="50000"/>
                    <a:lumOff val="50000"/>
                  </a:schemeClr>
                </a:solidFill>
              </a:defRPr>
            </a:lvl3pPr>
            <a:lvl4pPr>
              <a:buClr>
                <a:schemeClr val="tx2">
                  <a:lumMod val="50000"/>
                  <a:lumOff val="50000"/>
                </a:schemeClr>
              </a:buClr>
              <a:defRPr sz="1600">
                <a:solidFill>
                  <a:schemeClr val="tx2">
                    <a:lumMod val="50000"/>
                    <a:lumOff val="50000"/>
                  </a:schemeClr>
                </a:solidFill>
              </a:defRPr>
            </a:lvl4pPr>
            <a:lvl5pPr>
              <a:buClr>
                <a:schemeClr val="tx2">
                  <a:lumMod val="50000"/>
                  <a:lumOff val="50000"/>
                </a:schemeClr>
              </a:buClr>
              <a:defRPr sz="1600">
                <a:solidFill>
                  <a:schemeClr val="tx2">
                    <a:lumMod val="50000"/>
                    <a:lumOff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3"/>
          </p:nvPr>
        </p:nvSpPr>
        <p:spPr>
          <a:xfrm>
            <a:off x="428125" y="1003049"/>
            <a:ext cx="4117137" cy="4972050"/>
          </a:xfrm>
        </p:spPr>
        <p:txBody>
          <a:bodyPr rIns="182880" anchor="ctr"/>
          <a:lstStyle>
            <a:lvl1pPr>
              <a:defRPr sz="1600" baseline="0"/>
            </a:lvl1pPr>
          </a:lstStyle>
          <a:p>
            <a:pPr lvl="0"/>
            <a:r>
              <a:rPr lang="en-US"/>
              <a:t>Click to edit Master text styles</a:t>
            </a:r>
          </a:p>
        </p:txBody>
      </p:sp>
      <p:sp>
        <p:nvSpPr>
          <p:cNvPr id="12" name="Text Placeholder 11"/>
          <p:cNvSpPr>
            <a:spLocks noGrp="1"/>
          </p:cNvSpPr>
          <p:nvPr>
            <p:ph type="body" sz="quarter" idx="14"/>
          </p:nvPr>
        </p:nvSpPr>
        <p:spPr>
          <a:xfrm>
            <a:off x="4830234" y="976313"/>
            <a:ext cx="7058749" cy="414003"/>
          </a:xfrm>
        </p:spPr>
        <p:txBody>
          <a:bodyPr/>
          <a:lstStyle>
            <a:lvl1pPr algn="ctr">
              <a:defRPr sz="1600" b="0" cap="all"/>
            </a:lvl1pPr>
          </a:lstStyle>
          <a:p>
            <a:pPr lvl="0"/>
            <a:r>
              <a:rPr lang="en-US"/>
              <a:t>Click to edit Master text styles</a:t>
            </a:r>
          </a:p>
        </p:txBody>
      </p:sp>
      <p:sp>
        <p:nvSpPr>
          <p:cNvPr id="7" name="Slide Number Placeholder 3">
            <a:extLst>
              <a:ext uri="{FF2B5EF4-FFF2-40B4-BE49-F238E27FC236}">
                <a16:creationId xmlns:a16="http://schemas.microsoft.com/office/drawing/2014/main" id="{4F4C0132-EFDF-452C-8DEC-327FFBC36CD6}"/>
              </a:ext>
            </a:extLst>
          </p:cNvPr>
          <p:cNvSpPr>
            <a:spLocks noGrp="1"/>
          </p:cNvSpPr>
          <p:nvPr>
            <p:ph type="sldNum" sz="quarter" idx="15"/>
          </p:nvPr>
        </p:nvSpPr>
        <p:spPr/>
        <p:txBody>
          <a:bodyPr/>
          <a:lstStyle>
            <a:lvl1pPr>
              <a:defRPr/>
            </a:lvl1pPr>
          </a:lstStyle>
          <a:p>
            <a:fld id="{AF91CD27-FF80-4394-9FBB-747B7B065664}" type="slidenum">
              <a:rPr lang="en-US" altLang="en-US"/>
              <a:pPr/>
              <a:t>‹#›</a:t>
            </a:fld>
            <a:endParaRPr lang="en-US" altLang="en-US"/>
          </a:p>
        </p:txBody>
      </p:sp>
      <p:sp>
        <p:nvSpPr>
          <p:cNvPr id="8" name="Footer Placeholder 4">
            <a:extLst>
              <a:ext uri="{FF2B5EF4-FFF2-40B4-BE49-F238E27FC236}">
                <a16:creationId xmlns:a16="http://schemas.microsoft.com/office/drawing/2014/main" id="{5CE8D955-6F5A-4C06-8F5F-789AA4FCA5E7}"/>
              </a:ext>
            </a:extLst>
          </p:cNvPr>
          <p:cNvSpPr>
            <a:spLocks noGrp="1"/>
          </p:cNvSpPr>
          <p:nvPr>
            <p:ph type="ftr" sz="quarter" idx="16"/>
          </p:nvPr>
        </p:nvSpPr>
        <p:spPr/>
        <p:txBody>
          <a:bodyPr/>
          <a:lstStyle>
            <a:lvl1pPr>
              <a:defRPr/>
            </a:lvl1pPr>
          </a:lstStyle>
          <a:p>
            <a:pPr>
              <a:defRPr/>
            </a:pPr>
            <a:r>
              <a:rPr lang="en-US"/>
              <a:t>Footer Information</a:t>
            </a:r>
          </a:p>
        </p:txBody>
      </p:sp>
    </p:spTree>
    <p:extLst>
      <p:ext uri="{BB962C8B-B14F-4D97-AF65-F5344CB8AC3E}">
        <p14:creationId xmlns:p14="http://schemas.microsoft.com/office/powerpoint/2010/main" val="202595777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2">
            <a:extLst>
              <a:ext uri="{FF2B5EF4-FFF2-40B4-BE49-F238E27FC236}">
                <a16:creationId xmlns:a16="http://schemas.microsoft.com/office/drawing/2014/main" id="{67C2D4AF-D400-4C4D-A360-4BB9E0B055FA}"/>
              </a:ext>
            </a:extLst>
          </p:cNvPr>
          <p:cNvSpPr>
            <a:spLocks noGrp="1" noChangeArrowheads="1"/>
          </p:cNvSpPr>
          <p:nvPr>
            <p:ph type="title"/>
          </p:nvPr>
        </p:nvSpPr>
        <p:spPr bwMode="auto">
          <a:xfrm>
            <a:off x="914400" y="871538"/>
            <a:ext cx="10363200" cy="563562"/>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a:t>Click to edit Master title style</a:t>
            </a:r>
          </a:p>
        </p:txBody>
      </p:sp>
      <p:sp>
        <p:nvSpPr>
          <p:cNvPr id="1027" name="Rectangle 3">
            <a:extLst>
              <a:ext uri="{FF2B5EF4-FFF2-40B4-BE49-F238E27FC236}">
                <a16:creationId xmlns:a16="http://schemas.microsoft.com/office/drawing/2014/main" id="{C116D293-7123-4D9F-BE04-9195F2F293A2}"/>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Date Placeholder 4">
            <a:extLst>
              <a:ext uri="{FF2B5EF4-FFF2-40B4-BE49-F238E27FC236}">
                <a16:creationId xmlns:a16="http://schemas.microsoft.com/office/drawing/2014/main" id="{095FECDA-BA08-41D8-B167-CC5E1BB4D4DE}"/>
              </a:ext>
            </a:extLst>
          </p:cNvPr>
          <p:cNvSpPr>
            <a:spLocks noGrp="1"/>
          </p:cNvSpPr>
          <p:nvPr>
            <p:ph type="dt" sz="half" idx="2"/>
          </p:nvPr>
        </p:nvSpPr>
        <p:spPr>
          <a:xfrm>
            <a:off x="912284" y="6329364"/>
            <a:ext cx="2844800" cy="365125"/>
          </a:xfrm>
          <a:prstGeom prst="rect">
            <a:avLst/>
          </a:prstGeom>
        </p:spPr>
        <p:txBody>
          <a:bodyPr vert="horz" lIns="0" tIns="0" rIns="91440" bIns="0" rtlCol="0" anchor="b">
            <a:normAutofit/>
          </a:bodyPr>
          <a:lstStyle>
            <a:lvl1pPr algn="l">
              <a:defRPr sz="1400" b="0">
                <a:solidFill>
                  <a:schemeClr val="tx1">
                    <a:tint val="75000"/>
                  </a:schemeClr>
                </a:solidFill>
                <a:latin typeface="+mn-lt"/>
                <a:ea typeface="+mn-ea"/>
                <a:cs typeface="Times New Roman" pitchFamily="18"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5420" r:id="rId1"/>
    <p:sldLayoutId id="2147485421" r:id="rId2"/>
    <p:sldLayoutId id="2147485422" r:id="rId3"/>
  </p:sldLayoutIdLst>
  <p:hf sldNum="0" hdr="0" ftr="0" dt="0"/>
  <p:txStyles>
    <p:titleStyle>
      <a:lvl1pPr algn="l" rtl="0" eaLnBrk="1" fontAlgn="base" hangingPunct="1">
        <a:spcBef>
          <a:spcPct val="0"/>
        </a:spcBef>
        <a:spcAft>
          <a:spcPct val="0"/>
        </a:spcAft>
        <a:defRPr sz="2600" cap="all">
          <a:solidFill>
            <a:schemeClr val="tx1"/>
          </a:solidFill>
          <a:latin typeface="+mj-lt"/>
          <a:ea typeface="MS PGothic" pitchFamily="34" charset="-128"/>
          <a:cs typeface="ＭＳ Ｐゴシック" charset="0"/>
        </a:defRPr>
      </a:lvl1pPr>
      <a:lvl2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2pPr>
      <a:lvl3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3pPr>
      <a:lvl4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4pPr>
      <a:lvl5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p:titleStyle>
    <p:bodyStyle>
      <a:lvl1pPr marL="342900" indent="-342900" algn="l" rtl="0" eaLnBrk="1" fontAlgn="base" hangingPunct="1">
        <a:lnSpc>
          <a:spcPct val="115000"/>
        </a:lnSpc>
        <a:spcBef>
          <a:spcPct val="20000"/>
        </a:spcBef>
        <a:spcAft>
          <a:spcPct val="0"/>
        </a:spcAft>
        <a:buClr>
          <a:srgbClr val="00783C"/>
        </a:buClr>
        <a:defRPr>
          <a:solidFill>
            <a:schemeClr val="tx1"/>
          </a:solidFill>
          <a:latin typeface="+mn-lt"/>
          <a:ea typeface="MS PGothic" pitchFamily="34" charset="-128"/>
          <a:cs typeface="ＭＳ Ｐゴシック" charset="0"/>
        </a:defRPr>
      </a:lvl1pPr>
      <a:lvl2pPr marL="742950" indent="-285750" algn="l" rtl="0" eaLnBrk="1" fontAlgn="base" hangingPunct="1">
        <a:spcBef>
          <a:spcPct val="20000"/>
        </a:spcBef>
        <a:spcAft>
          <a:spcPct val="0"/>
        </a:spcAft>
        <a:buClr>
          <a:srgbClr val="00783C"/>
        </a:buClr>
        <a:buFont typeface="Wingdings" panose="05000000000000000000" pitchFamily="2" charset="2"/>
        <a:defRPr>
          <a:solidFill>
            <a:schemeClr val="tx1"/>
          </a:solidFill>
          <a:latin typeface="+mn-lt"/>
          <a:ea typeface="MS PGothic" pitchFamily="34" charset="-128"/>
        </a:defRPr>
      </a:lvl2pPr>
      <a:lvl3pPr marL="4763" indent="909638" algn="l" rtl="0" eaLnBrk="1" fontAlgn="base" hangingPunct="1">
        <a:spcBef>
          <a:spcPct val="20000"/>
        </a:spcBef>
        <a:spcAft>
          <a:spcPct val="0"/>
        </a:spcAft>
        <a:buClr>
          <a:srgbClr val="00783C"/>
        </a:buClr>
        <a:defRPr>
          <a:solidFill>
            <a:schemeClr val="tx1"/>
          </a:solidFill>
          <a:latin typeface="+mn-lt"/>
          <a:ea typeface="MS PGothic" pitchFamily="34" charset="-128"/>
        </a:defRPr>
      </a:lvl3pPr>
      <a:lvl4pPr marL="1600200" indent="-228600" algn="l" rtl="0" eaLnBrk="1" fontAlgn="base" hangingPunct="1">
        <a:spcBef>
          <a:spcPct val="20000"/>
        </a:spcBef>
        <a:spcAft>
          <a:spcPct val="0"/>
        </a:spcAft>
        <a:buClr>
          <a:srgbClr val="00783C"/>
        </a:buClr>
        <a:defRPr>
          <a:solidFill>
            <a:schemeClr val="tx1"/>
          </a:solidFill>
          <a:latin typeface="+mn-lt"/>
          <a:ea typeface="MS PGothic" pitchFamily="34" charset="-128"/>
        </a:defRPr>
      </a:lvl4pPr>
      <a:lvl5pPr marL="2057400" indent="-228600" algn="l" rtl="0" eaLnBrk="1" fontAlgn="base" hangingPunct="1">
        <a:spcBef>
          <a:spcPct val="20000"/>
        </a:spcBef>
        <a:spcAft>
          <a:spcPct val="0"/>
        </a:spcAft>
        <a:buClr>
          <a:srgbClr val="00783C"/>
        </a:buClr>
        <a:defRPr>
          <a:solidFill>
            <a:schemeClr val="tx1"/>
          </a:solidFill>
          <a:latin typeface="+mn-lt"/>
          <a:ea typeface="MS PGothic" pitchFamily="34" charset="-128"/>
        </a:defRPr>
      </a:lvl5pPr>
      <a:lvl6pPr marL="2514600" indent="-228600" algn="l" rtl="0" eaLnBrk="1" fontAlgn="base" hangingPunct="1">
        <a:spcBef>
          <a:spcPct val="20000"/>
        </a:spcBef>
        <a:spcAft>
          <a:spcPct val="0"/>
        </a:spcAft>
        <a:buClr>
          <a:srgbClr val="00783C"/>
        </a:buClr>
        <a:buChar char="»"/>
        <a:defRPr sz="1600">
          <a:solidFill>
            <a:schemeClr val="tx1"/>
          </a:solidFill>
          <a:latin typeface="+mn-lt"/>
        </a:defRPr>
      </a:lvl6pPr>
      <a:lvl7pPr marL="2971800" indent="-228600" algn="l" rtl="0" eaLnBrk="1" fontAlgn="base" hangingPunct="1">
        <a:spcBef>
          <a:spcPct val="20000"/>
        </a:spcBef>
        <a:spcAft>
          <a:spcPct val="0"/>
        </a:spcAft>
        <a:buClr>
          <a:srgbClr val="00783C"/>
        </a:buClr>
        <a:buChar char="»"/>
        <a:defRPr sz="1600">
          <a:solidFill>
            <a:schemeClr val="tx1"/>
          </a:solidFill>
          <a:latin typeface="+mn-lt"/>
        </a:defRPr>
      </a:lvl7pPr>
      <a:lvl8pPr marL="3429000" indent="-228600" algn="l" rtl="0" eaLnBrk="1" fontAlgn="base" hangingPunct="1">
        <a:spcBef>
          <a:spcPct val="20000"/>
        </a:spcBef>
        <a:spcAft>
          <a:spcPct val="0"/>
        </a:spcAft>
        <a:buClr>
          <a:srgbClr val="00783C"/>
        </a:buClr>
        <a:buChar char="»"/>
        <a:defRPr sz="1600">
          <a:solidFill>
            <a:schemeClr val="tx1"/>
          </a:solidFill>
          <a:latin typeface="+mn-lt"/>
        </a:defRPr>
      </a:lvl8pPr>
      <a:lvl9pPr marL="3886200" indent="-228600" algn="l" rtl="0" eaLnBrk="1" fontAlgn="base" hangingPunct="1">
        <a:spcBef>
          <a:spcPct val="20000"/>
        </a:spcBef>
        <a:spcAft>
          <a:spcPct val="0"/>
        </a:spcAft>
        <a:buClr>
          <a:srgbClr val="00783C"/>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Freeform 84">
            <a:extLst>
              <a:ext uri="{FF2B5EF4-FFF2-40B4-BE49-F238E27FC236}">
                <a16:creationId xmlns:a16="http://schemas.microsoft.com/office/drawing/2014/main" id="{C107FCDD-1B96-420B-975F-AF975FF2D1F3}"/>
              </a:ext>
            </a:extLst>
          </p:cNvPr>
          <p:cNvSpPr>
            <a:spLocks/>
          </p:cNvSpPr>
          <p:nvPr/>
        </p:nvSpPr>
        <p:spPr bwMode="auto">
          <a:xfrm flipH="1">
            <a:off x="10919884" y="6323014"/>
            <a:ext cx="465667" cy="534987"/>
          </a:xfrm>
          <a:custGeom>
            <a:avLst/>
            <a:gdLst>
              <a:gd name="T0" fmla="*/ 0 w 638"/>
              <a:gd name="T1" fmla="*/ 0 h 1194"/>
              <a:gd name="T2" fmla="*/ 2147483647 w 638"/>
              <a:gd name="T3" fmla="*/ 2147483647 h 1194"/>
              <a:gd name="T4" fmla="*/ 2147483647 w 638"/>
              <a:gd name="T5" fmla="*/ 2147483647 h 1194"/>
              <a:gd name="T6" fmla="*/ 2147483647 w 638"/>
              <a:gd name="T7" fmla="*/ 2147483647 h 1194"/>
              <a:gd name="T8" fmla="*/ 2147483647 w 638"/>
              <a:gd name="T9" fmla="*/ 2147483647 h 1194"/>
              <a:gd name="T10" fmla="*/ 2147483647 w 638"/>
              <a:gd name="T11" fmla="*/ 2147483647 h 1194"/>
              <a:gd name="T12" fmla="*/ 2147483647 w 638"/>
              <a:gd name="T13" fmla="*/ 2147483647 h 1194"/>
              <a:gd name="T14" fmla="*/ 2147483647 w 638"/>
              <a:gd name="T15" fmla="*/ 2147483647 h 1194"/>
              <a:gd name="T16" fmla="*/ 2147483647 w 638"/>
              <a:gd name="T17" fmla="*/ 2147483647 h 1194"/>
              <a:gd name="T18" fmla="*/ 2147483647 w 638"/>
              <a:gd name="T19" fmla="*/ 2147483647 h 1194"/>
              <a:gd name="T20" fmla="*/ 2147483647 w 638"/>
              <a:gd name="T21" fmla="*/ 2147483647 h 1194"/>
              <a:gd name="T22" fmla="*/ 2147483647 w 638"/>
              <a:gd name="T23" fmla="*/ 2147483647 h 1194"/>
              <a:gd name="T24" fmla="*/ 2147483647 w 638"/>
              <a:gd name="T25" fmla="*/ 2147483647 h 1194"/>
              <a:gd name="T26" fmla="*/ 2147483647 w 638"/>
              <a:gd name="T27" fmla="*/ 2147483647 h 1194"/>
              <a:gd name="T28" fmla="*/ 2147483647 w 638"/>
              <a:gd name="T29" fmla="*/ 2147483647 h 1194"/>
              <a:gd name="T30" fmla="*/ 2147483647 w 638"/>
              <a:gd name="T31" fmla="*/ 2147483647 h 1194"/>
              <a:gd name="T32" fmla="*/ 2147483647 w 638"/>
              <a:gd name="T33" fmla="*/ 2147483647 h 1194"/>
              <a:gd name="T34" fmla="*/ 2147483647 w 638"/>
              <a:gd name="T35" fmla="*/ 2147483647 h 1194"/>
              <a:gd name="T36" fmla="*/ 2147483647 w 638"/>
              <a:gd name="T37" fmla="*/ 2147483647 h 1194"/>
              <a:gd name="T38" fmla="*/ 2147483647 w 638"/>
              <a:gd name="T39" fmla="*/ 2147483647 h 1194"/>
              <a:gd name="T40" fmla="*/ 2147483647 w 638"/>
              <a:gd name="T41" fmla="*/ 2147483647 h 1194"/>
              <a:gd name="T42" fmla="*/ 2147483647 w 638"/>
              <a:gd name="T43" fmla="*/ 2147483647 h 1194"/>
              <a:gd name="T44" fmla="*/ 2147483647 w 638"/>
              <a:gd name="T45" fmla="*/ 2147483647 h 1194"/>
              <a:gd name="T46" fmla="*/ 2147483647 w 638"/>
              <a:gd name="T47" fmla="*/ 2147483647 h 1194"/>
              <a:gd name="T48" fmla="*/ 2147483647 w 638"/>
              <a:gd name="T49" fmla="*/ 2147483647 h 1194"/>
              <a:gd name="T50" fmla="*/ 2147483647 w 638"/>
              <a:gd name="T51" fmla="*/ 2147483647 h 1194"/>
              <a:gd name="T52" fmla="*/ 2147483647 w 638"/>
              <a:gd name="T53" fmla="*/ 2147483647 h 1194"/>
              <a:gd name="T54" fmla="*/ 2147483647 w 638"/>
              <a:gd name="T55" fmla="*/ 1799012972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lIns="0" tIns="0" rIns="0" bIns="0" anchor="ctr"/>
          <a:lstStyle/>
          <a:p>
            <a:endParaRPr lang="en-US" sz="1600"/>
          </a:p>
        </p:txBody>
      </p:sp>
      <p:sp>
        <p:nvSpPr>
          <p:cNvPr id="2051" name="Freeform 85">
            <a:extLst>
              <a:ext uri="{FF2B5EF4-FFF2-40B4-BE49-F238E27FC236}">
                <a16:creationId xmlns:a16="http://schemas.microsoft.com/office/drawing/2014/main" id="{9ABD0D9C-80FF-4EB3-9407-DE1DFEDB873F}"/>
              </a:ext>
            </a:extLst>
          </p:cNvPr>
          <p:cNvSpPr>
            <a:spLocks/>
          </p:cNvSpPr>
          <p:nvPr/>
        </p:nvSpPr>
        <p:spPr bwMode="auto">
          <a:xfrm flipH="1">
            <a:off x="11394017" y="6146800"/>
            <a:ext cx="328083" cy="165100"/>
          </a:xfrm>
          <a:custGeom>
            <a:avLst/>
            <a:gdLst>
              <a:gd name="T0" fmla="*/ 2147483647 w 448"/>
              <a:gd name="T1" fmla="*/ 2147483647 h 372"/>
              <a:gd name="T2" fmla="*/ 2147483647 w 448"/>
              <a:gd name="T3" fmla="*/ 2147483647 h 372"/>
              <a:gd name="T4" fmla="*/ 2147483647 w 448"/>
              <a:gd name="T5" fmla="*/ 2147483647 h 372"/>
              <a:gd name="T6" fmla="*/ 2147483647 w 448"/>
              <a:gd name="T7" fmla="*/ 2147483647 h 372"/>
              <a:gd name="T8" fmla="*/ 2147483647 w 448"/>
              <a:gd name="T9" fmla="*/ 2147483647 h 372"/>
              <a:gd name="T10" fmla="*/ 2147483647 w 448"/>
              <a:gd name="T11" fmla="*/ 2147483647 h 372"/>
              <a:gd name="T12" fmla="*/ 0 w 448"/>
              <a:gd name="T13" fmla="*/ 0 h 372"/>
              <a:gd name="T14" fmla="*/ 2147483647 w 448"/>
              <a:gd name="T15" fmla="*/ 0 h 372"/>
              <a:gd name="T16" fmla="*/ 2147483647 w 448"/>
              <a:gd name="T17" fmla="*/ 2147483647 h 372"/>
              <a:gd name="T18" fmla="*/ 2147483647 w 448"/>
              <a:gd name="T19" fmla="*/ 2147483647 h 372"/>
              <a:gd name="T20" fmla="*/ 2147483647 w 448"/>
              <a:gd name="T21" fmla="*/ 2147483647 h 372"/>
              <a:gd name="T22" fmla="*/ 2147483647 w 448"/>
              <a:gd name="T23" fmla="*/ 2147483647 h 372"/>
              <a:gd name="T24" fmla="*/ 2147483647 w 448"/>
              <a:gd name="T25" fmla="*/ 2147483647 h 372"/>
              <a:gd name="T26" fmla="*/ 2147483647 w 448"/>
              <a:gd name="T27" fmla="*/ 2147483647 h 372"/>
              <a:gd name="T28" fmla="*/ 2147483647 w 448"/>
              <a:gd name="T29" fmla="*/ 2147483647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lIns="0" tIns="0" rIns="0" bIns="0" anchor="ctr"/>
          <a:lstStyle/>
          <a:p>
            <a:endParaRPr lang="en-US" sz="1600"/>
          </a:p>
        </p:txBody>
      </p:sp>
      <p:sp>
        <p:nvSpPr>
          <p:cNvPr id="2052" name="Rectangle 2">
            <a:extLst>
              <a:ext uri="{FF2B5EF4-FFF2-40B4-BE49-F238E27FC236}">
                <a16:creationId xmlns:a16="http://schemas.microsoft.com/office/drawing/2014/main" id="{9C550E03-A021-42D6-B8CC-6263C4E80FB9}"/>
              </a:ext>
            </a:extLst>
          </p:cNvPr>
          <p:cNvSpPr>
            <a:spLocks noGrp="1" noChangeArrowheads="1"/>
          </p:cNvSpPr>
          <p:nvPr>
            <p:ph type="title"/>
          </p:nvPr>
        </p:nvSpPr>
        <p:spPr bwMode="auto">
          <a:xfrm>
            <a:off x="476252" y="301625"/>
            <a:ext cx="1128183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33" name="Rectangle 3">
            <a:extLst>
              <a:ext uri="{FF2B5EF4-FFF2-40B4-BE49-F238E27FC236}">
                <a16:creationId xmlns:a16="http://schemas.microsoft.com/office/drawing/2014/main" id="{B24799A1-A24A-4206-A68B-F6E317AF551E}"/>
              </a:ext>
            </a:extLst>
          </p:cNvPr>
          <p:cNvSpPr>
            <a:spLocks noGrp="1" noChangeArrowheads="1"/>
          </p:cNvSpPr>
          <p:nvPr>
            <p:ph type="body" idx="1"/>
          </p:nvPr>
        </p:nvSpPr>
        <p:spPr bwMode="auto">
          <a:xfrm>
            <a:off x="476251" y="1697039"/>
            <a:ext cx="11305116" cy="43894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Paragraph content</a:t>
            </a:r>
          </a:p>
          <a:p>
            <a:pPr lvl="1"/>
            <a:r>
              <a:rPr lang="en-US"/>
              <a:t>Bullets</a:t>
            </a:r>
          </a:p>
          <a:p>
            <a:pPr lvl="5"/>
            <a:r>
              <a:rPr lang="en-US"/>
              <a:t>Bullets</a:t>
            </a:r>
          </a:p>
          <a:p>
            <a:pPr lvl="3"/>
            <a:r>
              <a:rPr lang="en-US"/>
              <a:t>Bullets</a:t>
            </a:r>
          </a:p>
          <a:p>
            <a:pPr lvl="4"/>
            <a:r>
              <a:rPr lang="en-US"/>
              <a:t>Bullets</a:t>
            </a:r>
          </a:p>
        </p:txBody>
      </p:sp>
      <p:sp>
        <p:nvSpPr>
          <p:cNvPr id="2054" name="TextBox 7">
            <a:extLst>
              <a:ext uri="{FF2B5EF4-FFF2-40B4-BE49-F238E27FC236}">
                <a16:creationId xmlns:a16="http://schemas.microsoft.com/office/drawing/2014/main" id="{2FD3EB0E-E7E1-487F-9190-56839701B7F1}"/>
              </a:ext>
            </a:extLst>
          </p:cNvPr>
          <p:cNvSpPr txBox="1">
            <a:spLocks noChangeArrowheads="1"/>
          </p:cNvSpPr>
          <p:nvPr/>
        </p:nvSpPr>
        <p:spPr bwMode="auto">
          <a:xfrm>
            <a:off x="11578167" y="6207125"/>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Trebuchet MS" charset="0"/>
                <a:ea typeface="ＭＳ Ｐゴシック" charset="0"/>
                <a:cs typeface="ＭＳ Ｐゴシック" charset="0"/>
              </a:defRPr>
            </a:lvl1pPr>
            <a:lvl2pPr marL="742950" indent="-285750" eaLnBrk="0" hangingPunct="0">
              <a:defRPr sz="1600" b="1">
                <a:solidFill>
                  <a:schemeClr val="tx1"/>
                </a:solidFill>
                <a:latin typeface="Trebuchet MS" charset="0"/>
                <a:ea typeface="ＭＳ Ｐゴシック" charset="0"/>
              </a:defRPr>
            </a:lvl2pPr>
            <a:lvl3pPr marL="1143000" indent="-228600" eaLnBrk="0" hangingPunct="0">
              <a:defRPr sz="1600" b="1">
                <a:solidFill>
                  <a:schemeClr val="tx1"/>
                </a:solidFill>
                <a:latin typeface="Trebuchet MS" charset="0"/>
                <a:ea typeface="ＭＳ Ｐゴシック" charset="0"/>
              </a:defRPr>
            </a:lvl3pPr>
            <a:lvl4pPr marL="1600200" indent="-228600" eaLnBrk="0" hangingPunct="0">
              <a:defRPr sz="1600" b="1">
                <a:solidFill>
                  <a:schemeClr val="tx1"/>
                </a:solidFill>
                <a:latin typeface="Trebuchet MS" charset="0"/>
                <a:ea typeface="ＭＳ Ｐゴシック" charset="0"/>
              </a:defRPr>
            </a:lvl4pPr>
            <a:lvl5pPr marL="2057400" indent="-228600" eaLnBrk="0" hangingPunct="0">
              <a:defRPr sz="1600" b="1">
                <a:solidFill>
                  <a:schemeClr val="tx1"/>
                </a:solidFill>
                <a:latin typeface="Trebuchet MS" charset="0"/>
                <a:ea typeface="ＭＳ Ｐゴシック" charset="0"/>
              </a:defRPr>
            </a:lvl5pPr>
            <a:lvl6pPr marL="2514600" indent="-228600" eaLnBrk="0" fontAlgn="base" hangingPunct="0">
              <a:spcBef>
                <a:spcPct val="0"/>
              </a:spcBef>
              <a:spcAft>
                <a:spcPct val="0"/>
              </a:spcAft>
              <a:defRPr sz="1600" b="1">
                <a:solidFill>
                  <a:schemeClr val="tx1"/>
                </a:solidFill>
                <a:latin typeface="Trebuchet MS" charset="0"/>
                <a:ea typeface="ＭＳ Ｐゴシック" charset="0"/>
              </a:defRPr>
            </a:lvl6pPr>
            <a:lvl7pPr marL="2971800" indent="-228600" eaLnBrk="0" fontAlgn="base" hangingPunct="0">
              <a:spcBef>
                <a:spcPct val="0"/>
              </a:spcBef>
              <a:spcAft>
                <a:spcPct val="0"/>
              </a:spcAft>
              <a:defRPr sz="1600" b="1">
                <a:solidFill>
                  <a:schemeClr val="tx1"/>
                </a:solidFill>
                <a:latin typeface="Trebuchet MS" charset="0"/>
                <a:ea typeface="ＭＳ Ｐゴシック" charset="0"/>
              </a:defRPr>
            </a:lvl7pPr>
            <a:lvl8pPr marL="3429000" indent="-228600" eaLnBrk="0" fontAlgn="base" hangingPunct="0">
              <a:spcBef>
                <a:spcPct val="0"/>
              </a:spcBef>
              <a:spcAft>
                <a:spcPct val="0"/>
              </a:spcAft>
              <a:defRPr sz="1600" b="1">
                <a:solidFill>
                  <a:schemeClr val="tx1"/>
                </a:solidFill>
                <a:latin typeface="Trebuchet MS" charset="0"/>
                <a:ea typeface="ＭＳ Ｐゴシック" charset="0"/>
              </a:defRPr>
            </a:lvl8pPr>
            <a:lvl9pPr marL="3886200" indent="-228600" eaLnBrk="0" fontAlgn="base" hangingPunct="0">
              <a:spcBef>
                <a:spcPct val="0"/>
              </a:spcBef>
              <a:spcAft>
                <a:spcPct val="0"/>
              </a:spcAft>
              <a:defRPr sz="1600" b="1">
                <a:solidFill>
                  <a:schemeClr val="tx1"/>
                </a:solidFill>
                <a:latin typeface="Trebuchet MS" charset="0"/>
                <a:ea typeface="ＭＳ Ｐゴシック" charset="0"/>
              </a:defRPr>
            </a:lvl9pPr>
          </a:lstStyle>
          <a:p>
            <a:pPr eaLnBrk="1" hangingPunct="1">
              <a:defRPr/>
            </a:pPr>
            <a:endParaRPr lang="en-US" sz="1600"/>
          </a:p>
        </p:txBody>
      </p:sp>
      <p:sp>
        <p:nvSpPr>
          <p:cNvPr id="4" name="Slide Number Placeholder 3">
            <a:extLst>
              <a:ext uri="{FF2B5EF4-FFF2-40B4-BE49-F238E27FC236}">
                <a16:creationId xmlns:a16="http://schemas.microsoft.com/office/drawing/2014/main" id="{E9BD1109-F066-4424-8562-D15164BB607D}"/>
              </a:ext>
            </a:extLst>
          </p:cNvPr>
          <p:cNvSpPr>
            <a:spLocks noGrp="1"/>
          </p:cNvSpPr>
          <p:nvPr>
            <p:ph type="sldNum" sz="quarter" idx="4"/>
          </p:nvPr>
        </p:nvSpPr>
        <p:spPr>
          <a:xfrm>
            <a:off x="480484" y="6361114"/>
            <a:ext cx="423333" cy="365125"/>
          </a:xfrm>
          <a:prstGeom prst="rect">
            <a:avLst/>
          </a:prstGeom>
        </p:spPr>
        <p:txBody>
          <a:bodyPr vert="horz" wrap="square" lIns="0" tIns="0" rIns="0" bIns="0" numCol="1" anchor="ctr" anchorCtr="0" compatLnSpc="1">
            <a:prstTxWarp prst="textNoShape">
              <a:avLst/>
            </a:prstTxWarp>
            <a:normAutofit/>
          </a:bodyPr>
          <a:lstStyle>
            <a:lvl1pPr>
              <a:defRPr sz="1100" b="0">
                <a:solidFill>
                  <a:srgbClr val="595959"/>
                </a:solidFill>
                <a:latin typeface="Arial" panose="020B0604020202020204" pitchFamily="34" charset="0"/>
                <a:cs typeface="Times New Roman" panose="02020603050405020304" pitchFamily="18" charset="0"/>
              </a:defRPr>
            </a:lvl1pPr>
          </a:lstStyle>
          <a:p>
            <a:fld id="{5EB8F8A6-8E5F-4E81-BAD5-C6A17D4373AB}" type="slidenum">
              <a:rPr lang="en-US" altLang="en-US"/>
              <a:pPr/>
              <a:t>‹#›</a:t>
            </a:fld>
            <a:endParaRPr lang="en-US" altLang="en-US"/>
          </a:p>
        </p:txBody>
      </p:sp>
      <p:sp>
        <p:nvSpPr>
          <p:cNvPr id="5" name="Footer Placeholder 4">
            <a:extLst>
              <a:ext uri="{FF2B5EF4-FFF2-40B4-BE49-F238E27FC236}">
                <a16:creationId xmlns:a16="http://schemas.microsoft.com/office/drawing/2014/main" id="{EC7F3E5B-AACD-4299-A329-D66A08396D1C}"/>
              </a:ext>
            </a:extLst>
          </p:cNvPr>
          <p:cNvSpPr>
            <a:spLocks noGrp="1"/>
          </p:cNvSpPr>
          <p:nvPr>
            <p:ph type="ftr" sz="quarter" idx="3"/>
          </p:nvPr>
        </p:nvSpPr>
        <p:spPr>
          <a:xfrm>
            <a:off x="988484" y="6361114"/>
            <a:ext cx="5348816" cy="365125"/>
          </a:xfrm>
          <a:prstGeom prst="rect">
            <a:avLst/>
          </a:prstGeom>
        </p:spPr>
        <p:txBody>
          <a:bodyPr vert="horz" lIns="0" tIns="0" rIns="0" bIns="0" rtlCol="0" anchor="ctr">
            <a:normAutofit/>
          </a:bodyPr>
          <a:lstStyle>
            <a:lvl1pPr algn="l">
              <a:defRPr sz="1100" b="0" baseline="0">
                <a:solidFill>
                  <a:schemeClr val="tx2">
                    <a:lumMod val="65000"/>
                    <a:lumOff val="35000"/>
                  </a:schemeClr>
                </a:solidFill>
                <a:latin typeface="+mn-lt"/>
                <a:ea typeface="+mn-ea"/>
                <a:cs typeface="Times New Roman" pitchFamily="18" charset="0"/>
              </a:defRPr>
            </a:lvl1pPr>
          </a:lstStyle>
          <a:p>
            <a:pPr>
              <a:defRPr/>
            </a:pPr>
            <a:r>
              <a:rPr lang="en-US"/>
              <a:t>Footer Information</a:t>
            </a:r>
          </a:p>
        </p:txBody>
      </p:sp>
      <p:pic>
        <p:nvPicPr>
          <p:cNvPr id="2057" name="Picture 1" descr="WB-WBG-vertical-RGB-web.png">
            <a:extLst>
              <a:ext uri="{FF2B5EF4-FFF2-40B4-BE49-F238E27FC236}">
                <a16:creationId xmlns:a16="http://schemas.microsoft.com/office/drawing/2014/main" id="{B0C9F009-6AF2-4057-8752-9FB2FE7477A3}"/>
              </a:ext>
            </a:extLst>
          </p:cNvPr>
          <p:cNvPicPr>
            <a:picLocks noChangeAspect="1"/>
          </p:cNvPicPr>
          <p:nvPr/>
        </p:nvPicPr>
        <p:blipFill>
          <a:blip r:embed="rId20">
            <a:extLst>
              <a:ext uri="{28A0092B-C50C-407E-A947-70E740481C1C}">
                <a14:useLocalDpi xmlns:a14="http://schemas.microsoft.com/office/drawing/2010/main"/>
              </a:ext>
            </a:extLst>
          </a:blip>
          <a:srcRect/>
          <a:stretch>
            <a:fillRect/>
          </a:stretch>
        </p:blipFill>
        <p:spPr bwMode="auto">
          <a:xfrm>
            <a:off x="10634134" y="6254750"/>
            <a:ext cx="114723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423" r:id="rId1"/>
    <p:sldLayoutId id="2147485424" r:id="rId2"/>
    <p:sldLayoutId id="2147485425" r:id="rId3"/>
    <p:sldLayoutId id="2147485408" r:id="rId4"/>
    <p:sldLayoutId id="2147485409" r:id="rId5"/>
    <p:sldLayoutId id="2147485410" r:id="rId6"/>
    <p:sldLayoutId id="2147485411" r:id="rId7"/>
    <p:sldLayoutId id="2147485412" r:id="rId8"/>
    <p:sldLayoutId id="2147485413" r:id="rId9"/>
    <p:sldLayoutId id="2147485414" r:id="rId10"/>
    <p:sldLayoutId id="2147485426" r:id="rId11"/>
    <p:sldLayoutId id="2147485427" r:id="rId12"/>
    <p:sldLayoutId id="2147485415" r:id="rId13"/>
    <p:sldLayoutId id="2147485416" r:id="rId14"/>
    <p:sldLayoutId id="2147485417" r:id="rId15"/>
    <p:sldLayoutId id="2147485418" r:id="rId16"/>
    <p:sldLayoutId id="2147485428" r:id="rId17"/>
    <p:sldLayoutId id="2147485419" r:id="rId18"/>
  </p:sldLayoutIdLst>
  <p:hf sldNum="0" hdr="0" ftr="0" dt="0"/>
  <p:txStyles>
    <p:titleStyle>
      <a:lvl1pPr algn="l" rtl="0" eaLnBrk="0" fontAlgn="base" hangingPunct="0">
        <a:spcBef>
          <a:spcPct val="0"/>
        </a:spcBef>
        <a:spcAft>
          <a:spcPct val="0"/>
        </a:spcAft>
        <a:buFont typeface="Arial" panose="020B0604020202020204" pitchFamily="34" charset="0"/>
        <a:defRPr sz="2200">
          <a:solidFill>
            <a:srgbClr val="595959"/>
          </a:solidFill>
          <a:latin typeface="+mn-lt"/>
          <a:ea typeface="MS PGothic" pitchFamily="34" charset="-128"/>
          <a:cs typeface="Andes ExtraLight"/>
        </a:defRPr>
      </a:lvl1pPr>
      <a:lvl2pPr algn="l" rtl="0" eaLnBrk="0" fontAlgn="base" hangingPunct="0">
        <a:spcBef>
          <a:spcPct val="0"/>
        </a:spcBef>
        <a:spcAft>
          <a:spcPct val="0"/>
        </a:spcAft>
        <a:buFont typeface="Arial" panose="020B0604020202020204" pitchFamily="34" charset="0"/>
        <a:defRPr sz="2200">
          <a:solidFill>
            <a:srgbClr val="595959"/>
          </a:solidFill>
          <a:latin typeface="Arial" charset="0"/>
          <a:ea typeface="MS PGothic" pitchFamily="34" charset="-128"/>
          <a:cs typeface="Andes ExtraLight" pitchFamily="50" charset="0"/>
        </a:defRPr>
      </a:lvl2pPr>
      <a:lvl3pPr algn="l" rtl="0" eaLnBrk="0" fontAlgn="base" hangingPunct="0">
        <a:spcBef>
          <a:spcPct val="0"/>
        </a:spcBef>
        <a:spcAft>
          <a:spcPct val="0"/>
        </a:spcAft>
        <a:buFont typeface="Arial" panose="020B0604020202020204" pitchFamily="34" charset="0"/>
        <a:defRPr sz="2200">
          <a:solidFill>
            <a:srgbClr val="595959"/>
          </a:solidFill>
          <a:latin typeface="Arial" charset="0"/>
          <a:ea typeface="MS PGothic" pitchFamily="34" charset="-128"/>
          <a:cs typeface="Andes ExtraLight" pitchFamily="50" charset="0"/>
        </a:defRPr>
      </a:lvl3pPr>
      <a:lvl4pPr algn="l" rtl="0" eaLnBrk="0" fontAlgn="base" hangingPunct="0">
        <a:spcBef>
          <a:spcPct val="0"/>
        </a:spcBef>
        <a:spcAft>
          <a:spcPct val="0"/>
        </a:spcAft>
        <a:buFont typeface="Arial" panose="020B0604020202020204" pitchFamily="34" charset="0"/>
        <a:defRPr sz="2200">
          <a:solidFill>
            <a:srgbClr val="595959"/>
          </a:solidFill>
          <a:latin typeface="Arial" charset="0"/>
          <a:ea typeface="MS PGothic" pitchFamily="34" charset="-128"/>
          <a:cs typeface="Andes ExtraLight" pitchFamily="50" charset="0"/>
        </a:defRPr>
      </a:lvl4pPr>
      <a:lvl5pPr algn="l" rtl="0" eaLnBrk="0" fontAlgn="base" hangingPunct="0">
        <a:spcBef>
          <a:spcPct val="0"/>
        </a:spcBef>
        <a:spcAft>
          <a:spcPct val="0"/>
        </a:spcAft>
        <a:buFont typeface="Arial" panose="020B0604020202020204" pitchFamily="34" charset="0"/>
        <a:defRPr sz="2200">
          <a:solidFill>
            <a:srgbClr val="595959"/>
          </a:solidFill>
          <a:latin typeface="Arial" charset="0"/>
          <a:ea typeface="MS PGothic" pitchFamily="34" charset="-128"/>
          <a:cs typeface="Andes ExtraLight" pitchFamily="50" charset="0"/>
        </a:defRPr>
      </a:lvl5pPr>
      <a:lvl6pPr marL="457200" algn="ctr" rtl="0" fontAlgn="base">
        <a:spcBef>
          <a:spcPct val="0"/>
        </a:spcBef>
        <a:spcAft>
          <a:spcPct val="0"/>
        </a:spcAft>
        <a:defRPr sz="2600" b="1">
          <a:solidFill>
            <a:srgbClr val="014C6D"/>
          </a:solidFill>
          <a:latin typeface="Trebuchet MS" pitchFamily="34" charset="0"/>
        </a:defRPr>
      </a:lvl6pPr>
      <a:lvl7pPr marL="914400" algn="ctr" rtl="0" fontAlgn="base">
        <a:spcBef>
          <a:spcPct val="0"/>
        </a:spcBef>
        <a:spcAft>
          <a:spcPct val="0"/>
        </a:spcAft>
        <a:defRPr sz="2600" b="1">
          <a:solidFill>
            <a:srgbClr val="014C6D"/>
          </a:solidFill>
          <a:latin typeface="Trebuchet MS" pitchFamily="34" charset="0"/>
        </a:defRPr>
      </a:lvl7pPr>
      <a:lvl8pPr marL="1371600" algn="ctr" rtl="0" fontAlgn="base">
        <a:spcBef>
          <a:spcPct val="0"/>
        </a:spcBef>
        <a:spcAft>
          <a:spcPct val="0"/>
        </a:spcAft>
        <a:defRPr sz="2600" b="1">
          <a:solidFill>
            <a:srgbClr val="014C6D"/>
          </a:solidFill>
          <a:latin typeface="Trebuchet MS" pitchFamily="34" charset="0"/>
        </a:defRPr>
      </a:lvl8pPr>
      <a:lvl9pPr marL="1828800" algn="ctr" rtl="0" fontAlgn="base">
        <a:spcBef>
          <a:spcPct val="0"/>
        </a:spcBef>
        <a:spcAft>
          <a:spcPct val="0"/>
        </a:spcAft>
        <a:defRPr sz="2600" b="1">
          <a:solidFill>
            <a:srgbClr val="014C6D"/>
          </a:solidFill>
          <a:latin typeface="Trebuchet MS" pitchFamily="34" charset="0"/>
        </a:defRPr>
      </a:lvl9pPr>
    </p:titleStyle>
    <p:bodyStyle>
      <a:lvl1pPr marL="342900" indent="-342900" algn="l" rtl="0" eaLnBrk="0" fontAlgn="base" hangingPunct="0">
        <a:lnSpc>
          <a:spcPct val="150000"/>
        </a:lnSpc>
        <a:spcBef>
          <a:spcPts val="1800"/>
        </a:spcBef>
        <a:spcAft>
          <a:spcPct val="0"/>
        </a:spcAft>
        <a:buClr>
          <a:srgbClr val="404040"/>
        </a:buClr>
        <a:defRPr>
          <a:solidFill>
            <a:srgbClr val="595959"/>
          </a:solidFill>
          <a:latin typeface="Arial"/>
          <a:ea typeface="MS PGothic" pitchFamily="34" charset="-128"/>
          <a:cs typeface="Arial"/>
        </a:defRPr>
      </a:lvl1pPr>
      <a:lvl2pPr marL="285750" indent="-285750" algn="l" rtl="0" eaLnBrk="0" fontAlgn="base" hangingPunct="0">
        <a:lnSpc>
          <a:spcPct val="110000"/>
        </a:lnSpc>
        <a:spcBef>
          <a:spcPct val="0"/>
        </a:spcBef>
        <a:spcAft>
          <a:spcPct val="0"/>
        </a:spcAft>
        <a:buClr>
          <a:srgbClr val="595959"/>
        </a:buClr>
        <a:buFont typeface="Arial" panose="020B0604020202020204" pitchFamily="34" charset="0"/>
        <a:buChar char="•"/>
        <a:defRPr>
          <a:solidFill>
            <a:srgbClr val="595959"/>
          </a:solidFill>
          <a:latin typeface="Arial"/>
          <a:ea typeface="MS PGothic" pitchFamily="34" charset="-128"/>
          <a:cs typeface="Arial"/>
        </a:defRPr>
      </a:lvl2pPr>
      <a:lvl3pPr marL="285750" indent="-285750" algn="l" rtl="0" eaLnBrk="0" fontAlgn="base" hangingPunct="0">
        <a:lnSpc>
          <a:spcPct val="110000"/>
        </a:lnSpc>
        <a:spcBef>
          <a:spcPct val="0"/>
        </a:spcBef>
        <a:spcAft>
          <a:spcPct val="0"/>
        </a:spcAft>
        <a:buClr>
          <a:schemeClr val="tx1"/>
        </a:buClr>
        <a:buFont typeface="Arial" panose="020B0604020202020204" pitchFamily="34" charset="0"/>
        <a:buChar char="•"/>
        <a:defRPr>
          <a:solidFill>
            <a:schemeClr val="tx2"/>
          </a:solidFill>
          <a:latin typeface="Arial"/>
          <a:ea typeface="MS PGothic" pitchFamily="34" charset="-128"/>
          <a:cs typeface="Arial"/>
        </a:defRPr>
      </a:lvl3pPr>
      <a:lvl4pPr marL="831850" indent="-285750" algn="l" rtl="0" eaLnBrk="0" fontAlgn="base" hangingPunct="0">
        <a:lnSpc>
          <a:spcPct val="110000"/>
        </a:lnSpc>
        <a:spcBef>
          <a:spcPct val="0"/>
        </a:spcBef>
        <a:spcAft>
          <a:spcPct val="0"/>
        </a:spcAft>
        <a:buClr>
          <a:srgbClr val="595959"/>
        </a:buClr>
        <a:buFont typeface="Arial" panose="020B0604020202020204" pitchFamily="34" charset="0"/>
        <a:buChar char="•"/>
        <a:defRPr>
          <a:solidFill>
            <a:srgbClr val="595959"/>
          </a:solidFill>
          <a:latin typeface="Arial"/>
          <a:ea typeface="MS PGothic" pitchFamily="34" charset="-128"/>
          <a:cs typeface="Arial"/>
        </a:defRPr>
      </a:lvl4pPr>
      <a:lvl5pPr marL="1196975" indent="-285750" algn="l" rtl="0" eaLnBrk="0" fontAlgn="base" hangingPunct="0">
        <a:lnSpc>
          <a:spcPct val="110000"/>
        </a:lnSpc>
        <a:spcBef>
          <a:spcPct val="0"/>
        </a:spcBef>
        <a:spcAft>
          <a:spcPct val="0"/>
        </a:spcAft>
        <a:buClr>
          <a:srgbClr val="595959"/>
        </a:buClr>
        <a:buFont typeface="Arial" panose="020B0604020202020204" pitchFamily="34" charset="0"/>
        <a:buChar char="•"/>
        <a:defRPr>
          <a:solidFill>
            <a:srgbClr val="595959"/>
          </a:solidFill>
          <a:latin typeface="Arial"/>
          <a:ea typeface="MS PGothic" pitchFamily="34" charset="-128"/>
          <a:cs typeface="Arial"/>
        </a:defRPr>
      </a:lvl5pPr>
      <a:lvl6pPr marL="502920" indent="-228600" algn="l" rtl="0" fontAlgn="base">
        <a:spcBef>
          <a:spcPct val="20000"/>
        </a:spcBef>
        <a:spcAft>
          <a:spcPct val="0"/>
        </a:spcAft>
        <a:buClr>
          <a:schemeClr val="tx2">
            <a:lumMod val="65000"/>
            <a:lumOff val="35000"/>
          </a:schemeClr>
        </a:buClr>
        <a:buFont typeface="Arial"/>
        <a:buChar char="•"/>
        <a:defRPr sz="1800">
          <a:solidFill>
            <a:schemeClr val="tx2">
              <a:lumMod val="65000"/>
              <a:lumOff val="35000"/>
            </a:schemeClr>
          </a:solidFill>
          <a:latin typeface="+mn-lt"/>
        </a:defRPr>
      </a:lvl6pPr>
      <a:lvl7pPr marL="2971800" indent="-228600" algn="l" rtl="0" fontAlgn="base">
        <a:spcBef>
          <a:spcPct val="20000"/>
        </a:spcBef>
        <a:spcAft>
          <a:spcPct val="0"/>
        </a:spcAft>
        <a:buClr>
          <a:srgbClr val="00783C"/>
        </a:buClr>
        <a:buChar char="»"/>
        <a:defRPr sz="1600">
          <a:solidFill>
            <a:schemeClr val="tx1"/>
          </a:solidFill>
          <a:latin typeface="+mn-lt"/>
        </a:defRPr>
      </a:lvl7pPr>
      <a:lvl8pPr marL="3429000" indent="-228600" algn="l" rtl="0" fontAlgn="base">
        <a:spcBef>
          <a:spcPct val="20000"/>
        </a:spcBef>
        <a:spcAft>
          <a:spcPct val="0"/>
        </a:spcAft>
        <a:buClr>
          <a:srgbClr val="00783C"/>
        </a:buClr>
        <a:buChar char="»"/>
        <a:defRPr sz="1600">
          <a:solidFill>
            <a:schemeClr val="tx1"/>
          </a:solidFill>
          <a:latin typeface="+mn-lt"/>
        </a:defRPr>
      </a:lvl8pPr>
      <a:lvl9pPr marL="3886200" indent="-228600" algn="l" rtl="0" fontAlgn="base">
        <a:spcBef>
          <a:spcPct val="20000"/>
        </a:spcBef>
        <a:spcAft>
          <a:spcPct val="0"/>
        </a:spcAft>
        <a:buClr>
          <a:srgbClr val="00783C"/>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hyperlink" Target="https://www.worldometers.info/coronavirus/" TargetMode="External"/><Relationship Id="rId2" Type="http://schemas.openxmlformats.org/officeDocument/2006/relationships/hyperlink" Target="https://ourworldindata.org/coronavirus" TargetMode="External"/><Relationship Id="rId1" Type="http://schemas.openxmlformats.org/officeDocument/2006/relationships/slideLayout" Target="../slideLayouts/slideLayout4.xml"/><Relationship Id="rId4" Type="http://schemas.openxmlformats.org/officeDocument/2006/relationships/hyperlink" Target="https://ourworldindata.org/policy-responses-covi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1A573E-8D3D-4C93-A475-119C80AE6F5C}"/>
              </a:ext>
            </a:extLst>
          </p:cNvPr>
          <p:cNvSpPr>
            <a:spLocks noGrp="1"/>
          </p:cNvSpPr>
          <p:nvPr>
            <p:ph type="title"/>
          </p:nvPr>
        </p:nvSpPr>
        <p:spPr>
          <a:xfrm>
            <a:off x="3036888" y="1189038"/>
            <a:ext cx="6972300" cy="1822450"/>
          </a:xfrm>
        </p:spPr>
        <p:txBody>
          <a:bodyPr/>
          <a:lstStyle/>
          <a:p>
            <a:pPr algn="ctr">
              <a:defRPr/>
            </a:pPr>
            <a:r>
              <a:rPr lang="en-US">
                <a:ea typeface="ＭＳ Ｐゴシック" charset="0"/>
              </a:rPr>
              <a:t>COVID-19 MONITOR	</a:t>
            </a:r>
            <a:br>
              <a:rPr lang="en-US">
                <a:ea typeface="ＭＳ Ｐゴシック" charset="0"/>
              </a:rPr>
            </a:br>
            <a:r>
              <a:rPr lang="en-US">
                <a:ea typeface="ＭＳ Ｐゴシック" charset="0"/>
              </a:rPr>
              <a:t>Europe and central Asia</a:t>
            </a:r>
          </a:p>
        </p:txBody>
      </p:sp>
      <p:pic>
        <p:nvPicPr>
          <p:cNvPr id="12294" name="Picture Placeholder 10" descr="WB-WBG-vertical-RGB.png">
            <a:extLst>
              <a:ext uri="{FF2B5EF4-FFF2-40B4-BE49-F238E27FC236}">
                <a16:creationId xmlns:a16="http://schemas.microsoft.com/office/drawing/2014/main" id="{F2C8AB78-A7BF-4BFF-A5C3-50BDAB6D49BA}"/>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t="-40775" b="-40775"/>
          <a:stretch>
            <a:fillRect/>
          </a:stretch>
        </p:blipFill>
        <p:spPr>
          <a:xfrm>
            <a:off x="1749425" y="4657726"/>
            <a:ext cx="1701800" cy="1749425"/>
          </a:xfrm>
        </p:spPr>
      </p:pic>
      <p:sp>
        <p:nvSpPr>
          <p:cNvPr id="2" name="Date Placeholder 12">
            <a:extLst>
              <a:ext uri="{FF2B5EF4-FFF2-40B4-BE49-F238E27FC236}">
                <a16:creationId xmlns:a16="http://schemas.microsoft.com/office/drawing/2014/main" id="{9F23E3DF-4511-4892-AF7F-5AD265790F32}"/>
              </a:ext>
            </a:extLst>
          </p:cNvPr>
          <p:cNvSpPr>
            <a:spLocks noGrp="1"/>
          </p:cNvSpPr>
          <p:nvPr>
            <p:ph type="dt" sz="quarter" idx="20"/>
          </p:nvPr>
        </p:nvSpPr>
        <p:spPr/>
        <p:txBody>
          <a:bodyPr/>
          <a:lstStyle>
            <a:lvl1pPr eaLnBrk="0" hangingPunct="0">
              <a:defRPr sz="1600" b="1">
                <a:solidFill>
                  <a:schemeClr val="tx1"/>
                </a:solidFill>
                <a:latin typeface="Trebuchet MS" charset="0"/>
                <a:ea typeface="ＭＳ Ｐゴシック" charset="0"/>
                <a:cs typeface="ＭＳ Ｐゴシック" charset="0"/>
              </a:defRPr>
            </a:lvl1pPr>
            <a:lvl2pPr marL="742950" indent="-285750" eaLnBrk="0" hangingPunct="0">
              <a:defRPr sz="1600" b="1">
                <a:solidFill>
                  <a:schemeClr val="tx1"/>
                </a:solidFill>
                <a:latin typeface="Trebuchet MS" charset="0"/>
                <a:ea typeface="ＭＳ Ｐゴシック" charset="0"/>
              </a:defRPr>
            </a:lvl2pPr>
            <a:lvl3pPr marL="1143000" indent="-228600" eaLnBrk="0" hangingPunct="0">
              <a:defRPr sz="1600" b="1">
                <a:solidFill>
                  <a:schemeClr val="tx1"/>
                </a:solidFill>
                <a:latin typeface="Trebuchet MS" charset="0"/>
                <a:ea typeface="ＭＳ Ｐゴシック" charset="0"/>
              </a:defRPr>
            </a:lvl3pPr>
            <a:lvl4pPr marL="1600200" indent="-228600" eaLnBrk="0" hangingPunct="0">
              <a:defRPr sz="1600" b="1">
                <a:solidFill>
                  <a:schemeClr val="tx1"/>
                </a:solidFill>
                <a:latin typeface="Trebuchet MS" charset="0"/>
                <a:ea typeface="ＭＳ Ｐゴシック" charset="0"/>
              </a:defRPr>
            </a:lvl4pPr>
            <a:lvl5pPr marL="2057400" indent="-228600" eaLnBrk="0" hangingPunct="0">
              <a:defRPr sz="1600" b="1">
                <a:solidFill>
                  <a:schemeClr val="tx1"/>
                </a:solidFill>
                <a:latin typeface="Trebuchet MS" charset="0"/>
                <a:ea typeface="ＭＳ Ｐゴシック" charset="0"/>
              </a:defRPr>
            </a:lvl5pPr>
            <a:lvl6pPr marL="2514600" indent="-228600" eaLnBrk="0" fontAlgn="base" hangingPunct="0">
              <a:spcBef>
                <a:spcPct val="0"/>
              </a:spcBef>
              <a:spcAft>
                <a:spcPct val="0"/>
              </a:spcAft>
              <a:defRPr sz="1600" b="1">
                <a:solidFill>
                  <a:schemeClr val="tx1"/>
                </a:solidFill>
                <a:latin typeface="Trebuchet MS" charset="0"/>
                <a:ea typeface="ＭＳ Ｐゴシック" charset="0"/>
              </a:defRPr>
            </a:lvl6pPr>
            <a:lvl7pPr marL="2971800" indent="-228600" eaLnBrk="0" fontAlgn="base" hangingPunct="0">
              <a:spcBef>
                <a:spcPct val="0"/>
              </a:spcBef>
              <a:spcAft>
                <a:spcPct val="0"/>
              </a:spcAft>
              <a:defRPr sz="1600" b="1">
                <a:solidFill>
                  <a:schemeClr val="tx1"/>
                </a:solidFill>
                <a:latin typeface="Trebuchet MS" charset="0"/>
                <a:ea typeface="ＭＳ Ｐゴシック" charset="0"/>
              </a:defRPr>
            </a:lvl7pPr>
            <a:lvl8pPr marL="3429000" indent="-228600" eaLnBrk="0" fontAlgn="base" hangingPunct="0">
              <a:spcBef>
                <a:spcPct val="0"/>
              </a:spcBef>
              <a:spcAft>
                <a:spcPct val="0"/>
              </a:spcAft>
              <a:defRPr sz="1600" b="1">
                <a:solidFill>
                  <a:schemeClr val="tx1"/>
                </a:solidFill>
                <a:latin typeface="Trebuchet MS" charset="0"/>
                <a:ea typeface="ＭＳ Ｐゴシック" charset="0"/>
              </a:defRPr>
            </a:lvl8pPr>
            <a:lvl9pPr marL="3886200" indent="-228600" eaLnBrk="0" fontAlgn="base" hangingPunct="0">
              <a:spcBef>
                <a:spcPct val="0"/>
              </a:spcBef>
              <a:spcAft>
                <a:spcPct val="0"/>
              </a:spcAft>
              <a:defRPr sz="1600" b="1">
                <a:solidFill>
                  <a:schemeClr val="tx1"/>
                </a:solidFill>
                <a:latin typeface="Trebuchet MS" charset="0"/>
                <a:ea typeface="ＭＳ Ｐゴシック" charset="0"/>
              </a:defRPr>
            </a:lvl9pPr>
          </a:lstStyle>
          <a:p>
            <a:pPr>
              <a:defRPr/>
            </a:pPr>
            <a:fld id="{13AD8D4F-7682-264E-BC9E-E3DE427AD2CA}" type="datetime4">
              <a:rPr lang="en-US" b="0" smtClean="0">
                <a:latin typeface="+mn-lt"/>
              </a:rPr>
              <a:pPr>
                <a:defRPr/>
              </a:pPr>
              <a:t>February 15, 2021</a:t>
            </a:fld>
            <a:endParaRPr lang="en-US" b="0" dirty="0">
              <a:latin typeface="+mn-lt"/>
            </a:endParaRPr>
          </a:p>
        </p:txBody>
      </p:sp>
      <p:sp>
        <p:nvSpPr>
          <p:cNvPr id="5" name="TextBox 4">
            <a:extLst>
              <a:ext uri="{FF2B5EF4-FFF2-40B4-BE49-F238E27FC236}">
                <a16:creationId xmlns:a16="http://schemas.microsoft.com/office/drawing/2014/main" id="{6D6091B7-25EF-451C-BA15-820703F06E64}"/>
              </a:ext>
            </a:extLst>
          </p:cNvPr>
          <p:cNvSpPr txBox="1"/>
          <p:nvPr/>
        </p:nvSpPr>
        <p:spPr>
          <a:xfrm>
            <a:off x="2403955" y="3429000"/>
            <a:ext cx="8250865" cy="338554"/>
          </a:xfrm>
          <a:prstGeom prst="rect">
            <a:avLst/>
          </a:prstGeom>
          <a:noFill/>
        </p:spPr>
        <p:txBody>
          <a:bodyPr wrap="square" lIns="91440" tIns="45720" rIns="91440" bIns="45720" rtlCol="0" anchor="t">
            <a:spAutoFit/>
          </a:bodyPr>
          <a:lstStyle/>
          <a:p>
            <a:pPr algn="ctr"/>
            <a:r>
              <a:rPr lang="en-US" dirty="0">
                <a:solidFill>
                  <a:schemeClr val="bg1"/>
                </a:solidFill>
                <a:latin typeface="Trebuchet MS"/>
                <a:ea typeface="MS PGothic"/>
                <a:cs typeface="Arial"/>
              </a:rPr>
              <a:t>[Unless otherwise specified, data is as of February 12]</a:t>
            </a:r>
          </a:p>
        </p:txBody>
      </p:sp>
      <p:pic>
        <p:nvPicPr>
          <p:cNvPr id="4" name="Picture 5" descr="A close up of a logo&#10;&#10;Description generated with very high confidence">
            <a:extLst>
              <a:ext uri="{FF2B5EF4-FFF2-40B4-BE49-F238E27FC236}">
                <a16:creationId xmlns:a16="http://schemas.microsoft.com/office/drawing/2014/main" id="{11A808BD-A9A0-49DF-AB08-9A53971C2F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54814" y="5078370"/>
            <a:ext cx="2743200" cy="1577340"/>
          </a:xfrm>
          <a:prstGeom prst="rect">
            <a:avLst/>
          </a:prstGeom>
        </p:spPr>
      </p:pic>
      <p:sp>
        <p:nvSpPr>
          <p:cNvPr id="6" name="TextBox 5">
            <a:extLst>
              <a:ext uri="{FF2B5EF4-FFF2-40B4-BE49-F238E27FC236}">
                <a16:creationId xmlns:a16="http://schemas.microsoft.com/office/drawing/2014/main" id="{7BF637A7-4ADC-4969-87CE-E1646D5AA719}"/>
              </a:ext>
            </a:extLst>
          </p:cNvPr>
          <p:cNvSpPr txBox="1"/>
          <p:nvPr/>
        </p:nvSpPr>
        <p:spPr>
          <a:xfrm>
            <a:off x="9906000" y="5996152"/>
            <a:ext cx="15876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dirty="0">
                <a:latin typeface="Trebuchet MS"/>
                <a:ea typeface="MS PGothic"/>
                <a:cs typeface="Arial"/>
              </a:rPr>
              <a:t>02/15/2021</a:t>
            </a:r>
            <a:endParaRPr lang="en-US" b="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Chart, scatter chart&#10;&#10;Description automatically generated">
            <a:extLst>
              <a:ext uri="{FF2B5EF4-FFF2-40B4-BE49-F238E27FC236}">
                <a16:creationId xmlns:a16="http://schemas.microsoft.com/office/drawing/2014/main" id="{7D9FCB23-B9E1-4ED4-8B0A-C80D85C82BFD}"/>
              </a:ext>
            </a:extLst>
          </p:cNvPr>
          <p:cNvPicPr>
            <a:picLocks noChangeAspect="1"/>
          </p:cNvPicPr>
          <p:nvPr/>
        </p:nvPicPr>
        <p:blipFill>
          <a:blip r:embed="rId3"/>
          <a:stretch>
            <a:fillRect/>
          </a:stretch>
        </p:blipFill>
        <p:spPr>
          <a:xfrm>
            <a:off x="110067" y="1317881"/>
            <a:ext cx="7639755" cy="5492238"/>
          </a:xfrm>
          <a:prstGeom prst="rect">
            <a:avLst/>
          </a:prstGeom>
        </p:spPr>
      </p:pic>
      <p:sp>
        <p:nvSpPr>
          <p:cNvPr id="2" name="Title 1">
            <a:extLst>
              <a:ext uri="{FF2B5EF4-FFF2-40B4-BE49-F238E27FC236}">
                <a16:creationId xmlns:a16="http://schemas.microsoft.com/office/drawing/2014/main" id="{8883AFE9-6424-4F13-8B4D-0C98A145510E}"/>
              </a:ext>
            </a:extLst>
          </p:cNvPr>
          <p:cNvSpPr>
            <a:spLocks noGrp="1"/>
          </p:cNvSpPr>
          <p:nvPr>
            <p:ph type="title"/>
          </p:nvPr>
        </p:nvSpPr>
        <p:spPr>
          <a:xfrm>
            <a:off x="811413" y="202861"/>
            <a:ext cx="10949650" cy="745515"/>
          </a:xfrm>
        </p:spPr>
        <p:txBody>
          <a:bodyPr>
            <a:normAutofit/>
          </a:bodyPr>
          <a:lstStyle/>
          <a:p>
            <a:pPr>
              <a:defRPr/>
            </a:pPr>
            <a:r>
              <a:rPr lang="en-US" b="1" dirty="0">
                <a:ea typeface="+mn-lt"/>
                <a:cs typeface="+mn-lt"/>
              </a:rPr>
              <a:t>Test positivity rate: total positive COVID-19 tests versus total tests conducted</a:t>
            </a:r>
          </a:p>
        </p:txBody>
      </p:sp>
      <p:sp>
        <p:nvSpPr>
          <p:cNvPr id="7" name="TextBox 6">
            <a:extLst>
              <a:ext uri="{FF2B5EF4-FFF2-40B4-BE49-F238E27FC236}">
                <a16:creationId xmlns:a16="http://schemas.microsoft.com/office/drawing/2014/main" id="{E846CA81-60BE-404B-B47E-03D77AB7E5BF}"/>
              </a:ext>
            </a:extLst>
          </p:cNvPr>
          <p:cNvSpPr txBox="1"/>
          <p:nvPr/>
        </p:nvSpPr>
        <p:spPr>
          <a:xfrm>
            <a:off x="7750598" y="1356631"/>
            <a:ext cx="4395498" cy="5170646"/>
          </a:xfrm>
          <a:prstGeom prst="rect">
            <a:avLst/>
          </a:prstGeom>
          <a:solidFill>
            <a:schemeClr val="bg1"/>
          </a:solidFill>
        </p:spPr>
        <p:txBody>
          <a:bodyPr wrap="square" lIns="91440" tIns="0" rIns="91440" bIns="0" rtlCol="0" anchor="t">
            <a:spAutoFit/>
          </a:bodyPr>
          <a:lstStyle/>
          <a:p>
            <a:pPr marL="285750" indent="-285750">
              <a:buFont typeface="Arial"/>
              <a:buChar char="•"/>
            </a:pPr>
            <a:r>
              <a:rPr lang="en-US" b="0" dirty="0">
                <a:latin typeface="Trebuchet MS"/>
                <a:ea typeface="MS PGothic"/>
                <a:cs typeface="Arial"/>
              </a:rPr>
              <a:t>A test positivity rate of less than 5% is one criterion for informing adjusting of public health and social measures by WHO.</a:t>
            </a:r>
            <a:endParaRPr lang="en-US"/>
          </a:p>
          <a:p>
            <a:pPr marL="285750" indent="-285750">
              <a:buFont typeface="Arial"/>
              <a:buChar char="•"/>
            </a:pPr>
            <a:endParaRPr lang="en-US" b="0"/>
          </a:p>
          <a:p>
            <a:pPr marL="285750" indent="-285750">
              <a:buFont typeface="Arial"/>
              <a:buChar char="•"/>
            </a:pPr>
            <a:r>
              <a:rPr lang="en-US" b="0" dirty="0">
                <a:latin typeface="Trebuchet MS"/>
                <a:ea typeface="MS PGothic"/>
                <a:cs typeface="Arial"/>
              </a:rPr>
              <a:t>The following countries have testing rates above 5% indicating the need to increase testing and strengthen measures to slow transmission: </a:t>
            </a:r>
            <a:endParaRPr lang="en-US" dirty="0"/>
          </a:p>
          <a:p>
            <a:endParaRPr lang="en-US" b="0">
              <a:latin typeface="Trebuchet MS"/>
              <a:ea typeface="MS PGothic"/>
              <a:cs typeface="Arial"/>
            </a:endParaRPr>
          </a:p>
          <a:p>
            <a:pPr marL="400050" indent="-400050">
              <a:buAutoNum type="romanUcPeriod"/>
            </a:pPr>
            <a:r>
              <a:rPr lang="en-US" b="0" dirty="0">
                <a:latin typeface="Trebuchet MS"/>
                <a:ea typeface="MS PGothic"/>
                <a:cs typeface="Arial"/>
              </a:rPr>
              <a:t>Albania, Moldova, Montenegro, and Slovakia have positive rates of above 20%;</a:t>
            </a:r>
          </a:p>
          <a:p>
            <a:pPr marL="400050" indent="-400050">
              <a:buAutoNum type="romanUcPeriod"/>
            </a:pPr>
            <a:endParaRPr lang="en-US" b="0">
              <a:latin typeface="Trebuchet MS"/>
              <a:ea typeface="MS PGothic"/>
              <a:cs typeface="Arial"/>
            </a:endParaRPr>
          </a:p>
          <a:p>
            <a:pPr marL="400050" indent="-400050">
              <a:buAutoNum type="romanUcPeriod"/>
            </a:pPr>
            <a:r>
              <a:rPr lang="en-US" b="0" dirty="0">
                <a:latin typeface="Trebuchet MS"/>
                <a:ea typeface="MS PGothic"/>
                <a:cs typeface="Arial"/>
              </a:rPr>
              <a:t>Bosnia and Herzegovina, Czech Republic, Estonia, Lithuania, North Macedonia, Poland, Portugal, Romania, Serbia, and Ukraine have positive rates of 10-20%;</a:t>
            </a:r>
            <a:endParaRPr lang="en-US" dirty="0"/>
          </a:p>
          <a:p>
            <a:pPr marL="400050" indent="-400050">
              <a:buAutoNum type="romanUcPeriod"/>
            </a:pPr>
            <a:endParaRPr lang="en-US" b="0">
              <a:latin typeface="Trebuchet MS"/>
              <a:ea typeface="MS PGothic"/>
              <a:cs typeface="Arial"/>
            </a:endParaRPr>
          </a:p>
          <a:p>
            <a:pPr marL="400050" indent="-400050">
              <a:buAutoNum type="romanUcPeriod"/>
            </a:pPr>
            <a:r>
              <a:rPr lang="en-US" b="0" dirty="0">
                <a:latin typeface="Trebuchet MS"/>
                <a:ea typeface="MS PGothic"/>
                <a:cs typeface="Arial"/>
              </a:rPr>
              <a:t>Armenia, Belarus, Bulgaria, Croatia, Latvia, and Turkey have positive test rates of 5-10%.</a:t>
            </a:r>
            <a:endParaRPr lang="en-US" dirty="0"/>
          </a:p>
        </p:txBody>
      </p:sp>
      <p:pic>
        <p:nvPicPr>
          <p:cNvPr id="6" name="Picture 7" descr="A picture containing shape&#10;&#10;Description automatically generated">
            <a:extLst>
              <a:ext uri="{FF2B5EF4-FFF2-40B4-BE49-F238E27FC236}">
                <a16:creationId xmlns:a16="http://schemas.microsoft.com/office/drawing/2014/main" id="{A6B26289-1BC7-4EB8-84A9-F8D35C7089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64096" y="5136318"/>
            <a:ext cx="722225" cy="959239"/>
          </a:xfrm>
          <a:prstGeom prst="rect">
            <a:avLst/>
          </a:prstGeom>
        </p:spPr>
      </p:pic>
    </p:spTree>
    <p:extLst>
      <p:ext uri="{BB962C8B-B14F-4D97-AF65-F5344CB8AC3E}">
        <p14:creationId xmlns:p14="http://schemas.microsoft.com/office/powerpoint/2010/main" val="4026125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AFE9-6424-4F13-8B4D-0C98A145510E}"/>
              </a:ext>
            </a:extLst>
          </p:cNvPr>
          <p:cNvSpPr>
            <a:spLocks noGrp="1"/>
          </p:cNvSpPr>
          <p:nvPr>
            <p:ph type="title"/>
          </p:nvPr>
        </p:nvSpPr>
        <p:spPr>
          <a:xfrm>
            <a:off x="377016" y="445678"/>
            <a:ext cx="11437967" cy="579484"/>
          </a:xfrm>
        </p:spPr>
        <p:txBody>
          <a:bodyPr>
            <a:normAutofit/>
          </a:bodyPr>
          <a:lstStyle/>
          <a:p>
            <a:pPr algn="ctr">
              <a:defRPr/>
            </a:pPr>
            <a:r>
              <a:rPr lang="en-US" b="1"/>
              <a:t>Most recent two-week span: c</a:t>
            </a:r>
            <a:r>
              <a:rPr lang="en-US" b="1">
                <a:ea typeface="+mn-lt"/>
                <a:cs typeface="+mn-lt"/>
              </a:rPr>
              <a:t>hange in test positivity rate</a:t>
            </a:r>
          </a:p>
        </p:txBody>
      </p:sp>
      <p:sp>
        <p:nvSpPr>
          <p:cNvPr id="7" name="TextBox 6">
            <a:extLst>
              <a:ext uri="{FF2B5EF4-FFF2-40B4-BE49-F238E27FC236}">
                <a16:creationId xmlns:a16="http://schemas.microsoft.com/office/drawing/2014/main" id="{E846CA81-60BE-404B-B47E-03D77AB7E5BF}"/>
              </a:ext>
            </a:extLst>
          </p:cNvPr>
          <p:cNvSpPr txBox="1"/>
          <p:nvPr/>
        </p:nvSpPr>
        <p:spPr>
          <a:xfrm>
            <a:off x="8936182" y="1306967"/>
            <a:ext cx="3255817" cy="3939540"/>
          </a:xfrm>
          <a:prstGeom prst="rect">
            <a:avLst/>
          </a:prstGeom>
          <a:solidFill>
            <a:schemeClr val="bg1"/>
          </a:solidFill>
        </p:spPr>
        <p:txBody>
          <a:bodyPr wrap="square" lIns="91440" tIns="0" rIns="91440" bIns="0" rtlCol="0" anchor="t">
            <a:spAutoFit/>
          </a:bodyPr>
          <a:lstStyle/>
          <a:p>
            <a:pPr marL="285750" indent="-285750" algn="just">
              <a:buFont typeface="Arial" panose="020B0604020202020204" pitchFamily="34" charset="0"/>
              <a:buChar char="•"/>
            </a:pPr>
            <a:r>
              <a:rPr lang="en-US" b="0" dirty="0">
                <a:latin typeface="Trebuchet MS"/>
                <a:ea typeface="MS PGothic"/>
                <a:cs typeface="Arial"/>
              </a:rPr>
              <a:t>This graph plots the test positivity rate the current week (February 6</a:t>
            </a:r>
            <a:r>
              <a:rPr lang="en-US" b="0" baseline="30000" dirty="0">
                <a:latin typeface="Trebuchet MS"/>
                <a:ea typeface="MS PGothic"/>
                <a:cs typeface="Arial"/>
              </a:rPr>
              <a:t>th </a:t>
            </a:r>
            <a:r>
              <a:rPr lang="en-US" b="0" dirty="0">
                <a:latin typeface="Trebuchet MS"/>
                <a:ea typeface="MS PGothic"/>
                <a:cs typeface="Arial"/>
              </a:rPr>
              <a:t>to February 12</a:t>
            </a:r>
            <a:r>
              <a:rPr lang="en-US" b="0" baseline="30000" dirty="0">
                <a:latin typeface="Trebuchet MS"/>
                <a:ea typeface="MS PGothic"/>
                <a:cs typeface="Arial"/>
              </a:rPr>
              <a:t>th</a:t>
            </a:r>
            <a:r>
              <a:rPr lang="en-US" b="0" dirty="0">
                <a:latin typeface="Trebuchet MS"/>
                <a:ea typeface="MS PGothic"/>
                <a:cs typeface="Arial"/>
              </a:rPr>
              <a:t>) compared to the preceding week (January 30</a:t>
            </a:r>
            <a:r>
              <a:rPr lang="en-US" b="0" baseline="30000" dirty="0">
                <a:latin typeface="Trebuchet MS"/>
                <a:ea typeface="MS PGothic"/>
                <a:cs typeface="Arial"/>
              </a:rPr>
              <a:t>th </a:t>
            </a:r>
            <a:r>
              <a:rPr lang="en-US" b="0" dirty="0">
                <a:latin typeface="Trebuchet MS"/>
                <a:ea typeface="MS PGothic"/>
                <a:cs typeface="Arial"/>
              </a:rPr>
              <a:t>to</a:t>
            </a:r>
            <a:r>
              <a:rPr lang="en-US" b="0" baseline="30000" dirty="0">
                <a:latin typeface="Trebuchet MS"/>
                <a:ea typeface="MS PGothic"/>
                <a:cs typeface="Arial"/>
              </a:rPr>
              <a:t> </a:t>
            </a:r>
            <a:r>
              <a:rPr lang="en-US" b="0" dirty="0">
                <a:latin typeface="Trebuchet MS"/>
                <a:ea typeface="MS PGothic"/>
                <a:cs typeface="Arial"/>
              </a:rPr>
              <a:t>February 5</a:t>
            </a:r>
            <a:r>
              <a:rPr lang="en-US" b="0" baseline="30000" dirty="0">
                <a:latin typeface="Trebuchet MS"/>
                <a:ea typeface="MS PGothic"/>
                <a:cs typeface="Arial"/>
              </a:rPr>
              <a:t>th</a:t>
            </a:r>
            <a:r>
              <a:rPr lang="en-US" b="0" dirty="0">
                <a:latin typeface="Trebuchet MS"/>
                <a:ea typeface="MS PGothic"/>
                <a:cs typeface="Arial"/>
              </a:rPr>
              <a:t>)</a:t>
            </a:r>
          </a:p>
          <a:p>
            <a:pPr algn="just"/>
            <a:endParaRPr lang="en-US" b="0" dirty="0">
              <a:latin typeface="Trebuchet MS"/>
              <a:ea typeface="MS PGothic"/>
              <a:cs typeface="Arial"/>
            </a:endParaRPr>
          </a:p>
          <a:p>
            <a:pPr marL="285750" indent="-285750" algn="just">
              <a:buFont typeface="Arial" panose="020B0604020202020204" pitchFamily="34" charset="0"/>
              <a:buChar char="•"/>
            </a:pPr>
            <a:r>
              <a:rPr lang="en-US" b="0" dirty="0">
                <a:latin typeface="Trebuchet MS"/>
                <a:ea typeface="MS PGothic"/>
                <a:cs typeface="Arial"/>
              </a:rPr>
              <a:t>Over the past week, the test positivity rates in Spain decreased from below 5% to above 5%. </a:t>
            </a:r>
          </a:p>
          <a:p>
            <a:pPr algn="just"/>
            <a:endParaRPr lang="en-US" b="0" dirty="0">
              <a:latin typeface="Trebuchet MS"/>
              <a:ea typeface="MS PGothic"/>
              <a:cs typeface="Arial"/>
            </a:endParaRPr>
          </a:p>
          <a:p>
            <a:pPr marL="285750" indent="-285750" algn="just">
              <a:buFont typeface="Arial" panose="020B0604020202020204" pitchFamily="34" charset="0"/>
              <a:buChar char="•"/>
            </a:pPr>
            <a:r>
              <a:rPr lang="en-US" b="0" dirty="0">
                <a:latin typeface="Trebuchet MS"/>
                <a:ea typeface="MS PGothic"/>
                <a:cs typeface="Arial"/>
              </a:rPr>
              <a:t>Albania, Moldova and Montenegro have recorded rates above 25% for two consecutive weeks.</a:t>
            </a:r>
          </a:p>
        </p:txBody>
      </p:sp>
      <p:pic>
        <p:nvPicPr>
          <p:cNvPr id="3" name="Picture 2">
            <a:extLst>
              <a:ext uri="{FF2B5EF4-FFF2-40B4-BE49-F238E27FC236}">
                <a16:creationId xmlns:a16="http://schemas.microsoft.com/office/drawing/2014/main" id="{DF4902BE-CB01-AA49-B565-1A76C1E49962}"/>
              </a:ext>
            </a:extLst>
          </p:cNvPr>
          <p:cNvPicPr>
            <a:picLocks noChangeAspect="1"/>
          </p:cNvPicPr>
          <p:nvPr/>
        </p:nvPicPr>
        <p:blipFill>
          <a:blip r:embed="rId3"/>
          <a:stretch>
            <a:fillRect/>
          </a:stretch>
        </p:blipFill>
        <p:spPr>
          <a:xfrm>
            <a:off x="50038" y="1400760"/>
            <a:ext cx="8886144" cy="5115133"/>
          </a:xfrm>
          <a:prstGeom prst="rect">
            <a:avLst/>
          </a:prstGeom>
        </p:spPr>
      </p:pic>
    </p:spTree>
    <p:extLst>
      <p:ext uri="{BB962C8B-B14F-4D97-AF65-F5344CB8AC3E}">
        <p14:creationId xmlns:p14="http://schemas.microsoft.com/office/powerpoint/2010/main" val="3234379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AFE9-6424-4F13-8B4D-0C98A145510E}"/>
              </a:ext>
            </a:extLst>
          </p:cNvPr>
          <p:cNvSpPr>
            <a:spLocks noGrp="1"/>
          </p:cNvSpPr>
          <p:nvPr>
            <p:ph type="title"/>
          </p:nvPr>
        </p:nvSpPr>
        <p:spPr>
          <a:xfrm>
            <a:off x="811413" y="202861"/>
            <a:ext cx="10949650" cy="745515"/>
          </a:xfrm>
        </p:spPr>
        <p:txBody>
          <a:bodyPr>
            <a:normAutofit/>
          </a:bodyPr>
          <a:lstStyle/>
          <a:p>
            <a:pPr algn="ctr">
              <a:defRPr/>
            </a:pPr>
            <a:r>
              <a:rPr lang="en-US" b="1" dirty="0">
                <a:ea typeface="+mn-lt"/>
                <a:cs typeface="+mn-lt"/>
              </a:rPr>
              <a:t>Total COVID-19 vaccines administered per 100,000 population</a:t>
            </a:r>
          </a:p>
        </p:txBody>
      </p:sp>
      <p:sp>
        <p:nvSpPr>
          <p:cNvPr id="3" name="Rectangle 2">
            <a:extLst>
              <a:ext uri="{FF2B5EF4-FFF2-40B4-BE49-F238E27FC236}">
                <a16:creationId xmlns:a16="http://schemas.microsoft.com/office/drawing/2014/main" id="{6DFD33AF-D187-D643-8659-3DB508B5C85F}"/>
              </a:ext>
            </a:extLst>
          </p:cNvPr>
          <p:cNvSpPr/>
          <p:nvPr/>
        </p:nvSpPr>
        <p:spPr>
          <a:xfrm>
            <a:off x="8939605" y="1440404"/>
            <a:ext cx="3130906" cy="3046988"/>
          </a:xfrm>
          <a:prstGeom prst="rect">
            <a:avLst/>
          </a:prstGeom>
        </p:spPr>
        <p:txBody>
          <a:bodyPr wrap="square">
            <a:spAutoFit/>
          </a:bodyPr>
          <a:lstStyle/>
          <a:p>
            <a:pPr marL="285750" indent="-285750" algn="just">
              <a:buFont typeface="Arial" panose="020B0604020202020204" pitchFamily="34" charset="0"/>
              <a:buChar char="•"/>
            </a:pPr>
            <a:r>
              <a:rPr lang="en-US" b="0" dirty="0">
                <a:latin typeface="Trebuchet MS"/>
                <a:ea typeface="MS PGothic"/>
                <a:cs typeface="Arial"/>
              </a:rPr>
              <a:t>This chart plots the total vaccines administered per 100,000 population up until February 12</a:t>
            </a:r>
            <a:r>
              <a:rPr lang="en-US" b="0" baseline="30000" dirty="0">
                <a:latin typeface="Trebuchet MS"/>
                <a:ea typeface="MS PGothic"/>
                <a:cs typeface="Arial"/>
              </a:rPr>
              <a:t>th </a:t>
            </a:r>
            <a:r>
              <a:rPr lang="en-US" b="0" dirty="0">
                <a:latin typeface="Trebuchet MS"/>
                <a:ea typeface="MS PGothic"/>
                <a:cs typeface="Arial"/>
              </a:rPr>
              <a:t>among client countries.</a:t>
            </a:r>
          </a:p>
          <a:p>
            <a:pPr marL="285750" indent="-285750" algn="just">
              <a:buFont typeface="Arial" panose="020B0604020202020204" pitchFamily="34" charset="0"/>
              <a:buChar char="•"/>
            </a:pPr>
            <a:endParaRPr lang="en-US" b="0" dirty="0">
              <a:latin typeface="Trebuchet MS"/>
              <a:ea typeface="MS PGothic"/>
              <a:cs typeface="Arial"/>
            </a:endParaRPr>
          </a:p>
          <a:p>
            <a:pPr marL="285750" indent="-285750" algn="just">
              <a:buFont typeface="Arial" panose="020B0604020202020204" pitchFamily="34" charset="0"/>
              <a:buChar char="•"/>
            </a:pPr>
            <a:r>
              <a:rPr lang="en-US" b="0" dirty="0">
                <a:latin typeface="Trebuchet MS"/>
                <a:ea typeface="MS PGothic"/>
                <a:cs typeface="Arial"/>
              </a:rPr>
              <a:t>Serbia (10,330), Cyprus (6356) and Lithuania (5,582) have administered the  highest number of vaccines per 100,000 population.</a:t>
            </a:r>
          </a:p>
          <a:p>
            <a:pPr algn="just"/>
            <a:endParaRPr lang="en-US" dirty="0"/>
          </a:p>
        </p:txBody>
      </p:sp>
      <p:pic>
        <p:nvPicPr>
          <p:cNvPr id="4" name="Picture 3">
            <a:extLst>
              <a:ext uri="{FF2B5EF4-FFF2-40B4-BE49-F238E27FC236}">
                <a16:creationId xmlns:a16="http://schemas.microsoft.com/office/drawing/2014/main" id="{6DD1DACA-EC56-974E-8F48-AC61CD8061C1}"/>
              </a:ext>
            </a:extLst>
          </p:cNvPr>
          <p:cNvPicPr>
            <a:picLocks noChangeAspect="1"/>
          </p:cNvPicPr>
          <p:nvPr/>
        </p:nvPicPr>
        <p:blipFill>
          <a:blip r:embed="rId3"/>
          <a:stretch>
            <a:fillRect/>
          </a:stretch>
        </p:blipFill>
        <p:spPr>
          <a:xfrm>
            <a:off x="0" y="1346925"/>
            <a:ext cx="8954186" cy="5150694"/>
          </a:xfrm>
          <a:prstGeom prst="rect">
            <a:avLst/>
          </a:prstGeom>
        </p:spPr>
      </p:pic>
    </p:spTree>
    <p:extLst>
      <p:ext uri="{BB962C8B-B14F-4D97-AF65-F5344CB8AC3E}">
        <p14:creationId xmlns:p14="http://schemas.microsoft.com/office/powerpoint/2010/main" val="30856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a:extLst>
              <a:ext uri="{FF2B5EF4-FFF2-40B4-BE49-F238E27FC236}">
                <a16:creationId xmlns:a16="http://schemas.microsoft.com/office/drawing/2014/main" id="{F99B5A0F-CE54-5449-8D7A-4F2D975B18FB}"/>
              </a:ext>
            </a:extLst>
          </p:cNvPr>
          <p:cNvPicPr>
            <a:picLocks noChangeAspect="1"/>
          </p:cNvPicPr>
          <p:nvPr/>
        </p:nvPicPr>
        <p:blipFill>
          <a:blip r:embed="rId3"/>
          <a:stretch>
            <a:fillRect/>
          </a:stretch>
        </p:blipFill>
        <p:spPr>
          <a:xfrm>
            <a:off x="4996030" y="1299604"/>
            <a:ext cx="7174804" cy="3955963"/>
          </a:xfrm>
          <a:prstGeom prst="rect">
            <a:avLst/>
          </a:prstGeom>
        </p:spPr>
      </p:pic>
      <p:sp>
        <p:nvSpPr>
          <p:cNvPr id="2" name="Title 1">
            <a:extLst>
              <a:ext uri="{FF2B5EF4-FFF2-40B4-BE49-F238E27FC236}">
                <a16:creationId xmlns:a16="http://schemas.microsoft.com/office/drawing/2014/main" id="{96B5BD76-8914-457B-8B7C-52F2C9430843}"/>
              </a:ext>
            </a:extLst>
          </p:cNvPr>
          <p:cNvSpPr>
            <a:spLocks noGrp="1"/>
          </p:cNvSpPr>
          <p:nvPr>
            <p:ph type="title"/>
          </p:nvPr>
        </p:nvSpPr>
        <p:spPr>
          <a:xfrm>
            <a:off x="1226916" y="290816"/>
            <a:ext cx="10046826" cy="756707"/>
          </a:xfrm>
        </p:spPr>
        <p:txBody>
          <a:bodyPr/>
          <a:lstStyle/>
          <a:p>
            <a:r>
              <a:rPr lang="en-US" b="1" dirty="0">
                <a:ea typeface="+mn-lt"/>
                <a:cs typeface="+mn-lt"/>
              </a:rPr>
              <a:t>Spread of Coronavirus variants of </a:t>
            </a:r>
            <a:r>
              <a:rPr lang="en-US" b="1">
                <a:ea typeface="+mn-lt"/>
                <a:cs typeface="+mn-lt"/>
              </a:rPr>
              <a:t>concern among </a:t>
            </a:r>
            <a:r>
              <a:rPr lang="en-US" b="1" dirty="0">
                <a:ea typeface="+mn-lt"/>
                <a:cs typeface="+mn-lt"/>
              </a:rPr>
              <a:t>client countries</a:t>
            </a:r>
            <a:endParaRPr lang="en-US" b="1" dirty="0"/>
          </a:p>
        </p:txBody>
      </p:sp>
      <p:sp>
        <p:nvSpPr>
          <p:cNvPr id="9" name="TextBox 8">
            <a:extLst>
              <a:ext uri="{FF2B5EF4-FFF2-40B4-BE49-F238E27FC236}">
                <a16:creationId xmlns:a16="http://schemas.microsoft.com/office/drawing/2014/main" id="{1874640C-54C8-4C2A-B186-53237F6EBB36}"/>
              </a:ext>
            </a:extLst>
          </p:cNvPr>
          <p:cNvSpPr txBox="1"/>
          <p:nvPr/>
        </p:nvSpPr>
        <p:spPr>
          <a:xfrm>
            <a:off x="122467" y="1383593"/>
            <a:ext cx="4873563" cy="39241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gn="just">
              <a:spcAft>
                <a:spcPts val="600"/>
              </a:spcAft>
              <a:buFont typeface="Arial" panose="020B0604020202020204" pitchFamily="34" charset="0"/>
              <a:buChar char="•"/>
            </a:pPr>
            <a:r>
              <a:rPr lang="en-US" sz="1400" b="0" dirty="0">
                <a:latin typeface="Trebuchet MS"/>
                <a:ea typeface="MS PGothic"/>
                <a:cs typeface="Calibri"/>
              </a:rPr>
              <a:t>This map shows the number of Coronavirus variants of concern (B1.1.7, B.1.351, P.1) present in the client countries up until February 12</a:t>
            </a:r>
            <a:r>
              <a:rPr lang="en-US" sz="1400" b="0" baseline="30000" dirty="0">
                <a:latin typeface="Trebuchet MS"/>
                <a:ea typeface="MS PGothic"/>
                <a:cs typeface="Calibri"/>
              </a:rPr>
              <a:t>th</a:t>
            </a:r>
            <a:r>
              <a:rPr lang="en-US" sz="1400" b="0" dirty="0">
                <a:latin typeface="Trebuchet MS"/>
                <a:ea typeface="MS PGothic"/>
                <a:cs typeface="Calibri"/>
              </a:rPr>
              <a:t>.</a:t>
            </a:r>
          </a:p>
          <a:p>
            <a:pPr marL="171450" indent="-171450" algn="just">
              <a:spcAft>
                <a:spcPts val="600"/>
              </a:spcAft>
              <a:buFont typeface="Arial" panose="020B0604020202020204" pitchFamily="34" charset="0"/>
              <a:buChar char="•"/>
            </a:pPr>
            <a:r>
              <a:rPr lang="en-US" sz="1400" b="0" dirty="0">
                <a:latin typeface="Trebuchet MS"/>
                <a:ea typeface="MS PGothic"/>
                <a:cs typeface="Calibri"/>
              </a:rPr>
              <a:t>Variants of concern appear to be more infectious than other circulating Coronaviruses.</a:t>
            </a:r>
          </a:p>
          <a:p>
            <a:pPr marL="171450" indent="-171450" algn="just">
              <a:spcAft>
                <a:spcPts val="600"/>
              </a:spcAft>
              <a:buFont typeface="Arial" panose="020B0604020202020204" pitchFamily="34" charset="0"/>
              <a:buChar char="•"/>
            </a:pPr>
            <a:r>
              <a:rPr lang="en-US" sz="1400" b="0" dirty="0">
                <a:latin typeface="Trebuchet MS" panose="020B0703020202090204" pitchFamily="34" charset="0"/>
                <a:cs typeface="Calibri" panose="020F0502020204030204" pitchFamily="34" charset="0"/>
              </a:rPr>
              <a:t>Coronaviruses from the B.1.1.7 lineage are 50 percent more infectious and were first reported in Britain.</a:t>
            </a:r>
          </a:p>
          <a:p>
            <a:pPr marL="171450" indent="-171450" algn="just">
              <a:spcAft>
                <a:spcPts val="600"/>
              </a:spcAft>
              <a:buFont typeface="Arial" panose="020B0604020202020204" pitchFamily="34" charset="0"/>
              <a:buChar char="•"/>
            </a:pPr>
            <a:r>
              <a:rPr lang="en-US" sz="1400" b="0" dirty="0">
                <a:latin typeface="Trebuchet MS" panose="020B0703020202090204" pitchFamily="34" charset="0"/>
                <a:cs typeface="Calibri" panose="020F0502020204030204" pitchFamily="34" charset="0"/>
              </a:rPr>
              <a:t>Clinical trials of vaccines are showing that they offer less protection against B.1.351 than other variants.</a:t>
            </a:r>
          </a:p>
          <a:p>
            <a:pPr marL="171450" indent="-171450" algn="just">
              <a:spcAft>
                <a:spcPts val="600"/>
              </a:spcAft>
              <a:buFont typeface="Arial" panose="020B0604020202020204" pitchFamily="34" charset="0"/>
              <a:buChar char="•"/>
            </a:pPr>
            <a:r>
              <a:rPr lang="en-US" sz="1400" b="0" dirty="0">
                <a:latin typeface="Trebuchet MS" panose="020B0703020202090204" pitchFamily="34" charset="0"/>
                <a:cs typeface="Calibri" panose="020F0502020204030204" pitchFamily="34" charset="0"/>
              </a:rPr>
              <a:t>P.1, first found in Japan is a close relative of the B.1.351 lineage and may be able to overcome the immunity developed after infection by other variants.</a:t>
            </a:r>
          </a:p>
          <a:p>
            <a:pPr marL="171450" indent="-171450" algn="just">
              <a:spcAft>
                <a:spcPts val="600"/>
              </a:spcAft>
              <a:buFont typeface="Arial" panose="020B0604020202020204" pitchFamily="34" charset="0"/>
              <a:buChar char="•"/>
            </a:pPr>
            <a:r>
              <a:rPr lang="en-US" sz="1400" b="0" dirty="0">
                <a:latin typeface="Trebuchet MS"/>
                <a:ea typeface="MS PGothic"/>
                <a:cs typeface="Calibri"/>
              </a:rPr>
              <a:t>Finland (B1.1.7, B.1.351) and Spain (B1.1.7, B.1.351) have the maximum number of Coronavirus variants present.</a:t>
            </a:r>
          </a:p>
        </p:txBody>
      </p:sp>
      <p:graphicFrame>
        <p:nvGraphicFramePr>
          <p:cNvPr id="5" name="Table 9">
            <a:extLst>
              <a:ext uri="{FF2B5EF4-FFF2-40B4-BE49-F238E27FC236}">
                <a16:creationId xmlns:a16="http://schemas.microsoft.com/office/drawing/2014/main" id="{D9A7F6FB-247C-4B96-875D-D45818748E8E}"/>
              </a:ext>
            </a:extLst>
          </p:cNvPr>
          <p:cNvGraphicFramePr>
            <a:graphicFrameLocks noGrp="1"/>
          </p:cNvGraphicFramePr>
          <p:nvPr>
            <p:extLst>
              <p:ext uri="{D42A27DB-BD31-4B8C-83A1-F6EECF244321}">
                <p14:modId xmlns:p14="http://schemas.microsoft.com/office/powerpoint/2010/main" val="1645421582"/>
              </p:ext>
            </p:extLst>
          </p:nvPr>
        </p:nvGraphicFramePr>
        <p:xfrm>
          <a:off x="21166" y="5325162"/>
          <a:ext cx="8702937" cy="1201633"/>
        </p:xfrm>
        <a:graphic>
          <a:graphicData uri="http://schemas.openxmlformats.org/drawingml/2006/table">
            <a:tbl>
              <a:tblPr firstRow="1" bandRow="1" bandCol="1">
                <a:tableStyleId>{2D5ABB26-0587-4C30-8999-92F81FD0307C}</a:tableStyleId>
              </a:tblPr>
              <a:tblGrid>
                <a:gridCol w="723337">
                  <a:extLst>
                    <a:ext uri="{9D8B030D-6E8A-4147-A177-3AD203B41FA5}">
                      <a16:colId xmlns:a16="http://schemas.microsoft.com/office/drawing/2014/main" val="1712650235"/>
                    </a:ext>
                  </a:extLst>
                </a:gridCol>
                <a:gridCol w="826310">
                  <a:extLst>
                    <a:ext uri="{9D8B030D-6E8A-4147-A177-3AD203B41FA5}">
                      <a16:colId xmlns:a16="http://schemas.microsoft.com/office/drawing/2014/main" val="2883735798"/>
                    </a:ext>
                  </a:extLst>
                </a:gridCol>
                <a:gridCol w="7153290">
                  <a:extLst>
                    <a:ext uri="{9D8B030D-6E8A-4147-A177-3AD203B41FA5}">
                      <a16:colId xmlns:a16="http://schemas.microsoft.com/office/drawing/2014/main" val="1564010193"/>
                    </a:ext>
                  </a:extLst>
                </a:gridCol>
              </a:tblGrid>
              <a:tr h="367485">
                <a:tc>
                  <a:txBody>
                    <a:bodyPr/>
                    <a:lstStyle/>
                    <a:p>
                      <a:r>
                        <a:rPr lang="en-US" sz="900" u="none" dirty="0">
                          <a:solidFill>
                            <a:schemeClr val="bg1"/>
                          </a:solidFill>
                        </a:rPr>
                        <a:t>Color</a:t>
                      </a:r>
                    </a:p>
                  </a:txBody>
                  <a:tcPr>
                    <a:solidFill>
                      <a:schemeClr val="tx2"/>
                    </a:solidFill>
                  </a:tcPr>
                </a:tc>
                <a:tc>
                  <a:txBody>
                    <a:bodyPr/>
                    <a:lstStyle/>
                    <a:p>
                      <a:r>
                        <a:rPr lang="en-US" sz="900" u="none" dirty="0">
                          <a:solidFill>
                            <a:schemeClr val="bg1"/>
                          </a:solidFill>
                        </a:rPr>
                        <a:t>Total Variants</a:t>
                      </a:r>
                    </a:p>
                  </a:txBody>
                  <a:tcPr>
                    <a:solidFill>
                      <a:schemeClr val="tx2"/>
                    </a:solidFill>
                  </a:tcPr>
                </a:tc>
                <a:tc>
                  <a:txBody>
                    <a:bodyPr/>
                    <a:lstStyle/>
                    <a:p>
                      <a:r>
                        <a:rPr lang="en-US" sz="900" u="none" dirty="0">
                          <a:solidFill>
                            <a:schemeClr val="bg1"/>
                          </a:solidFill>
                        </a:rPr>
                        <a:t>Countries</a:t>
                      </a:r>
                    </a:p>
                  </a:txBody>
                  <a:tcPr>
                    <a:solidFill>
                      <a:schemeClr val="tx2"/>
                    </a:solidFill>
                  </a:tcPr>
                </a:tc>
                <a:extLst>
                  <a:ext uri="{0D108BD9-81ED-4DB2-BD59-A6C34878D82A}">
                    <a16:rowId xmlns:a16="http://schemas.microsoft.com/office/drawing/2014/main" val="3335034664"/>
                  </a:ext>
                </a:extLst>
              </a:tr>
              <a:tr h="374792">
                <a:tc>
                  <a:txBody>
                    <a:bodyPr/>
                    <a:lstStyle/>
                    <a:p>
                      <a:endParaRPr lang="en-US" sz="900" dirty="0"/>
                    </a:p>
                  </a:txBody>
                  <a:tcPr>
                    <a:solidFill>
                      <a:srgbClr val="008E52"/>
                    </a:solidFill>
                  </a:tcPr>
                </a:tc>
                <a:tc>
                  <a:txBody>
                    <a:bodyPr/>
                    <a:lstStyle/>
                    <a:p>
                      <a:r>
                        <a:rPr lang="en-US" sz="900" dirty="0"/>
                        <a:t>0</a:t>
                      </a:r>
                    </a:p>
                  </a:txBody>
                  <a:tcPr/>
                </a:tc>
                <a:tc>
                  <a:txBody>
                    <a:bodyPr/>
                    <a:lstStyle/>
                    <a:p>
                      <a:pPr lvl="0">
                        <a:buNone/>
                      </a:pPr>
                      <a:r>
                        <a:rPr lang="en-US" sz="900" b="0" i="0" u="none" strike="noStrike" noProof="0" dirty="0">
                          <a:latin typeface="Arial"/>
                        </a:rPr>
                        <a:t>Kazakhstan, Uzbekistan, Russian Federation, Tajikistan, Kyrgyz Republic, Turkmenistan, Armenia, Belarus, Ukraine, Poland, Moldova, Lithuania, Estonia, Bulgaria, Turkey, Albania, Croatia, Portugal, Italy, Azerbaijan, Georgia, Cyprus, Serbia, Montenegro, Kosovo.</a:t>
                      </a:r>
                    </a:p>
                  </a:txBody>
                  <a:tcPr/>
                </a:tc>
                <a:extLst>
                  <a:ext uri="{0D108BD9-81ED-4DB2-BD59-A6C34878D82A}">
                    <a16:rowId xmlns:a16="http://schemas.microsoft.com/office/drawing/2014/main" val="1509496172"/>
                  </a:ext>
                </a:extLst>
              </a:tr>
              <a:tr h="229678">
                <a:tc>
                  <a:txBody>
                    <a:bodyPr/>
                    <a:lstStyle/>
                    <a:p>
                      <a:endParaRPr lang="en-US" sz="900" dirty="0"/>
                    </a:p>
                  </a:txBody>
                  <a:tcPr>
                    <a:solidFill>
                      <a:srgbClr val="00A29F"/>
                    </a:solidFill>
                  </a:tcPr>
                </a:tc>
                <a:tc>
                  <a:txBody>
                    <a:bodyPr/>
                    <a:lstStyle/>
                    <a:p>
                      <a:r>
                        <a:rPr lang="en-US" sz="900" dirty="0"/>
                        <a:t>1</a:t>
                      </a:r>
                    </a:p>
                  </a:txBody>
                  <a:tcPr/>
                </a:tc>
                <a:tc>
                  <a:txBody>
                    <a:bodyPr/>
                    <a:lstStyle/>
                    <a:p>
                      <a:pPr lvl="0">
                        <a:buNone/>
                      </a:pPr>
                      <a:r>
                        <a:rPr lang="en-US" sz="900" b="0" i="0" u="none" strike="noStrike" noProof="0" dirty="0">
                          <a:latin typeface="Arial"/>
                        </a:rPr>
                        <a:t>Romania, Latvia, Greece, Bosnia and Herzegovina, North Macedonia.</a:t>
                      </a:r>
                      <a:endParaRPr lang="en-US" sz="900" dirty="0"/>
                    </a:p>
                  </a:txBody>
                  <a:tcPr/>
                </a:tc>
                <a:extLst>
                  <a:ext uri="{0D108BD9-81ED-4DB2-BD59-A6C34878D82A}">
                    <a16:rowId xmlns:a16="http://schemas.microsoft.com/office/drawing/2014/main" val="6226586"/>
                  </a:ext>
                </a:extLst>
              </a:tr>
              <a:tr h="229678">
                <a:tc>
                  <a:txBody>
                    <a:bodyPr/>
                    <a:lstStyle/>
                    <a:p>
                      <a:endParaRPr lang="en-US" sz="900" dirty="0"/>
                    </a:p>
                  </a:txBody>
                  <a:tcPr>
                    <a:solidFill>
                      <a:srgbClr val="FA5F01"/>
                    </a:solidFill>
                  </a:tcPr>
                </a:tc>
                <a:tc>
                  <a:txBody>
                    <a:bodyPr/>
                    <a:lstStyle/>
                    <a:p>
                      <a:r>
                        <a:rPr lang="en-US" sz="900" dirty="0"/>
                        <a:t>2</a:t>
                      </a:r>
                    </a:p>
                  </a:txBody>
                  <a:tcPr/>
                </a:tc>
                <a:tc>
                  <a:txBody>
                    <a:bodyPr/>
                    <a:lstStyle/>
                    <a:p>
                      <a:pPr lvl="0">
                        <a:buNone/>
                      </a:pPr>
                      <a:r>
                        <a:rPr lang="en-US" sz="900" b="0" i="0" u="none" strike="noStrike" noProof="0" dirty="0">
                          <a:latin typeface="Arial"/>
                        </a:rPr>
                        <a:t>Spain, Finland.</a:t>
                      </a:r>
                      <a:endParaRPr lang="en-US" b="0" i="0" u="none" strike="noStrike" noProof="0" dirty="0">
                        <a:latin typeface="Arial"/>
                      </a:endParaRPr>
                    </a:p>
                  </a:txBody>
                  <a:tcPr/>
                </a:tc>
                <a:extLst>
                  <a:ext uri="{0D108BD9-81ED-4DB2-BD59-A6C34878D82A}">
                    <a16:rowId xmlns:a16="http://schemas.microsoft.com/office/drawing/2014/main" val="1298842097"/>
                  </a:ext>
                </a:extLst>
              </a:tr>
            </a:tbl>
          </a:graphicData>
        </a:graphic>
      </p:graphicFrame>
      <p:sp>
        <p:nvSpPr>
          <p:cNvPr id="8" name="TextBox 7">
            <a:extLst>
              <a:ext uri="{FF2B5EF4-FFF2-40B4-BE49-F238E27FC236}">
                <a16:creationId xmlns:a16="http://schemas.microsoft.com/office/drawing/2014/main" id="{608880E1-2B28-4BC1-96D3-4A29263E5B92}"/>
              </a:ext>
            </a:extLst>
          </p:cNvPr>
          <p:cNvSpPr txBox="1"/>
          <p:nvPr/>
        </p:nvSpPr>
        <p:spPr>
          <a:xfrm>
            <a:off x="205173" y="6596390"/>
            <a:ext cx="7174804" cy="261610"/>
          </a:xfrm>
          <a:prstGeom prst="rect">
            <a:avLst/>
          </a:prstGeom>
          <a:noFill/>
        </p:spPr>
        <p:txBody>
          <a:bodyPr wrap="square" rtlCol="0">
            <a:spAutoFit/>
          </a:bodyPr>
          <a:lstStyle/>
          <a:p>
            <a:r>
              <a:rPr lang="en-US" sz="1100" b="0"/>
              <a:t>Note: Boundaries were cleared by the World Bank Map Design Cartography and Map Clearance Teams.</a:t>
            </a:r>
          </a:p>
        </p:txBody>
      </p:sp>
    </p:spTree>
    <p:extLst>
      <p:ext uri="{BB962C8B-B14F-4D97-AF65-F5344CB8AC3E}">
        <p14:creationId xmlns:p14="http://schemas.microsoft.com/office/powerpoint/2010/main" val="4164982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C8424E-E808-0B49-8119-7F66246E2543}"/>
              </a:ext>
            </a:extLst>
          </p:cNvPr>
          <p:cNvPicPr>
            <a:picLocks noChangeAspect="1"/>
          </p:cNvPicPr>
          <p:nvPr/>
        </p:nvPicPr>
        <p:blipFill rotWithShape="1">
          <a:blip r:embed="rId3"/>
          <a:srcRect b="563"/>
          <a:stretch/>
        </p:blipFill>
        <p:spPr>
          <a:xfrm>
            <a:off x="5368067" y="1295892"/>
            <a:ext cx="6813352" cy="3952384"/>
          </a:xfrm>
          <a:prstGeom prst="rect">
            <a:avLst/>
          </a:prstGeom>
        </p:spPr>
      </p:pic>
      <p:graphicFrame>
        <p:nvGraphicFramePr>
          <p:cNvPr id="5" name="Table 9">
            <a:extLst>
              <a:ext uri="{FF2B5EF4-FFF2-40B4-BE49-F238E27FC236}">
                <a16:creationId xmlns:a16="http://schemas.microsoft.com/office/drawing/2014/main" id="{D9A7F6FB-247C-4B96-875D-D45818748E8E}"/>
              </a:ext>
            </a:extLst>
          </p:cNvPr>
          <p:cNvGraphicFramePr>
            <a:graphicFrameLocks noGrp="1"/>
          </p:cNvGraphicFramePr>
          <p:nvPr>
            <p:extLst>
              <p:ext uri="{D42A27DB-BD31-4B8C-83A1-F6EECF244321}">
                <p14:modId xmlns:p14="http://schemas.microsoft.com/office/powerpoint/2010/main" val="3969989982"/>
              </p:ext>
            </p:extLst>
          </p:nvPr>
        </p:nvGraphicFramePr>
        <p:xfrm>
          <a:off x="10582" y="1295891"/>
          <a:ext cx="6551583" cy="2025749"/>
        </p:xfrm>
        <a:graphic>
          <a:graphicData uri="http://schemas.openxmlformats.org/drawingml/2006/table">
            <a:tbl>
              <a:tblPr firstRow="1" bandRow="1" bandCol="1">
                <a:tableStyleId>{2D5ABB26-0587-4C30-8999-92F81FD0307C}</a:tableStyleId>
              </a:tblPr>
              <a:tblGrid>
                <a:gridCol w="484270">
                  <a:extLst>
                    <a:ext uri="{9D8B030D-6E8A-4147-A177-3AD203B41FA5}">
                      <a16:colId xmlns:a16="http://schemas.microsoft.com/office/drawing/2014/main" val="1712650235"/>
                    </a:ext>
                  </a:extLst>
                </a:gridCol>
                <a:gridCol w="839096">
                  <a:extLst>
                    <a:ext uri="{9D8B030D-6E8A-4147-A177-3AD203B41FA5}">
                      <a16:colId xmlns:a16="http://schemas.microsoft.com/office/drawing/2014/main" val="2883735798"/>
                    </a:ext>
                  </a:extLst>
                </a:gridCol>
                <a:gridCol w="5228217">
                  <a:extLst>
                    <a:ext uri="{9D8B030D-6E8A-4147-A177-3AD203B41FA5}">
                      <a16:colId xmlns:a16="http://schemas.microsoft.com/office/drawing/2014/main" val="1564010193"/>
                    </a:ext>
                  </a:extLst>
                </a:gridCol>
              </a:tblGrid>
              <a:tr h="355549">
                <a:tc>
                  <a:txBody>
                    <a:bodyPr/>
                    <a:lstStyle/>
                    <a:p>
                      <a:r>
                        <a:rPr lang="en-US" sz="900" u="none">
                          <a:solidFill>
                            <a:schemeClr val="bg1"/>
                          </a:solidFill>
                        </a:rPr>
                        <a:t>Color</a:t>
                      </a:r>
                    </a:p>
                  </a:txBody>
                  <a:tcPr>
                    <a:solidFill>
                      <a:schemeClr val="tx2"/>
                    </a:solidFill>
                  </a:tcPr>
                </a:tc>
                <a:tc>
                  <a:txBody>
                    <a:bodyPr/>
                    <a:lstStyle/>
                    <a:p>
                      <a:r>
                        <a:rPr lang="en-US" sz="900" u="none" dirty="0">
                          <a:solidFill>
                            <a:schemeClr val="bg1"/>
                          </a:solidFill>
                        </a:rPr>
                        <a:t>Total cases /100,000</a:t>
                      </a:r>
                    </a:p>
                  </a:txBody>
                  <a:tcPr>
                    <a:solidFill>
                      <a:schemeClr val="tx2"/>
                    </a:solidFill>
                  </a:tcPr>
                </a:tc>
                <a:tc>
                  <a:txBody>
                    <a:bodyPr/>
                    <a:lstStyle/>
                    <a:p>
                      <a:r>
                        <a:rPr lang="en-US" sz="900" u="none" dirty="0">
                          <a:solidFill>
                            <a:schemeClr val="bg1"/>
                          </a:solidFill>
                        </a:rPr>
                        <a:t>Countries</a:t>
                      </a:r>
                    </a:p>
                  </a:txBody>
                  <a:tcPr>
                    <a:solidFill>
                      <a:schemeClr val="tx2"/>
                    </a:solidFill>
                  </a:tcPr>
                </a:tc>
                <a:extLst>
                  <a:ext uri="{0D108BD9-81ED-4DB2-BD59-A6C34878D82A}">
                    <a16:rowId xmlns:a16="http://schemas.microsoft.com/office/drawing/2014/main" val="3335034664"/>
                  </a:ext>
                </a:extLst>
              </a:tr>
              <a:tr h="222218">
                <a:tc>
                  <a:txBody>
                    <a:bodyPr/>
                    <a:lstStyle/>
                    <a:p>
                      <a:endParaRPr lang="en-US" sz="900"/>
                    </a:p>
                  </a:txBody>
                  <a:tcPr>
                    <a:solidFill>
                      <a:schemeClr val="tx1">
                        <a:lumMod val="10000"/>
                        <a:lumOff val="90000"/>
                      </a:schemeClr>
                    </a:solidFill>
                  </a:tcPr>
                </a:tc>
                <a:tc>
                  <a:txBody>
                    <a:bodyPr/>
                    <a:lstStyle/>
                    <a:p>
                      <a:r>
                        <a:rPr lang="en-US" sz="900"/>
                        <a:t>0 - 1000</a:t>
                      </a:r>
                    </a:p>
                  </a:txBody>
                  <a:tcPr/>
                </a:tc>
                <a:tc>
                  <a:txBody>
                    <a:bodyPr/>
                    <a:lstStyle/>
                    <a:p>
                      <a:r>
                        <a:rPr lang="en-US" sz="900" dirty="0"/>
                        <a:t>Kazakhstan, Uzbekistan, Tajikistan, Kyrgyz Republic, Finland.</a:t>
                      </a:r>
                    </a:p>
                  </a:txBody>
                  <a:tcPr/>
                </a:tc>
                <a:extLst>
                  <a:ext uri="{0D108BD9-81ED-4DB2-BD59-A6C34878D82A}">
                    <a16:rowId xmlns:a16="http://schemas.microsoft.com/office/drawing/2014/main" val="1509496172"/>
                  </a:ext>
                </a:extLst>
              </a:tr>
              <a:tr h="222218">
                <a:tc>
                  <a:txBody>
                    <a:bodyPr/>
                    <a:lstStyle/>
                    <a:p>
                      <a:endParaRPr lang="en-US" sz="900"/>
                    </a:p>
                  </a:txBody>
                  <a:tcPr>
                    <a:solidFill>
                      <a:schemeClr val="tx1">
                        <a:lumMod val="25000"/>
                        <a:lumOff val="75000"/>
                      </a:schemeClr>
                    </a:solidFill>
                  </a:tcPr>
                </a:tc>
                <a:tc>
                  <a:txBody>
                    <a:bodyPr/>
                    <a:lstStyle/>
                    <a:p>
                      <a:r>
                        <a:rPr lang="en-US" sz="900"/>
                        <a:t>1000 - 1500</a:t>
                      </a:r>
                    </a:p>
                  </a:txBody>
                  <a:tcPr/>
                </a:tc>
                <a:tc>
                  <a:txBody>
                    <a:bodyPr/>
                    <a:lstStyle/>
                    <a:p>
                      <a:pPr lvl="0">
                        <a:buNone/>
                      </a:pPr>
                      <a:r>
                        <a:rPr lang="en-US" sz="900" dirty="0"/>
                        <a:t>Russian Federation, Belarus, Greece, Azerbaijan.</a:t>
                      </a:r>
                    </a:p>
                  </a:txBody>
                  <a:tcPr/>
                </a:tc>
                <a:extLst>
                  <a:ext uri="{0D108BD9-81ED-4DB2-BD59-A6C34878D82A}">
                    <a16:rowId xmlns:a16="http://schemas.microsoft.com/office/drawing/2014/main" val="6226586"/>
                  </a:ext>
                </a:extLst>
              </a:tr>
              <a:tr h="222218">
                <a:tc>
                  <a:txBody>
                    <a:bodyPr/>
                    <a:lstStyle/>
                    <a:p>
                      <a:endParaRPr lang="en-US" sz="900"/>
                    </a:p>
                  </a:txBody>
                  <a:tcPr>
                    <a:solidFill>
                      <a:srgbClr val="4A91D4"/>
                    </a:solidFill>
                  </a:tcPr>
                </a:tc>
                <a:tc>
                  <a:txBody>
                    <a:bodyPr/>
                    <a:lstStyle/>
                    <a:p>
                      <a:r>
                        <a:rPr lang="en-US" sz="900"/>
                        <a:t>1500 - 2500</a:t>
                      </a:r>
                    </a:p>
                  </a:txBody>
                  <a:tcPr/>
                </a:tc>
                <a:tc>
                  <a:txBody>
                    <a:bodyPr/>
                    <a:lstStyle/>
                    <a:p>
                      <a:pPr lvl="0">
                        <a:buNone/>
                      </a:pPr>
                      <a:r>
                        <a:rPr lang="en-US" sz="900" dirty="0"/>
                        <a:t>Ukraine, Romania, Estonia, Bulgaria, Turkey, Albania, Cyprus, Bosnia and Herzegovina, Kosovo.</a:t>
                      </a:r>
                      <a:endParaRPr lang="en-US" dirty="0"/>
                    </a:p>
                  </a:txBody>
                  <a:tcPr/>
                </a:tc>
                <a:extLst>
                  <a:ext uri="{0D108BD9-81ED-4DB2-BD59-A6C34878D82A}">
                    <a16:rowId xmlns:a16="http://schemas.microsoft.com/office/drawing/2014/main" val="1298842097"/>
                  </a:ext>
                </a:extLst>
              </a:tr>
              <a:tr h="222218">
                <a:tc>
                  <a:txBody>
                    <a:bodyPr/>
                    <a:lstStyle/>
                    <a:p>
                      <a:endParaRPr lang="en-US" sz="900"/>
                    </a:p>
                  </a:txBody>
                  <a:tcPr>
                    <a:solidFill>
                      <a:srgbClr val="1E6FBA"/>
                    </a:solidFill>
                  </a:tcPr>
                </a:tc>
                <a:tc>
                  <a:txBody>
                    <a:bodyPr/>
                    <a:lstStyle/>
                    <a:p>
                      <a:r>
                        <a:rPr lang="en-US" sz="900"/>
                        <a:t>2500 - 3000</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900" dirty="0"/>
                        <a:t>Poland, Latvia, Italy, North Macedonia.</a:t>
                      </a:r>
                    </a:p>
                  </a:txBody>
                  <a:tcPr/>
                </a:tc>
                <a:extLst>
                  <a:ext uri="{0D108BD9-81ED-4DB2-BD59-A6C34878D82A}">
                    <a16:rowId xmlns:a16="http://schemas.microsoft.com/office/drawing/2014/main" val="2791912564"/>
                  </a:ext>
                </a:extLst>
              </a:tr>
              <a:tr h="222218">
                <a:tc>
                  <a:txBody>
                    <a:bodyPr/>
                    <a:lstStyle/>
                    <a:p>
                      <a:endParaRPr lang="en-US" sz="900"/>
                    </a:p>
                  </a:txBody>
                  <a:tcPr>
                    <a:solidFill>
                      <a:srgbClr val="2063A1"/>
                    </a:solidFill>
                  </a:tcPr>
                </a:tc>
                <a:tc>
                  <a:txBody>
                    <a:bodyPr/>
                    <a:lstStyle/>
                    <a:p>
                      <a:r>
                        <a:rPr lang="en-US" sz="900" dirty="0"/>
                        <a:t>3000 - 4000</a:t>
                      </a:r>
                    </a:p>
                  </a:txBody>
                  <a:tcPr/>
                </a:tc>
                <a:tc>
                  <a:txBody>
                    <a:bodyPr/>
                    <a:lstStyle/>
                    <a:p>
                      <a:pPr>
                        <a:spcAft>
                          <a:spcPts val="600"/>
                        </a:spcAft>
                        <a:buNone/>
                      </a:pPr>
                      <a:r>
                        <a:rPr lang="en-US" sz="900" dirty="0"/>
                        <a:t>Armenia, Croatia.</a:t>
                      </a:r>
                    </a:p>
                  </a:txBody>
                  <a:tcPr/>
                </a:tc>
                <a:extLst>
                  <a:ext uri="{0D108BD9-81ED-4DB2-BD59-A6C34878D82A}">
                    <a16:rowId xmlns:a16="http://schemas.microsoft.com/office/drawing/2014/main" val="3183103884"/>
                  </a:ext>
                </a:extLst>
              </a:tr>
              <a:tr h="222218">
                <a:tc>
                  <a:txBody>
                    <a:bodyPr/>
                    <a:lstStyle/>
                    <a:p>
                      <a:endParaRPr lang="en-US" sz="900"/>
                    </a:p>
                  </a:txBody>
                  <a:tcPr>
                    <a:solidFill>
                      <a:srgbClr val="174F85"/>
                    </a:solidFill>
                  </a:tcPr>
                </a:tc>
                <a:tc>
                  <a:txBody>
                    <a:bodyPr/>
                    <a:lstStyle/>
                    <a:p>
                      <a:r>
                        <a:rPr lang="en-US" sz="900"/>
                        <a:t>4000 - 5000</a:t>
                      </a:r>
                    </a:p>
                  </a:txBody>
                  <a:tcPr/>
                </a:tc>
                <a:tc>
                  <a:txBody>
                    <a:bodyPr/>
                    <a:lstStyle/>
                    <a:p>
                      <a:pPr>
                        <a:spcAft>
                          <a:spcPts val="600"/>
                        </a:spcAft>
                        <a:buNone/>
                      </a:pPr>
                      <a:r>
                        <a:rPr lang="en-US" sz="900" dirty="0"/>
                        <a:t>Moldova, Lithuania, Spain, Serbia.</a:t>
                      </a:r>
                    </a:p>
                  </a:txBody>
                  <a:tcPr/>
                </a:tc>
                <a:extLst>
                  <a:ext uri="{0D108BD9-81ED-4DB2-BD59-A6C34878D82A}">
                    <a16:rowId xmlns:a16="http://schemas.microsoft.com/office/drawing/2014/main" val="883140978"/>
                  </a:ext>
                </a:extLst>
              </a:tr>
              <a:tr h="288389">
                <a:tc>
                  <a:txBody>
                    <a:bodyPr/>
                    <a:lstStyle/>
                    <a:p>
                      <a:endParaRPr lang="en-US" sz="900"/>
                    </a:p>
                  </a:txBody>
                  <a:tcPr>
                    <a:solidFill>
                      <a:srgbClr val="0A3B69"/>
                    </a:solidFill>
                  </a:tcPr>
                </a:tc>
                <a:tc>
                  <a:txBody>
                    <a:bodyPr/>
                    <a:lstStyle/>
                    <a:p>
                      <a:r>
                        <a:rPr lang="en-US" sz="900"/>
                        <a:t>5000+</a:t>
                      </a:r>
                    </a:p>
                  </a:txBody>
                  <a:tcPr/>
                </a:tc>
                <a:tc>
                  <a:txBody>
                    <a:bodyPr/>
                    <a:lstStyle/>
                    <a:p>
                      <a:pPr lvl="0">
                        <a:buNone/>
                      </a:pPr>
                      <a:r>
                        <a:rPr lang="en-US" sz="900" dirty="0"/>
                        <a:t>Portugal, Georgia, Montenegro.</a:t>
                      </a:r>
                    </a:p>
                  </a:txBody>
                  <a:tcPr/>
                </a:tc>
                <a:extLst>
                  <a:ext uri="{0D108BD9-81ED-4DB2-BD59-A6C34878D82A}">
                    <a16:rowId xmlns:a16="http://schemas.microsoft.com/office/drawing/2014/main" val="227362082"/>
                  </a:ext>
                </a:extLst>
              </a:tr>
            </a:tbl>
          </a:graphicData>
        </a:graphic>
      </p:graphicFrame>
      <p:sp>
        <p:nvSpPr>
          <p:cNvPr id="2" name="Title 1">
            <a:extLst>
              <a:ext uri="{FF2B5EF4-FFF2-40B4-BE49-F238E27FC236}">
                <a16:creationId xmlns:a16="http://schemas.microsoft.com/office/drawing/2014/main" id="{96B5BD76-8914-457B-8B7C-52F2C9430843}"/>
              </a:ext>
            </a:extLst>
          </p:cNvPr>
          <p:cNvSpPr>
            <a:spLocks noGrp="1"/>
          </p:cNvSpPr>
          <p:nvPr>
            <p:ph type="title"/>
          </p:nvPr>
        </p:nvSpPr>
        <p:spPr>
          <a:xfrm>
            <a:off x="2045548" y="290816"/>
            <a:ext cx="8498989" cy="756707"/>
          </a:xfrm>
        </p:spPr>
        <p:txBody>
          <a:bodyPr/>
          <a:lstStyle/>
          <a:p>
            <a:r>
              <a:rPr lang="en-US" b="1">
                <a:ea typeface="MS PGothic"/>
              </a:rPr>
              <a:t>Public health and social measures implemented in the region</a:t>
            </a:r>
            <a:endParaRPr lang="en-US" b="1"/>
          </a:p>
        </p:txBody>
      </p:sp>
      <p:sp>
        <p:nvSpPr>
          <p:cNvPr id="9" name="TextBox 8">
            <a:extLst>
              <a:ext uri="{FF2B5EF4-FFF2-40B4-BE49-F238E27FC236}">
                <a16:creationId xmlns:a16="http://schemas.microsoft.com/office/drawing/2014/main" id="{1874640C-54C8-4C2A-B186-53237F6EBB36}"/>
              </a:ext>
            </a:extLst>
          </p:cNvPr>
          <p:cNvSpPr txBox="1"/>
          <p:nvPr/>
        </p:nvSpPr>
        <p:spPr>
          <a:xfrm>
            <a:off x="10582" y="5211395"/>
            <a:ext cx="11982265" cy="15619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spcAft>
                <a:spcPts val="600"/>
              </a:spcAft>
              <a:buFont typeface="Arial" panose="020B0604020202020204" pitchFamily="34" charset="0"/>
              <a:buChar char="•"/>
            </a:pPr>
            <a:r>
              <a:rPr lang="en-US" sz="1150" b="0" dirty="0">
                <a:latin typeface="Calibri" panose="020F0502020204030204" pitchFamily="34" charset="0"/>
                <a:cs typeface="Calibri" panose="020F0502020204030204" pitchFamily="34" charset="0"/>
              </a:rPr>
              <a:t>Tashkent (Uzbekistan) has barred travelers from eight nations from entering the country amid reports about a new coronavirus strain and an increase of COVID-19 cases in those countries.</a:t>
            </a:r>
          </a:p>
          <a:p>
            <a:pPr marL="171450" indent="-171450">
              <a:spcAft>
                <a:spcPts val="600"/>
              </a:spcAft>
              <a:buFont typeface="Arial" panose="020B0604020202020204" pitchFamily="34" charset="0"/>
              <a:buChar char="•"/>
            </a:pPr>
            <a:r>
              <a:rPr lang="en-US" sz="1150" b="0" dirty="0">
                <a:latin typeface="Calibri" panose="020F0502020204030204" pitchFamily="34" charset="0"/>
                <a:cs typeface="Calibri" panose="020F0502020204030204" pitchFamily="34" charset="0"/>
              </a:rPr>
              <a:t>Spain will not administer the Oxford-AstraZeneca vaccine to anyone over the age of 65. That was the decision made on Thursday by the public health committee of Spain’s National Healthcare System, made up of health experts from the central and regional governments. </a:t>
            </a:r>
          </a:p>
          <a:p>
            <a:pPr marL="171450" indent="-171450">
              <a:spcAft>
                <a:spcPts val="600"/>
              </a:spcAft>
              <a:buFont typeface="Arial" panose="020B0604020202020204" pitchFamily="34" charset="0"/>
              <a:buChar char="•"/>
            </a:pPr>
            <a:r>
              <a:rPr lang="en-US" sz="1150" b="0" dirty="0">
                <a:latin typeface="Calibri" panose="020F0502020204030204" pitchFamily="34" charset="0"/>
                <a:cs typeface="Calibri" panose="020F0502020204030204" pitchFamily="34" charset="0"/>
              </a:rPr>
              <a:t>The Covid-19 vaccine from the British firm AstraZeneca has met the safety and effectiveness requirements at all stages of clinical trials and has been approved by the World Health Organization for emergency use in Armenia.</a:t>
            </a:r>
          </a:p>
          <a:p>
            <a:pPr marL="171450" indent="-171450">
              <a:spcAft>
                <a:spcPts val="600"/>
              </a:spcAft>
              <a:buFont typeface="Arial" panose="020B0604020202020204" pitchFamily="34" charset="0"/>
              <a:buChar char="•"/>
            </a:pPr>
            <a:r>
              <a:rPr lang="en-US" sz="1150" b="0" dirty="0">
                <a:latin typeface="Calibri" panose="020F0502020204030204" pitchFamily="34" charset="0"/>
                <a:cs typeface="Calibri" panose="020F0502020204030204" pitchFamily="34" charset="0"/>
              </a:rPr>
              <a:t>Turkey launched its mass-vaccination (by the Chinese pharmaceutical company Sinovac) program against the coronavirus disease with the goal of first inoculating 1 million health workers.</a:t>
            </a:r>
            <a:br>
              <a:rPr lang="en-US" sz="1150" dirty="0">
                <a:latin typeface="Calibri" panose="020F0502020204030204" pitchFamily="34" charset="0"/>
                <a:cs typeface="Calibri" panose="020F0502020204030204" pitchFamily="34" charset="0"/>
              </a:rPr>
            </a:br>
            <a:endParaRPr lang="en-US" sz="1150" b="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608880E1-2B28-4BC1-96D3-4A29263E5B92}"/>
              </a:ext>
            </a:extLst>
          </p:cNvPr>
          <p:cNvSpPr txBox="1"/>
          <p:nvPr/>
        </p:nvSpPr>
        <p:spPr>
          <a:xfrm>
            <a:off x="205173" y="6596390"/>
            <a:ext cx="7174804" cy="261610"/>
          </a:xfrm>
          <a:prstGeom prst="rect">
            <a:avLst/>
          </a:prstGeom>
          <a:noFill/>
        </p:spPr>
        <p:txBody>
          <a:bodyPr wrap="square" rtlCol="0">
            <a:spAutoFit/>
          </a:bodyPr>
          <a:lstStyle/>
          <a:p>
            <a:r>
              <a:rPr lang="en-US" sz="1100" b="0"/>
              <a:t>Note: Boundaries were cleared by the World Bank Map Design Cartography and Map Clearance Teams.</a:t>
            </a:r>
          </a:p>
        </p:txBody>
      </p:sp>
      <p:pic>
        <p:nvPicPr>
          <p:cNvPr id="3" name="Picture 2">
            <a:extLst>
              <a:ext uri="{FF2B5EF4-FFF2-40B4-BE49-F238E27FC236}">
                <a16:creationId xmlns:a16="http://schemas.microsoft.com/office/drawing/2014/main" id="{06ED1A33-C022-7542-A830-D1A532EEEC95}"/>
              </a:ext>
            </a:extLst>
          </p:cNvPr>
          <p:cNvPicPr>
            <a:picLocks noChangeAspect="1"/>
          </p:cNvPicPr>
          <p:nvPr/>
        </p:nvPicPr>
        <p:blipFill>
          <a:blip r:embed="rId4"/>
          <a:stretch>
            <a:fillRect/>
          </a:stretch>
        </p:blipFill>
        <p:spPr>
          <a:xfrm>
            <a:off x="10582" y="3321639"/>
            <a:ext cx="3211714" cy="1858977"/>
          </a:xfrm>
          <a:prstGeom prst="rect">
            <a:avLst/>
          </a:prstGeom>
        </p:spPr>
      </p:pic>
    </p:spTree>
    <p:extLst>
      <p:ext uri="{BB962C8B-B14F-4D97-AF65-F5344CB8AC3E}">
        <p14:creationId xmlns:p14="http://schemas.microsoft.com/office/powerpoint/2010/main" val="2308977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BD76-8914-457B-8B7C-52F2C9430843}"/>
              </a:ext>
            </a:extLst>
          </p:cNvPr>
          <p:cNvSpPr>
            <a:spLocks noGrp="1"/>
          </p:cNvSpPr>
          <p:nvPr>
            <p:ph type="title"/>
          </p:nvPr>
        </p:nvSpPr>
        <p:spPr>
          <a:xfrm>
            <a:off x="4077523" y="256940"/>
            <a:ext cx="3712239" cy="756707"/>
          </a:xfrm>
        </p:spPr>
        <p:txBody>
          <a:bodyPr/>
          <a:lstStyle/>
          <a:p>
            <a:r>
              <a:rPr lang="en-US" b="1">
                <a:ea typeface="MS PGothic"/>
              </a:rPr>
              <a:t>Countries and data sources</a:t>
            </a:r>
            <a:endParaRPr lang="en-US" b="1"/>
          </a:p>
        </p:txBody>
      </p:sp>
      <p:graphicFrame>
        <p:nvGraphicFramePr>
          <p:cNvPr id="10" name="Table 9">
            <a:extLst>
              <a:ext uri="{FF2B5EF4-FFF2-40B4-BE49-F238E27FC236}">
                <a16:creationId xmlns:a16="http://schemas.microsoft.com/office/drawing/2014/main" id="{DCAB2B68-EE51-427C-8731-F5B093A21BD5}"/>
              </a:ext>
            </a:extLst>
          </p:cNvPr>
          <p:cNvGraphicFramePr>
            <a:graphicFrameLocks noGrp="1"/>
          </p:cNvGraphicFramePr>
          <p:nvPr>
            <p:extLst>
              <p:ext uri="{D42A27DB-BD31-4B8C-83A1-F6EECF244321}">
                <p14:modId xmlns:p14="http://schemas.microsoft.com/office/powerpoint/2010/main" val="892821160"/>
              </p:ext>
            </p:extLst>
          </p:nvPr>
        </p:nvGraphicFramePr>
        <p:xfrm>
          <a:off x="475913" y="1449350"/>
          <a:ext cx="5081569" cy="4665536"/>
        </p:xfrm>
        <a:graphic>
          <a:graphicData uri="http://schemas.openxmlformats.org/drawingml/2006/table">
            <a:tbl>
              <a:tblPr firstRow="1" bandRow="1">
                <a:tableStyleId>{5940675A-B579-460E-94D1-54222C63F5DA}</a:tableStyleId>
              </a:tblPr>
              <a:tblGrid>
                <a:gridCol w="1732028">
                  <a:extLst>
                    <a:ext uri="{9D8B030D-6E8A-4147-A177-3AD203B41FA5}">
                      <a16:colId xmlns:a16="http://schemas.microsoft.com/office/drawing/2014/main" val="4159743416"/>
                    </a:ext>
                  </a:extLst>
                </a:gridCol>
                <a:gridCol w="1717288">
                  <a:extLst>
                    <a:ext uri="{9D8B030D-6E8A-4147-A177-3AD203B41FA5}">
                      <a16:colId xmlns:a16="http://schemas.microsoft.com/office/drawing/2014/main" val="568500462"/>
                    </a:ext>
                  </a:extLst>
                </a:gridCol>
                <a:gridCol w="1632253">
                  <a:extLst>
                    <a:ext uri="{9D8B030D-6E8A-4147-A177-3AD203B41FA5}">
                      <a16:colId xmlns:a16="http://schemas.microsoft.com/office/drawing/2014/main" val="1810734675"/>
                    </a:ext>
                  </a:extLst>
                </a:gridCol>
              </a:tblGrid>
              <a:tr h="380556">
                <a:tc>
                  <a:txBody>
                    <a:bodyPr/>
                    <a:lstStyle/>
                    <a:p>
                      <a:pPr marL="342900" lvl="0" indent="-342900" algn="l" defTabSz="914400" rtl="0" eaLnBrk="1" latinLnBrk="0" hangingPunct="1">
                        <a:buNone/>
                        <a:tabLst>
                          <a:tab pos="280035" algn="l"/>
                        </a:tabLst>
                      </a:pPr>
                      <a:r>
                        <a:rPr lang="en-US" sz="1000" kern="1200" cap="none" spc="0">
                          <a:effectLst/>
                        </a:rPr>
                        <a:t>Albania</a:t>
                      </a:r>
                      <a:endParaRPr lang="en-US" sz="1000" b="1" kern="1200" cap="none" spc="0">
                        <a:solidFill>
                          <a:schemeClr val="tx1"/>
                        </a:solidFill>
                        <a:effectLst/>
                        <a:latin typeface="+mn-lt"/>
                        <a:ea typeface="+mn-ea"/>
                        <a:cs typeface="+mn-cs"/>
                      </a:endParaRPr>
                    </a:p>
                  </a:txBody>
                  <a:tcPr marL="102545" marR="102545" marT="102545" marB="102545"/>
                </a:tc>
                <a:tc>
                  <a:txBody>
                    <a:bodyPr/>
                    <a:lstStyle/>
                    <a:p>
                      <a:pPr marL="342900" lvl="0" indent="-342900" algn="l" defTabSz="914400" rtl="0" eaLnBrk="1" latinLnBrk="0" hangingPunct="1">
                        <a:buNone/>
                        <a:tabLst>
                          <a:tab pos="280035" algn="l"/>
                        </a:tabLst>
                      </a:pPr>
                      <a:r>
                        <a:rPr lang="en-US" sz="1000" kern="1200" cap="none" spc="0">
                          <a:effectLst/>
                        </a:rPr>
                        <a:t>Georgia</a:t>
                      </a:r>
                      <a:endParaRPr lang="en-US" sz="1000" b="1" kern="1200" cap="none" spc="0">
                        <a:solidFill>
                          <a:schemeClr val="tx1"/>
                        </a:solidFill>
                        <a:effectLst/>
                        <a:latin typeface="+mn-lt"/>
                        <a:ea typeface="+mn-ea"/>
                        <a:cs typeface="+mn-cs"/>
                      </a:endParaRPr>
                    </a:p>
                  </a:txBody>
                  <a:tcPr marL="102545" marR="102545" marT="102545" marB="102545"/>
                </a:tc>
                <a:tc>
                  <a:txBody>
                    <a:bodyPr/>
                    <a:lstStyle/>
                    <a:p>
                      <a:pPr marL="342900" lvl="0" indent="-342900" algn="l">
                        <a:buNone/>
                      </a:pPr>
                      <a:r>
                        <a:rPr lang="en-US" sz="1000" b="0" i="0" u="none" strike="noStrike" kern="1200" cap="none" spc="0" noProof="0">
                          <a:effectLst/>
                          <a:latin typeface="Arial"/>
                        </a:rPr>
                        <a:t> Poland</a:t>
                      </a:r>
                      <a:endParaRPr lang="en-US"/>
                    </a:p>
                  </a:txBody>
                  <a:tcPr marL="102545" marR="102545" marT="102545" marB="102545"/>
                </a:tc>
                <a:extLst>
                  <a:ext uri="{0D108BD9-81ED-4DB2-BD59-A6C34878D82A}">
                    <a16:rowId xmlns:a16="http://schemas.microsoft.com/office/drawing/2014/main" val="2309710657"/>
                  </a:ext>
                </a:extLst>
              </a:tr>
              <a:tr h="380557">
                <a:tc>
                  <a:txBody>
                    <a:bodyPr/>
                    <a:lstStyle/>
                    <a:p>
                      <a:pPr marL="342900" lvl="0" indent="-342900">
                        <a:tabLst>
                          <a:tab pos="280035" algn="l"/>
                        </a:tabLst>
                      </a:pPr>
                      <a:r>
                        <a:rPr lang="en-US" sz="1000" cap="none" spc="0">
                          <a:effectLst/>
                        </a:rPr>
                        <a:t>Armenia</a:t>
                      </a:r>
                      <a:endParaRPr lang="en-US" sz="1000" b="1" cap="none" spc="0">
                        <a:solidFill>
                          <a:schemeClr val="tx1"/>
                        </a:solidFill>
                        <a:effectLst/>
                      </a:endParaRPr>
                    </a:p>
                  </a:txBody>
                  <a:tcPr marL="102545" marR="102545" marT="102545" marB="102545"/>
                </a:tc>
                <a:tc>
                  <a:txBody>
                    <a:bodyPr/>
                    <a:lstStyle/>
                    <a:p>
                      <a:pPr marL="342900" lvl="0" indent="-342900"/>
                      <a:r>
                        <a:rPr lang="en-US" sz="1000" cap="none" spc="0">
                          <a:effectLst/>
                        </a:rPr>
                        <a:t>Greece</a:t>
                      </a:r>
                      <a:endParaRPr lang="en-US" sz="1000" b="1" cap="none" spc="0">
                        <a:solidFill>
                          <a:schemeClr val="tx1"/>
                        </a:solidFill>
                        <a:effectLst/>
                      </a:endParaRPr>
                    </a:p>
                  </a:txBody>
                  <a:tcPr marL="102545" marR="102545" marT="102545" marB="102545"/>
                </a:tc>
                <a:tc>
                  <a:txBody>
                    <a:bodyPr/>
                    <a:lstStyle/>
                    <a:p>
                      <a:pPr marL="342900" lvl="0" indent="-342900">
                        <a:buNone/>
                      </a:pPr>
                      <a:r>
                        <a:rPr lang="en-US" sz="1000" b="0" i="0" u="none" strike="noStrike" cap="none" spc="0" noProof="0">
                          <a:effectLst/>
                          <a:latin typeface="Arial"/>
                        </a:rPr>
                        <a:t>Portugal</a:t>
                      </a:r>
                      <a:endParaRPr lang="en-US"/>
                    </a:p>
                  </a:txBody>
                  <a:tcPr marL="102545" marR="102545" marT="102545" marB="102545"/>
                </a:tc>
                <a:extLst>
                  <a:ext uri="{0D108BD9-81ED-4DB2-BD59-A6C34878D82A}">
                    <a16:rowId xmlns:a16="http://schemas.microsoft.com/office/drawing/2014/main" val="3809396283"/>
                  </a:ext>
                </a:extLst>
              </a:tr>
              <a:tr h="380557">
                <a:tc>
                  <a:txBody>
                    <a:bodyPr/>
                    <a:lstStyle/>
                    <a:p>
                      <a:pPr marL="342900" lvl="0" indent="-342900">
                        <a:tabLst>
                          <a:tab pos="280035" algn="l"/>
                        </a:tabLst>
                      </a:pPr>
                      <a:r>
                        <a:rPr lang="en-US" sz="1000" cap="none" spc="0">
                          <a:effectLst/>
                        </a:rPr>
                        <a:t>Azerbaijan</a:t>
                      </a:r>
                      <a:endParaRPr lang="en-US" sz="1000" b="1" cap="none" spc="0">
                        <a:solidFill>
                          <a:schemeClr val="tx1"/>
                        </a:solidFill>
                        <a:effectLst/>
                      </a:endParaRPr>
                    </a:p>
                  </a:txBody>
                  <a:tcPr marL="102545" marR="102545" marT="102545" marB="102545"/>
                </a:tc>
                <a:tc>
                  <a:txBody>
                    <a:bodyPr/>
                    <a:lstStyle/>
                    <a:p>
                      <a:pPr marL="342900" lvl="0" indent="-342900"/>
                      <a:r>
                        <a:rPr lang="en-US" sz="1000" cap="none" spc="0">
                          <a:effectLst/>
                        </a:rPr>
                        <a:t>Italy</a:t>
                      </a:r>
                      <a:endParaRPr lang="en-US" sz="1000" b="1" cap="none" spc="0">
                        <a:solidFill>
                          <a:schemeClr val="tx1"/>
                        </a:solidFill>
                        <a:effectLst/>
                      </a:endParaRPr>
                    </a:p>
                  </a:txBody>
                  <a:tcPr marL="102545" marR="102545" marT="102545" marB="102545"/>
                </a:tc>
                <a:tc>
                  <a:txBody>
                    <a:bodyPr/>
                    <a:lstStyle/>
                    <a:p>
                      <a:pPr marL="342900" lvl="0" indent="-342900">
                        <a:buNone/>
                      </a:pPr>
                      <a:r>
                        <a:rPr lang="en-US" sz="1000" cap="none" spc="0">
                          <a:effectLst/>
                        </a:rPr>
                        <a:t>Romania</a:t>
                      </a:r>
                      <a:endParaRPr lang="en-US" sz="1000" b="1" cap="none" spc="0">
                        <a:solidFill>
                          <a:schemeClr val="tx1"/>
                        </a:solidFill>
                        <a:effectLst/>
                      </a:endParaRPr>
                    </a:p>
                  </a:txBody>
                  <a:tcPr marL="102545" marR="102545" marT="102545" marB="102545"/>
                </a:tc>
                <a:extLst>
                  <a:ext uri="{0D108BD9-81ED-4DB2-BD59-A6C34878D82A}">
                    <a16:rowId xmlns:a16="http://schemas.microsoft.com/office/drawing/2014/main" val="295019660"/>
                  </a:ext>
                </a:extLst>
              </a:tr>
              <a:tr h="380557">
                <a:tc>
                  <a:txBody>
                    <a:bodyPr/>
                    <a:lstStyle/>
                    <a:p>
                      <a:pPr marL="342900" lvl="0" indent="-342900">
                        <a:tabLst>
                          <a:tab pos="280035" algn="l"/>
                        </a:tabLst>
                      </a:pPr>
                      <a:r>
                        <a:rPr lang="en-US" sz="1000" cap="none" spc="0">
                          <a:effectLst/>
                        </a:rPr>
                        <a:t>Belarus</a:t>
                      </a:r>
                      <a:endParaRPr lang="en-US" sz="1000" b="1" cap="none" spc="0">
                        <a:solidFill>
                          <a:schemeClr val="tx1"/>
                        </a:solidFill>
                        <a:effectLst/>
                      </a:endParaRPr>
                    </a:p>
                  </a:txBody>
                  <a:tcPr marL="102545" marR="102545" marT="102545" marB="102545"/>
                </a:tc>
                <a:tc>
                  <a:txBody>
                    <a:bodyPr/>
                    <a:lstStyle/>
                    <a:p>
                      <a:pPr marL="342900" lvl="0" indent="-342900"/>
                      <a:r>
                        <a:rPr lang="en-US" sz="1000" cap="none" spc="0">
                          <a:effectLst/>
                        </a:rPr>
                        <a:t>Kazakhstan</a:t>
                      </a:r>
                      <a:endParaRPr lang="en-US" sz="1000" b="1" cap="none" spc="0">
                        <a:solidFill>
                          <a:schemeClr val="tx1"/>
                        </a:solidFill>
                        <a:effectLst/>
                      </a:endParaRPr>
                    </a:p>
                  </a:txBody>
                  <a:tcPr marL="102545" marR="102545" marT="102545" marB="102545"/>
                </a:tc>
                <a:tc>
                  <a:txBody>
                    <a:bodyPr/>
                    <a:lstStyle/>
                    <a:p>
                      <a:pPr marL="342900" lvl="0" indent="-342900">
                        <a:buNone/>
                      </a:pPr>
                      <a:r>
                        <a:rPr lang="en-US" sz="1000" cap="none" spc="0">
                          <a:effectLst/>
                        </a:rPr>
                        <a:t>Russian Federation</a:t>
                      </a:r>
                      <a:endParaRPr lang="en-US" sz="1000" b="1" cap="none" spc="0">
                        <a:solidFill>
                          <a:schemeClr val="tx1"/>
                        </a:solidFill>
                        <a:effectLst/>
                      </a:endParaRPr>
                    </a:p>
                  </a:txBody>
                  <a:tcPr marL="102545" marR="102545" marT="102545" marB="102545"/>
                </a:tc>
                <a:extLst>
                  <a:ext uri="{0D108BD9-81ED-4DB2-BD59-A6C34878D82A}">
                    <a16:rowId xmlns:a16="http://schemas.microsoft.com/office/drawing/2014/main" val="561418197"/>
                  </a:ext>
                </a:extLst>
              </a:tr>
              <a:tr h="380557">
                <a:tc>
                  <a:txBody>
                    <a:bodyPr/>
                    <a:lstStyle/>
                    <a:p>
                      <a:pPr marL="342900" lvl="0" indent="-342900">
                        <a:tabLst>
                          <a:tab pos="280035" algn="l"/>
                        </a:tabLst>
                      </a:pPr>
                      <a:r>
                        <a:rPr lang="en-US" sz="1000" cap="none" spc="0">
                          <a:effectLst/>
                        </a:rPr>
                        <a:t>Bulgaria</a:t>
                      </a:r>
                      <a:endParaRPr lang="en-US" sz="1000" b="1" cap="none" spc="0">
                        <a:solidFill>
                          <a:schemeClr val="tx1"/>
                        </a:solidFill>
                        <a:effectLst/>
                      </a:endParaRPr>
                    </a:p>
                  </a:txBody>
                  <a:tcPr marL="102545" marR="102545" marT="102545" marB="102545"/>
                </a:tc>
                <a:tc>
                  <a:txBody>
                    <a:bodyPr/>
                    <a:lstStyle/>
                    <a:p>
                      <a:pPr marL="342900" lvl="0" indent="-342900"/>
                      <a:r>
                        <a:rPr lang="en-US" sz="1000" cap="none" spc="0">
                          <a:effectLst/>
                        </a:rPr>
                        <a:t>Kosovo</a:t>
                      </a:r>
                      <a:endParaRPr lang="en-US" sz="1000" b="1" cap="none" spc="0">
                        <a:solidFill>
                          <a:schemeClr val="tx1"/>
                        </a:solidFill>
                        <a:effectLst/>
                      </a:endParaRPr>
                    </a:p>
                  </a:txBody>
                  <a:tcPr marL="102545" marR="102545" marT="102545" marB="102545"/>
                </a:tc>
                <a:tc>
                  <a:txBody>
                    <a:bodyPr/>
                    <a:lstStyle/>
                    <a:p>
                      <a:pPr marL="342900" lvl="0" indent="-342900">
                        <a:buNone/>
                      </a:pPr>
                      <a:r>
                        <a:rPr lang="en-US" sz="1000" cap="none" spc="0">
                          <a:effectLst/>
                        </a:rPr>
                        <a:t>Serbia</a:t>
                      </a:r>
                      <a:endParaRPr lang="en-US" sz="1000" b="1" cap="none" spc="0">
                        <a:solidFill>
                          <a:schemeClr val="tx1"/>
                        </a:solidFill>
                        <a:effectLst/>
                      </a:endParaRPr>
                    </a:p>
                  </a:txBody>
                  <a:tcPr marL="102545" marR="102545" marT="102545" marB="102545"/>
                </a:tc>
                <a:extLst>
                  <a:ext uri="{0D108BD9-81ED-4DB2-BD59-A6C34878D82A}">
                    <a16:rowId xmlns:a16="http://schemas.microsoft.com/office/drawing/2014/main" val="1094291409"/>
                  </a:ext>
                </a:extLst>
              </a:tr>
              <a:tr h="380557">
                <a:tc>
                  <a:txBody>
                    <a:bodyPr/>
                    <a:lstStyle/>
                    <a:p>
                      <a:pPr marL="342900" lvl="0" indent="-342900">
                        <a:tabLst>
                          <a:tab pos="280035" algn="l"/>
                        </a:tabLst>
                      </a:pPr>
                      <a:r>
                        <a:rPr lang="en-US" sz="1000" cap="none" spc="0">
                          <a:effectLst/>
                        </a:rPr>
                        <a:t>Bosnia and Herzegovina</a:t>
                      </a:r>
                      <a:endParaRPr lang="en-US" sz="1000" b="1" cap="none" spc="0">
                        <a:solidFill>
                          <a:schemeClr val="tx1"/>
                        </a:solidFill>
                        <a:effectLst/>
                      </a:endParaRPr>
                    </a:p>
                  </a:txBody>
                  <a:tcPr marL="102545" marR="102545" marT="102545" marB="102545"/>
                </a:tc>
                <a:tc>
                  <a:txBody>
                    <a:bodyPr/>
                    <a:lstStyle/>
                    <a:p>
                      <a:pPr marL="342900" lvl="0" indent="-342900"/>
                      <a:r>
                        <a:rPr lang="en-US" sz="1000" cap="none" spc="0">
                          <a:effectLst/>
                        </a:rPr>
                        <a:t>Kyrgyz Republic</a:t>
                      </a:r>
                      <a:endParaRPr lang="en-US" sz="1000" b="1" cap="none" spc="0">
                        <a:solidFill>
                          <a:schemeClr val="tx1"/>
                        </a:solidFill>
                        <a:effectLst/>
                      </a:endParaRPr>
                    </a:p>
                  </a:txBody>
                  <a:tcPr marL="102545" marR="102545" marT="102545" marB="102545"/>
                </a:tc>
                <a:tc>
                  <a:txBody>
                    <a:bodyPr/>
                    <a:lstStyle/>
                    <a:p>
                      <a:pPr marL="342900" lvl="0" indent="-342900">
                        <a:buNone/>
                      </a:pPr>
                      <a:r>
                        <a:rPr lang="en-US" sz="1000" cap="none" spc="0">
                          <a:effectLst/>
                        </a:rPr>
                        <a:t>Slovak Republic</a:t>
                      </a:r>
                      <a:endParaRPr lang="en-US" sz="1000" b="1" cap="none" spc="0">
                        <a:solidFill>
                          <a:schemeClr val="tx1"/>
                        </a:solidFill>
                        <a:effectLst/>
                      </a:endParaRPr>
                    </a:p>
                  </a:txBody>
                  <a:tcPr marL="102545" marR="102545" marT="102545" marB="102545"/>
                </a:tc>
                <a:extLst>
                  <a:ext uri="{0D108BD9-81ED-4DB2-BD59-A6C34878D82A}">
                    <a16:rowId xmlns:a16="http://schemas.microsoft.com/office/drawing/2014/main" val="194558447"/>
                  </a:ext>
                </a:extLst>
              </a:tr>
              <a:tr h="380557">
                <a:tc>
                  <a:txBody>
                    <a:bodyPr/>
                    <a:lstStyle/>
                    <a:p>
                      <a:pPr marL="342900" lvl="0" indent="-342900">
                        <a:tabLst>
                          <a:tab pos="280035" algn="l"/>
                        </a:tabLst>
                      </a:pPr>
                      <a:r>
                        <a:rPr lang="en-US" sz="1000" cap="none" spc="0">
                          <a:effectLst/>
                        </a:rPr>
                        <a:t>Croatia</a:t>
                      </a:r>
                      <a:endParaRPr lang="en-US" sz="1000" b="1" cap="none" spc="0">
                        <a:solidFill>
                          <a:schemeClr val="tx1"/>
                        </a:solidFill>
                        <a:effectLst/>
                      </a:endParaRPr>
                    </a:p>
                  </a:txBody>
                  <a:tcPr marL="102545" marR="102545" marT="102545" marB="102545"/>
                </a:tc>
                <a:tc>
                  <a:txBody>
                    <a:bodyPr/>
                    <a:lstStyle/>
                    <a:p>
                      <a:pPr marL="342900" lvl="0" indent="-342900"/>
                      <a:r>
                        <a:rPr lang="en-US" sz="1000" cap="none" spc="0">
                          <a:effectLst/>
                        </a:rPr>
                        <a:t>Latvia</a:t>
                      </a:r>
                      <a:endParaRPr lang="en-US" sz="1000" b="1" cap="none" spc="0">
                        <a:solidFill>
                          <a:schemeClr val="tx1"/>
                        </a:solidFill>
                        <a:effectLst/>
                      </a:endParaRPr>
                    </a:p>
                  </a:txBody>
                  <a:tcPr marL="102545" marR="102545" marT="102545" marB="102545"/>
                </a:tc>
                <a:tc>
                  <a:txBody>
                    <a:bodyPr/>
                    <a:lstStyle/>
                    <a:p>
                      <a:pPr marL="342900" lvl="0" indent="-342900">
                        <a:buNone/>
                      </a:pPr>
                      <a:r>
                        <a:rPr lang="en-US" sz="1000" cap="none" spc="0">
                          <a:effectLst/>
                        </a:rPr>
                        <a:t>Spain</a:t>
                      </a:r>
                      <a:endParaRPr lang="en-US" sz="1000" b="1" cap="none" spc="0">
                        <a:solidFill>
                          <a:schemeClr val="tx1"/>
                        </a:solidFill>
                        <a:effectLst/>
                      </a:endParaRPr>
                    </a:p>
                  </a:txBody>
                  <a:tcPr marL="102545" marR="102545" marT="102545" marB="102545"/>
                </a:tc>
                <a:extLst>
                  <a:ext uri="{0D108BD9-81ED-4DB2-BD59-A6C34878D82A}">
                    <a16:rowId xmlns:a16="http://schemas.microsoft.com/office/drawing/2014/main" val="1248521639"/>
                  </a:ext>
                </a:extLst>
              </a:tr>
              <a:tr h="380557">
                <a:tc>
                  <a:txBody>
                    <a:bodyPr/>
                    <a:lstStyle/>
                    <a:p>
                      <a:pPr marL="342900" lvl="0" indent="-342900">
                        <a:tabLst>
                          <a:tab pos="280035" algn="l"/>
                        </a:tabLst>
                      </a:pPr>
                      <a:r>
                        <a:rPr lang="en-US" sz="1000" cap="none" spc="0">
                          <a:effectLst/>
                        </a:rPr>
                        <a:t>Cyprus</a:t>
                      </a:r>
                      <a:endParaRPr lang="en-US" sz="1000" b="1" cap="none" spc="0">
                        <a:solidFill>
                          <a:schemeClr val="tx1"/>
                        </a:solidFill>
                        <a:effectLst/>
                      </a:endParaRPr>
                    </a:p>
                  </a:txBody>
                  <a:tcPr marL="102545" marR="102545" marT="102545" marB="102545"/>
                </a:tc>
                <a:tc>
                  <a:txBody>
                    <a:bodyPr/>
                    <a:lstStyle/>
                    <a:p>
                      <a:pPr marL="342900" lvl="0" indent="-342900"/>
                      <a:r>
                        <a:rPr lang="en-US" sz="1000" cap="none" spc="0">
                          <a:effectLst/>
                        </a:rPr>
                        <a:t>Lithuania </a:t>
                      </a:r>
                      <a:endParaRPr lang="en-US" sz="1000" b="1" cap="none" spc="0">
                        <a:solidFill>
                          <a:schemeClr val="tx1"/>
                        </a:solidFill>
                        <a:effectLst/>
                      </a:endParaRPr>
                    </a:p>
                  </a:txBody>
                  <a:tcPr marL="102545" marR="102545" marT="102545" marB="102545"/>
                </a:tc>
                <a:tc>
                  <a:txBody>
                    <a:bodyPr/>
                    <a:lstStyle/>
                    <a:p>
                      <a:pPr marL="342900" lvl="0" indent="-342900">
                        <a:buNone/>
                      </a:pPr>
                      <a:r>
                        <a:rPr lang="en-US" sz="1000" cap="none" spc="0">
                          <a:effectLst/>
                        </a:rPr>
                        <a:t>Tajikistan</a:t>
                      </a:r>
                      <a:endParaRPr lang="en-US" sz="1000" b="1" cap="none" spc="0">
                        <a:solidFill>
                          <a:schemeClr val="tx1"/>
                        </a:solidFill>
                        <a:effectLst/>
                      </a:endParaRPr>
                    </a:p>
                  </a:txBody>
                  <a:tcPr marL="102545" marR="102545" marT="102545" marB="102545"/>
                </a:tc>
                <a:extLst>
                  <a:ext uri="{0D108BD9-81ED-4DB2-BD59-A6C34878D82A}">
                    <a16:rowId xmlns:a16="http://schemas.microsoft.com/office/drawing/2014/main" val="1464101628"/>
                  </a:ext>
                </a:extLst>
              </a:tr>
              <a:tr h="380557">
                <a:tc>
                  <a:txBody>
                    <a:bodyPr/>
                    <a:lstStyle/>
                    <a:p>
                      <a:pPr marL="342900" lvl="0" indent="-342900">
                        <a:tabLst>
                          <a:tab pos="280035" algn="l"/>
                        </a:tabLst>
                      </a:pPr>
                      <a:r>
                        <a:rPr lang="en-US" sz="1000" cap="none" spc="0">
                          <a:effectLst/>
                        </a:rPr>
                        <a:t>Czech Republic</a:t>
                      </a:r>
                      <a:endParaRPr lang="en-US" sz="1000" b="1" cap="none" spc="0">
                        <a:solidFill>
                          <a:schemeClr val="tx1"/>
                        </a:solidFill>
                        <a:effectLst/>
                      </a:endParaRPr>
                    </a:p>
                  </a:txBody>
                  <a:tcPr marL="102545" marR="102545" marT="102545" marB="102545"/>
                </a:tc>
                <a:tc>
                  <a:txBody>
                    <a:bodyPr/>
                    <a:lstStyle/>
                    <a:p>
                      <a:pPr marL="342900" lvl="0" indent="-342900"/>
                      <a:r>
                        <a:rPr lang="en-US" sz="1000" cap="none" spc="0">
                          <a:effectLst/>
                        </a:rPr>
                        <a:t>Moldova</a:t>
                      </a:r>
                      <a:endParaRPr lang="en-US" sz="1000" b="1" cap="none" spc="0">
                        <a:solidFill>
                          <a:schemeClr val="tx1"/>
                        </a:solidFill>
                        <a:effectLst/>
                      </a:endParaRPr>
                    </a:p>
                  </a:txBody>
                  <a:tcPr marL="102545" marR="102545" marT="102545" marB="102545"/>
                </a:tc>
                <a:tc>
                  <a:txBody>
                    <a:bodyPr/>
                    <a:lstStyle/>
                    <a:p>
                      <a:pPr marL="342900" lvl="0" indent="-342900">
                        <a:buNone/>
                      </a:pPr>
                      <a:r>
                        <a:rPr lang="en-US" sz="1000" cap="none" spc="0">
                          <a:effectLst/>
                        </a:rPr>
                        <a:t>Turkey</a:t>
                      </a:r>
                      <a:endParaRPr lang="en-US" sz="1000" b="1" cap="none" spc="0">
                        <a:solidFill>
                          <a:schemeClr val="tx1"/>
                        </a:solidFill>
                        <a:effectLst/>
                      </a:endParaRPr>
                    </a:p>
                  </a:txBody>
                  <a:tcPr marL="102545" marR="102545" marT="102545" marB="102545"/>
                </a:tc>
                <a:extLst>
                  <a:ext uri="{0D108BD9-81ED-4DB2-BD59-A6C34878D82A}">
                    <a16:rowId xmlns:a16="http://schemas.microsoft.com/office/drawing/2014/main" val="1825185197"/>
                  </a:ext>
                </a:extLst>
              </a:tr>
              <a:tr h="380557">
                <a:tc>
                  <a:txBody>
                    <a:bodyPr/>
                    <a:lstStyle/>
                    <a:p>
                      <a:pPr marL="342900" lvl="0" indent="-342900">
                        <a:tabLst>
                          <a:tab pos="280035" algn="l"/>
                        </a:tabLst>
                      </a:pPr>
                      <a:r>
                        <a:rPr lang="en-US" sz="1000" cap="none" spc="0">
                          <a:effectLst/>
                        </a:rPr>
                        <a:t>Estonia</a:t>
                      </a:r>
                      <a:endParaRPr lang="en-US" sz="1000" b="1" cap="none" spc="0">
                        <a:solidFill>
                          <a:schemeClr val="tx1"/>
                        </a:solidFill>
                        <a:effectLst/>
                      </a:endParaRPr>
                    </a:p>
                  </a:txBody>
                  <a:tcPr marL="102545" marR="102545" marT="102545" marB="102545"/>
                </a:tc>
                <a:tc>
                  <a:txBody>
                    <a:bodyPr/>
                    <a:lstStyle/>
                    <a:p>
                      <a:pPr marL="342900" lvl="0" indent="-342900"/>
                      <a:r>
                        <a:rPr lang="en-US" sz="1000" cap="none" spc="0">
                          <a:effectLst/>
                        </a:rPr>
                        <a:t>Montenegro</a:t>
                      </a:r>
                      <a:endParaRPr lang="en-US" sz="1000" b="1" cap="none" spc="0">
                        <a:solidFill>
                          <a:schemeClr val="tx1"/>
                        </a:solidFill>
                        <a:effectLst/>
                      </a:endParaRPr>
                    </a:p>
                  </a:txBody>
                  <a:tcPr marL="102545" marR="102545" marT="102545" marB="102545"/>
                </a:tc>
                <a:tc>
                  <a:txBody>
                    <a:bodyPr/>
                    <a:lstStyle/>
                    <a:p>
                      <a:pPr marL="342900" lvl="0" indent="-342900">
                        <a:buNone/>
                      </a:pPr>
                      <a:r>
                        <a:rPr lang="en-US" sz="1000" cap="none" spc="0">
                          <a:effectLst/>
                        </a:rPr>
                        <a:t>Turkmenistan (no cases)</a:t>
                      </a:r>
                      <a:endParaRPr lang="en-US" sz="1000" b="0" cap="none" spc="0">
                        <a:solidFill>
                          <a:schemeClr val="tx1"/>
                        </a:solidFill>
                        <a:effectLst/>
                      </a:endParaRPr>
                    </a:p>
                  </a:txBody>
                  <a:tcPr marL="102545" marR="102545" marT="102545" marB="102545"/>
                </a:tc>
                <a:extLst>
                  <a:ext uri="{0D108BD9-81ED-4DB2-BD59-A6C34878D82A}">
                    <a16:rowId xmlns:a16="http://schemas.microsoft.com/office/drawing/2014/main" val="271969733"/>
                  </a:ext>
                </a:extLst>
              </a:tr>
              <a:tr h="380557">
                <a:tc>
                  <a:txBody>
                    <a:bodyPr/>
                    <a:lstStyle/>
                    <a:p>
                      <a:pPr marL="342900" lvl="0" indent="-342900">
                        <a:tabLst>
                          <a:tab pos="280035" algn="l"/>
                        </a:tabLst>
                      </a:pPr>
                      <a:r>
                        <a:rPr lang="en-US" sz="1000" cap="none" spc="0">
                          <a:effectLst/>
                        </a:rPr>
                        <a:t>Finland</a:t>
                      </a:r>
                      <a:endParaRPr lang="en-US" sz="1000" b="1" cap="none" spc="0">
                        <a:solidFill>
                          <a:schemeClr val="tx1"/>
                        </a:solidFill>
                        <a:effectLst/>
                      </a:endParaRPr>
                    </a:p>
                  </a:txBody>
                  <a:tcPr marL="102545" marR="102545" marT="102545" marB="102545"/>
                </a:tc>
                <a:tc>
                  <a:txBody>
                    <a:bodyPr/>
                    <a:lstStyle/>
                    <a:p>
                      <a:pPr marL="342900" lvl="0" indent="-342900"/>
                      <a:r>
                        <a:rPr lang="en-US" sz="1000" cap="none" spc="0">
                          <a:effectLst/>
                        </a:rPr>
                        <a:t>North Macedonia</a:t>
                      </a:r>
                      <a:endParaRPr lang="en-US" sz="1000" b="1" cap="none" spc="0">
                        <a:solidFill>
                          <a:schemeClr val="tx1"/>
                        </a:solidFill>
                        <a:effectLst/>
                      </a:endParaRPr>
                    </a:p>
                  </a:txBody>
                  <a:tcPr marL="102545" marR="102545" marT="102545" marB="102545"/>
                </a:tc>
                <a:tc>
                  <a:txBody>
                    <a:bodyPr/>
                    <a:lstStyle/>
                    <a:p>
                      <a:pPr marL="342900" lvl="0" indent="-342900">
                        <a:buNone/>
                      </a:pPr>
                      <a:r>
                        <a:rPr lang="en-US" sz="1000" cap="none" spc="0">
                          <a:effectLst/>
                        </a:rPr>
                        <a:t>Ukraine</a:t>
                      </a:r>
                      <a:endParaRPr lang="en-US" sz="1000" b="1" cap="none" spc="0">
                        <a:solidFill>
                          <a:schemeClr val="tx1"/>
                        </a:solidFill>
                        <a:effectLst/>
                      </a:endParaRPr>
                    </a:p>
                  </a:txBody>
                  <a:tcPr marL="102545" marR="102545" marT="102545" marB="102545"/>
                </a:tc>
                <a:extLst>
                  <a:ext uri="{0D108BD9-81ED-4DB2-BD59-A6C34878D82A}">
                    <a16:rowId xmlns:a16="http://schemas.microsoft.com/office/drawing/2014/main" val="1422129240"/>
                  </a:ext>
                </a:extLst>
              </a:tr>
              <a:tr h="380557">
                <a:tc>
                  <a:txBody>
                    <a:bodyPr/>
                    <a:lstStyle/>
                    <a:p>
                      <a:endParaRPr lang="en-US" b="1"/>
                    </a:p>
                  </a:txBody>
                  <a:tcPr marL="102545" marR="102545" marT="102545" marB="102545"/>
                </a:tc>
                <a:tc>
                  <a:txBody>
                    <a:bodyPr/>
                    <a:lstStyle/>
                    <a:p>
                      <a:endParaRPr lang="en-US" sz="1000" cap="none" spc="0">
                        <a:effectLst/>
                      </a:endParaRPr>
                    </a:p>
                  </a:txBody>
                  <a:tcPr marL="102545" marR="102545" marT="102545" marB="102545"/>
                </a:tc>
                <a:tc>
                  <a:txBody>
                    <a:bodyPr/>
                    <a:lstStyle/>
                    <a:p>
                      <a:pPr marL="342900" lvl="0" indent="-342900">
                        <a:buNone/>
                      </a:pPr>
                      <a:r>
                        <a:rPr lang="en-US" sz="1000" cap="none" spc="0">
                          <a:effectLst/>
                        </a:rPr>
                        <a:t>Uzbekistan</a:t>
                      </a:r>
                      <a:endParaRPr lang="en-US" sz="1000" b="1" cap="none" spc="0">
                        <a:solidFill>
                          <a:schemeClr val="tx1"/>
                        </a:solidFill>
                        <a:effectLst/>
                      </a:endParaRPr>
                    </a:p>
                  </a:txBody>
                  <a:tcPr marL="102545" marR="102545" marT="102545" marB="102545"/>
                </a:tc>
                <a:extLst>
                  <a:ext uri="{0D108BD9-81ED-4DB2-BD59-A6C34878D82A}">
                    <a16:rowId xmlns:a16="http://schemas.microsoft.com/office/drawing/2014/main" val="2450542676"/>
                  </a:ext>
                </a:extLst>
              </a:tr>
            </a:tbl>
          </a:graphicData>
        </a:graphic>
      </p:graphicFrame>
      <p:sp>
        <p:nvSpPr>
          <p:cNvPr id="4" name="TextBox 3">
            <a:extLst>
              <a:ext uri="{FF2B5EF4-FFF2-40B4-BE49-F238E27FC236}">
                <a16:creationId xmlns:a16="http://schemas.microsoft.com/office/drawing/2014/main" id="{E3FC728D-3454-431F-AE7A-DA1AF22D0A84}"/>
              </a:ext>
            </a:extLst>
          </p:cNvPr>
          <p:cNvSpPr txBox="1"/>
          <p:nvPr/>
        </p:nvSpPr>
        <p:spPr>
          <a:xfrm>
            <a:off x="5672520" y="1449350"/>
            <a:ext cx="6376044" cy="501675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US" b="0" dirty="0">
              <a:latin typeface="Trebuchet MS"/>
              <a:ea typeface="MS PGothic"/>
              <a:cs typeface="Arial"/>
            </a:endParaRPr>
          </a:p>
          <a:p>
            <a:pPr marL="285750" indent="-285750">
              <a:buFont typeface="Arial" panose="020B0604020202020204" pitchFamily="34" charset="0"/>
              <a:buChar char="•"/>
            </a:pPr>
            <a:r>
              <a:rPr lang="en-US" b="0" dirty="0">
                <a:latin typeface="Trebuchet MS"/>
                <a:ea typeface="MS PGothic"/>
                <a:cs typeface="Arial"/>
              </a:rPr>
              <a:t>The monitor focuses on client countries in Europe and Central Asia with any lending or non-lending operations, and with available data, as in the Table.</a:t>
            </a:r>
          </a:p>
          <a:p>
            <a:pPr marL="285750" indent="-285750">
              <a:buFont typeface="Arial" panose="020B0604020202020204" pitchFamily="34" charset="0"/>
              <a:buChar char="•"/>
            </a:pPr>
            <a:endParaRPr lang="en-US" b="0" dirty="0">
              <a:latin typeface="Trebuchet MS"/>
              <a:ea typeface="MS PGothic"/>
              <a:cs typeface="Arial"/>
            </a:endParaRPr>
          </a:p>
          <a:p>
            <a:endParaRPr lang="en-US" b="0" dirty="0"/>
          </a:p>
          <a:p>
            <a:pPr marL="285750" indent="-285750">
              <a:buFont typeface="Arial" panose="020B0604020202020204" pitchFamily="34" charset="0"/>
              <a:buChar char="•"/>
            </a:pPr>
            <a:r>
              <a:rPr lang="en-US" b="0" dirty="0">
                <a:latin typeface="Trebuchet MS"/>
                <a:ea typeface="MS PGothic"/>
                <a:cs typeface="Arial"/>
              </a:rPr>
              <a:t>Data:</a:t>
            </a:r>
          </a:p>
          <a:p>
            <a:endParaRPr lang="en-US" b="0" dirty="0"/>
          </a:p>
          <a:p>
            <a:pPr marL="800100" lvl="1" indent="-342900">
              <a:buFont typeface="+mj-lt"/>
              <a:buAutoNum type="arabicPeriod"/>
            </a:pPr>
            <a:r>
              <a:rPr lang="en-US" b="0" dirty="0">
                <a:latin typeface="Trebuchet MS"/>
                <a:ea typeface="MS PGothic"/>
                <a:cs typeface="Arial"/>
              </a:rPr>
              <a:t>Cases and deaths: </a:t>
            </a:r>
            <a:r>
              <a:rPr lang="en-US" b="0" dirty="0">
                <a:latin typeface="Trebuchet MS"/>
                <a:ea typeface="MS PGothic"/>
                <a:cs typeface="Arial"/>
                <a:hlinkClick r:id="rId2">
                  <a:extLst>
                    <a:ext uri="{A12FA001-AC4F-418D-AE19-62706E023703}">
                      <ahyp:hlinkClr xmlns:ahyp="http://schemas.microsoft.com/office/drawing/2018/hyperlinkcolor" val="tx"/>
                    </a:ext>
                  </a:extLst>
                </a:hlinkClick>
              </a:rPr>
              <a:t>https://ourworldindata.org/coronavirus</a:t>
            </a:r>
            <a:r>
              <a:rPr lang="en-US" b="0" dirty="0">
                <a:latin typeface="Trebuchet MS"/>
                <a:ea typeface="MS PGothic"/>
                <a:cs typeface="Arial"/>
              </a:rPr>
              <a:t> </a:t>
            </a:r>
          </a:p>
          <a:p>
            <a:pPr marL="800100" lvl="1" indent="-342900">
              <a:buAutoNum type="arabicPeriod"/>
            </a:pPr>
            <a:r>
              <a:rPr lang="en-US" b="0" dirty="0">
                <a:latin typeface="Trebuchet MS"/>
                <a:ea typeface="MS PGothic"/>
                <a:cs typeface="Arial"/>
              </a:rPr>
              <a:t>Testing: </a:t>
            </a:r>
            <a:r>
              <a:rPr lang="en-US" b="0" dirty="0">
                <a:latin typeface="Trebuchet MS"/>
                <a:ea typeface="MS PGothic"/>
                <a:cs typeface="Arial"/>
                <a:hlinkClick r:id="rId3">
                  <a:extLst>
                    <a:ext uri="{A12FA001-AC4F-418D-AE19-62706E023703}">
                      <ahyp:hlinkClr xmlns:ahyp="http://schemas.microsoft.com/office/drawing/2018/hyperlinkcolor" val="tx"/>
                    </a:ext>
                  </a:extLst>
                </a:hlinkClick>
              </a:rPr>
              <a:t>https://www.worldometers.info/coronavirus/</a:t>
            </a:r>
            <a:endParaRPr lang="en-US" b="0" dirty="0">
              <a:latin typeface="Trebuchet MS"/>
              <a:ea typeface="MS PGothic"/>
              <a:cs typeface="Arial"/>
            </a:endParaRPr>
          </a:p>
          <a:p>
            <a:pPr marL="800100" lvl="1" indent="-342900">
              <a:buFont typeface="+mj-lt"/>
              <a:buAutoNum type="arabicPeriod"/>
            </a:pPr>
            <a:r>
              <a:rPr lang="en-US" b="0" dirty="0">
                <a:latin typeface="Trebuchet MS"/>
                <a:ea typeface="MS PGothic"/>
                <a:cs typeface="Arial"/>
              </a:rPr>
              <a:t>Policy responses: </a:t>
            </a:r>
            <a:r>
              <a:rPr lang="en-US" b="0" u="sng" dirty="0">
                <a:latin typeface="Trebuchet MS"/>
                <a:ea typeface="MS PGothic"/>
                <a:cs typeface="Arial"/>
                <a:hlinkClick r:id="rId4">
                  <a:extLst>
                    <a:ext uri="{A12FA001-AC4F-418D-AE19-62706E023703}">
                      <ahyp:hlinkClr xmlns:ahyp="http://schemas.microsoft.com/office/drawing/2018/hyperlinkcolor" val="tx"/>
                    </a:ext>
                  </a:extLst>
                </a:hlinkClick>
              </a:rPr>
              <a:t>https://ourworldindata.org/policy-responses-covid</a:t>
            </a:r>
            <a:endParaRPr lang="en-US" b="0" u="sng" dirty="0">
              <a:latin typeface="Trebuchet MS"/>
              <a:ea typeface="MS PGothic"/>
              <a:cs typeface="Arial"/>
            </a:endParaRPr>
          </a:p>
          <a:p>
            <a:pPr marL="800100" lvl="1" indent="-342900">
              <a:buFont typeface="+mj-lt"/>
              <a:buAutoNum type="arabicPeriod"/>
            </a:pPr>
            <a:r>
              <a:rPr lang="en-US" b="0" dirty="0">
                <a:latin typeface="Trebuchet MS"/>
                <a:ea typeface="MS PGothic"/>
                <a:cs typeface="Arial"/>
              </a:rPr>
              <a:t>Population: provided by task teams or imputed from “our world in data”.</a:t>
            </a:r>
          </a:p>
          <a:p>
            <a:pPr marL="800100" lvl="1" indent="-342900">
              <a:buFont typeface="+mj-lt"/>
              <a:buAutoNum type="arabicPeriod"/>
            </a:pPr>
            <a:r>
              <a:rPr lang="en-US" b="0" dirty="0">
                <a:latin typeface="Trebuchet MS"/>
                <a:ea typeface="MS PGothic"/>
                <a:cs typeface="Arial"/>
              </a:rPr>
              <a:t>Variants: </a:t>
            </a:r>
          </a:p>
          <a:p>
            <a:pPr marL="1200150" lvl="2" indent="-285750">
              <a:buFont typeface="Wingdings" pitchFamily="2" charset="2"/>
              <a:buChar char="§"/>
            </a:pPr>
            <a:r>
              <a:rPr lang="en-US" b="0" u="sng" dirty="0">
                <a:latin typeface="Trebuchet MS"/>
                <a:ea typeface="MS PGothic"/>
                <a:cs typeface="Arial"/>
              </a:rPr>
              <a:t>https://cov-lineages.org/</a:t>
            </a:r>
            <a:r>
              <a:rPr lang="en-US" b="0" u="sng" dirty="0" err="1">
                <a:latin typeface="Trebuchet MS"/>
                <a:ea typeface="MS PGothic"/>
                <a:cs typeface="Arial"/>
              </a:rPr>
              <a:t>global_report.html</a:t>
            </a:r>
            <a:endParaRPr lang="en-US" b="0" u="sng" dirty="0">
              <a:latin typeface="Trebuchet MS"/>
              <a:ea typeface="MS PGothic"/>
              <a:cs typeface="Arial"/>
            </a:endParaRPr>
          </a:p>
          <a:p>
            <a:pPr marL="1200150" lvl="2" indent="-285750">
              <a:buFont typeface="Wingdings" pitchFamily="2" charset="2"/>
              <a:buChar char="§"/>
            </a:pPr>
            <a:r>
              <a:rPr lang="en-US" b="0" u="sng" dirty="0">
                <a:latin typeface="Trebuchet MS"/>
                <a:ea typeface="MS PGothic"/>
                <a:cs typeface="Arial"/>
              </a:rPr>
              <a:t>https://</a:t>
            </a:r>
            <a:r>
              <a:rPr lang="en-US" b="0" u="sng" dirty="0" err="1">
                <a:latin typeface="Trebuchet MS"/>
                <a:ea typeface="MS PGothic"/>
                <a:cs typeface="Arial"/>
              </a:rPr>
              <a:t>www.nytimes.com</a:t>
            </a:r>
            <a:r>
              <a:rPr lang="en-US" b="0" u="sng" dirty="0">
                <a:latin typeface="Trebuchet MS"/>
                <a:ea typeface="MS PGothic"/>
                <a:cs typeface="Arial"/>
              </a:rPr>
              <a:t>/interactive/2021/health/coronavirus-variant-</a:t>
            </a:r>
            <a:r>
              <a:rPr lang="en-US" b="0" u="sng" dirty="0" err="1">
                <a:latin typeface="Trebuchet MS"/>
                <a:ea typeface="MS PGothic"/>
                <a:cs typeface="Arial"/>
              </a:rPr>
              <a:t>tracker.html</a:t>
            </a:r>
            <a:endParaRPr lang="en-US" b="0" u="sng" dirty="0">
              <a:latin typeface="Trebuchet MS"/>
              <a:ea typeface="MS PGothic"/>
              <a:cs typeface="Arial"/>
            </a:endParaRPr>
          </a:p>
          <a:p>
            <a:pPr marL="285750" indent="-285750">
              <a:buFont typeface="Arial" panose="020B0604020202020204" pitchFamily="34" charset="0"/>
              <a:buChar char="•"/>
            </a:pPr>
            <a:endParaRPr lang="en-US" b="0" dirty="0">
              <a:latin typeface="Trebuchet MS"/>
              <a:ea typeface="MS PGothic"/>
              <a:cs typeface="Arial"/>
            </a:endParaRPr>
          </a:p>
          <a:p>
            <a:endParaRPr lang="en-US" b="0" dirty="0">
              <a:latin typeface="Trebuchet MS"/>
              <a:ea typeface="MS PGothic"/>
              <a:cs typeface="Arial"/>
            </a:endParaRPr>
          </a:p>
        </p:txBody>
      </p:sp>
    </p:spTree>
    <p:extLst>
      <p:ext uri="{BB962C8B-B14F-4D97-AF65-F5344CB8AC3E}">
        <p14:creationId xmlns:p14="http://schemas.microsoft.com/office/powerpoint/2010/main" val="1797356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AFE9-6424-4F13-8B4D-0C98A145510E}"/>
              </a:ext>
            </a:extLst>
          </p:cNvPr>
          <p:cNvSpPr>
            <a:spLocks noGrp="1"/>
          </p:cNvSpPr>
          <p:nvPr>
            <p:ph type="title"/>
          </p:nvPr>
        </p:nvSpPr>
        <p:spPr>
          <a:xfrm>
            <a:off x="820446" y="502607"/>
            <a:ext cx="10551107" cy="496503"/>
          </a:xfrm>
        </p:spPr>
        <p:txBody>
          <a:bodyPr vert="horz" wrap="square" lIns="0" tIns="0" rIns="0" bIns="0" numCol="1" anchor="b" anchorCtr="0" compatLnSpc="1">
            <a:prstTxWarp prst="textNoShape">
              <a:avLst/>
            </a:prstTxWarp>
            <a:normAutofit/>
          </a:bodyPr>
          <a:lstStyle/>
          <a:p>
            <a:pPr algn="ctr">
              <a:defRPr/>
            </a:pPr>
            <a:r>
              <a:rPr lang="en-US" b="1" dirty="0">
                <a:ea typeface="MS PGothic"/>
                <a:cs typeface="Arial"/>
              </a:rPr>
              <a:t>Daily new COVID-19 cases by World Bank regions (all countries)</a:t>
            </a:r>
            <a:endParaRPr lang="en-US" b="1" dirty="0"/>
          </a:p>
        </p:txBody>
      </p:sp>
      <p:sp>
        <p:nvSpPr>
          <p:cNvPr id="7" name="Rectangle 6">
            <a:extLst>
              <a:ext uri="{FF2B5EF4-FFF2-40B4-BE49-F238E27FC236}">
                <a16:creationId xmlns:a16="http://schemas.microsoft.com/office/drawing/2014/main" id="{8F12486F-99BB-4580-9F30-4B67FBC04BE0}"/>
              </a:ext>
            </a:extLst>
          </p:cNvPr>
          <p:cNvSpPr/>
          <p:nvPr/>
        </p:nvSpPr>
        <p:spPr bwMode="auto">
          <a:xfrm>
            <a:off x="5638800" y="2971799"/>
            <a:ext cx="914399" cy="91439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8" name="Rectangle 7">
            <a:extLst>
              <a:ext uri="{FF2B5EF4-FFF2-40B4-BE49-F238E27FC236}">
                <a16:creationId xmlns:a16="http://schemas.microsoft.com/office/drawing/2014/main" id="{FA14D730-5176-4A10-B33A-F2E642154551}"/>
              </a:ext>
            </a:extLst>
          </p:cNvPr>
          <p:cNvSpPr/>
          <p:nvPr/>
        </p:nvSpPr>
        <p:spPr bwMode="auto">
          <a:xfrm>
            <a:off x="5781675" y="3114674"/>
            <a:ext cx="914399" cy="91439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pic>
        <p:nvPicPr>
          <p:cNvPr id="5" name="Picture 5" descr="Chart&#10;&#10;Description automatically generated">
            <a:extLst>
              <a:ext uri="{FF2B5EF4-FFF2-40B4-BE49-F238E27FC236}">
                <a16:creationId xmlns:a16="http://schemas.microsoft.com/office/drawing/2014/main" id="{B00ACEA2-CCB5-4FA9-AB5F-BC9BB7C6D60D}"/>
              </a:ext>
            </a:extLst>
          </p:cNvPr>
          <p:cNvPicPr>
            <a:picLocks noChangeAspect="1"/>
          </p:cNvPicPr>
          <p:nvPr/>
        </p:nvPicPr>
        <p:blipFill>
          <a:blip r:embed="rId3"/>
          <a:stretch>
            <a:fillRect/>
          </a:stretch>
        </p:blipFill>
        <p:spPr>
          <a:xfrm>
            <a:off x="1337733" y="1292782"/>
            <a:ext cx="8556977" cy="5570658"/>
          </a:xfrm>
          <a:prstGeom prst="rect">
            <a:avLst/>
          </a:prstGeom>
        </p:spPr>
      </p:pic>
      <p:pic>
        <p:nvPicPr>
          <p:cNvPr id="6" name="Picture 9" descr="Graphical user interface, table&#10;&#10;Description automatically generated">
            <a:extLst>
              <a:ext uri="{FF2B5EF4-FFF2-40B4-BE49-F238E27FC236}">
                <a16:creationId xmlns:a16="http://schemas.microsoft.com/office/drawing/2014/main" id="{C4735E51-A218-4073-B295-5E08DDCE8197}"/>
              </a:ext>
            </a:extLst>
          </p:cNvPr>
          <p:cNvPicPr>
            <a:picLocks noChangeAspect="1"/>
          </p:cNvPicPr>
          <p:nvPr/>
        </p:nvPicPr>
        <p:blipFill>
          <a:blip r:embed="rId4"/>
          <a:stretch>
            <a:fillRect/>
          </a:stretch>
        </p:blipFill>
        <p:spPr>
          <a:xfrm>
            <a:off x="4921955" y="3716541"/>
            <a:ext cx="4140199" cy="2374140"/>
          </a:xfrm>
          <a:prstGeom prst="rect">
            <a:avLst/>
          </a:prstGeom>
        </p:spPr>
      </p:pic>
      <p:sp>
        <p:nvSpPr>
          <p:cNvPr id="9" name="Rectangle 8">
            <a:extLst>
              <a:ext uri="{FF2B5EF4-FFF2-40B4-BE49-F238E27FC236}">
                <a16:creationId xmlns:a16="http://schemas.microsoft.com/office/drawing/2014/main" id="{4A0FB3D9-F93F-4C1B-A53F-E76516508DFF}"/>
              </a:ext>
            </a:extLst>
          </p:cNvPr>
          <p:cNvSpPr/>
          <p:nvPr/>
        </p:nvSpPr>
        <p:spPr bwMode="auto">
          <a:xfrm>
            <a:off x="4543808" y="4321392"/>
            <a:ext cx="4582514" cy="243949"/>
          </a:xfrm>
          <a:prstGeom prst="rect">
            <a:avLst/>
          </a:prstGeom>
          <a:noFill/>
          <a:ln w="12700" cap="flat" cmpd="sng" algn="ctr">
            <a:solidFill>
              <a:srgbClr val="3CB37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Tree>
    <p:extLst>
      <p:ext uri="{BB962C8B-B14F-4D97-AF65-F5344CB8AC3E}">
        <p14:creationId xmlns:p14="http://schemas.microsoft.com/office/powerpoint/2010/main" val="2638173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AFE9-6424-4F13-8B4D-0C98A145510E}"/>
              </a:ext>
            </a:extLst>
          </p:cNvPr>
          <p:cNvSpPr>
            <a:spLocks noGrp="1"/>
          </p:cNvSpPr>
          <p:nvPr>
            <p:ph type="title"/>
          </p:nvPr>
        </p:nvSpPr>
        <p:spPr>
          <a:xfrm>
            <a:off x="226653" y="229053"/>
            <a:ext cx="11139686" cy="757238"/>
          </a:xfrm>
        </p:spPr>
        <p:txBody>
          <a:bodyPr vert="horz" wrap="square" lIns="0" tIns="0" rIns="0" bIns="0" numCol="1" anchor="b" anchorCtr="0" compatLnSpc="1">
            <a:prstTxWarp prst="textNoShape">
              <a:avLst/>
            </a:prstTxWarp>
            <a:normAutofit/>
          </a:bodyPr>
          <a:lstStyle/>
          <a:p>
            <a:pPr algn="ctr">
              <a:defRPr/>
            </a:pPr>
            <a:r>
              <a:rPr lang="en-US" b="1" dirty="0">
                <a:ea typeface="+mn-lt"/>
                <a:cs typeface="+mn-lt"/>
              </a:rPr>
              <a:t>Regional overview: </a:t>
            </a:r>
            <a:br>
              <a:rPr lang="en-US" b="1" dirty="0">
                <a:ea typeface="+mn-lt"/>
                <a:cs typeface="+mn-lt"/>
              </a:rPr>
            </a:br>
            <a:r>
              <a:rPr lang="en-US" b="1" dirty="0">
                <a:ea typeface="+mn-lt"/>
                <a:cs typeface="+mn-lt"/>
              </a:rPr>
              <a:t>COVID-19 cases, mortality, vaccination, and testing in client countries</a:t>
            </a:r>
            <a:endParaRPr lang="en-US" b="1" dirty="0"/>
          </a:p>
        </p:txBody>
      </p:sp>
      <p:pic>
        <p:nvPicPr>
          <p:cNvPr id="3" name="Picture 3" descr="A close up of a logo&#10;&#10;Description automatically generated">
            <a:extLst>
              <a:ext uri="{FF2B5EF4-FFF2-40B4-BE49-F238E27FC236}">
                <a16:creationId xmlns:a16="http://schemas.microsoft.com/office/drawing/2014/main" id="{D74CB04A-728B-4571-BC00-3AFD02378D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6394" y="1915886"/>
            <a:ext cx="2286000" cy="1735091"/>
          </a:xfrm>
          <a:prstGeom prst="rect">
            <a:avLst/>
          </a:prstGeom>
        </p:spPr>
      </p:pic>
      <p:pic>
        <p:nvPicPr>
          <p:cNvPr id="6" name="Picture 6" descr="A close up of a logo&#10;&#10;Description automatically generated">
            <a:extLst>
              <a:ext uri="{FF2B5EF4-FFF2-40B4-BE49-F238E27FC236}">
                <a16:creationId xmlns:a16="http://schemas.microsoft.com/office/drawing/2014/main" id="{A9306C25-D3DF-4E2D-9A9E-4421FA62B0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08313" y="1815735"/>
            <a:ext cx="1826343" cy="1814052"/>
          </a:xfrm>
          <a:prstGeom prst="rect">
            <a:avLst/>
          </a:prstGeom>
        </p:spPr>
      </p:pic>
      <p:sp>
        <p:nvSpPr>
          <p:cNvPr id="9" name="Rectangle: Rounded Corners 8">
            <a:extLst>
              <a:ext uri="{FF2B5EF4-FFF2-40B4-BE49-F238E27FC236}">
                <a16:creationId xmlns:a16="http://schemas.microsoft.com/office/drawing/2014/main" id="{6F9F1238-455C-42F6-BB80-901D64FA9C42}"/>
              </a:ext>
            </a:extLst>
          </p:cNvPr>
          <p:cNvSpPr/>
          <p:nvPr/>
        </p:nvSpPr>
        <p:spPr bwMode="auto">
          <a:xfrm>
            <a:off x="425763" y="1372088"/>
            <a:ext cx="2116016" cy="474786"/>
          </a:xfrm>
          <a:prstGeom prst="roundRect">
            <a:avLst/>
          </a:prstGeom>
          <a:solidFill>
            <a:srgbClr val="00B0F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1" fontAlgn="base" latinLnBrk="0" hangingPunct="1">
              <a:lnSpc>
                <a:spcPct val="100000"/>
              </a:lnSpc>
              <a:spcBef>
                <a:spcPct val="50000"/>
              </a:spcBef>
              <a:spcAft>
                <a:spcPct val="0"/>
              </a:spcAft>
              <a:buClrTx/>
              <a:buSzTx/>
              <a:tabLst/>
            </a:pPr>
            <a:r>
              <a:rPr lang="en-US" sz="2000">
                <a:solidFill>
                  <a:schemeClr val="bg1"/>
                </a:solidFill>
                <a:latin typeface="Trebuchet MS"/>
                <a:ea typeface="MS PGothic"/>
                <a:cs typeface="Times New Roman"/>
              </a:rPr>
              <a:t>CASES</a:t>
            </a:r>
            <a:endParaRPr lang="en-US" sz="2000" i="0" u="none" strike="noStrike" cap="none" normalizeH="0" baseline="0">
              <a:ln>
                <a:noFill/>
              </a:ln>
              <a:solidFill>
                <a:schemeClr val="bg1"/>
              </a:solidFill>
              <a:effectLst/>
              <a:latin typeface="Trebuchet MS"/>
              <a:cs typeface="Times New Roman" pitchFamily="18" charset="0"/>
            </a:endParaRPr>
          </a:p>
        </p:txBody>
      </p:sp>
      <p:sp>
        <p:nvSpPr>
          <p:cNvPr id="10" name="Rectangle: Rounded Corners 9">
            <a:extLst>
              <a:ext uri="{FF2B5EF4-FFF2-40B4-BE49-F238E27FC236}">
                <a16:creationId xmlns:a16="http://schemas.microsoft.com/office/drawing/2014/main" id="{0F7AFF71-00DB-499E-8BC2-3946A1A5654C}"/>
              </a:ext>
            </a:extLst>
          </p:cNvPr>
          <p:cNvSpPr/>
          <p:nvPr/>
        </p:nvSpPr>
        <p:spPr bwMode="auto">
          <a:xfrm>
            <a:off x="6067425" y="3400425"/>
            <a:ext cx="914400" cy="9144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11" name="Rectangle: Rounded Corners 10">
            <a:extLst>
              <a:ext uri="{FF2B5EF4-FFF2-40B4-BE49-F238E27FC236}">
                <a16:creationId xmlns:a16="http://schemas.microsoft.com/office/drawing/2014/main" id="{57A684DA-D9D7-4A7F-AB06-9FCE54F2ADEC}"/>
              </a:ext>
            </a:extLst>
          </p:cNvPr>
          <p:cNvSpPr/>
          <p:nvPr/>
        </p:nvSpPr>
        <p:spPr bwMode="auto">
          <a:xfrm>
            <a:off x="3208148" y="4109291"/>
            <a:ext cx="2633911" cy="1600778"/>
          </a:xfrm>
          <a:prstGeom prst="round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dirty="0">
                <a:solidFill>
                  <a:srgbClr val="C00000"/>
                </a:solidFill>
                <a:latin typeface="Trebuchet MS"/>
                <a:ea typeface="MS PGothic"/>
                <a:cs typeface="Times New Roman"/>
              </a:rPr>
              <a:t>Total: </a:t>
            </a:r>
            <a:endParaRPr lang="en-US">
              <a:solidFill>
                <a:srgbClr val="C00000"/>
              </a:solidFill>
            </a:endParaRPr>
          </a:p>
          <a:p>
            <a:r>
              <a:rPr lang="en-US" sz="2000" dirty="0">
                <a:solidFill>
                  <a:srgbClr val="C00000"/>
                </a:solidFill>
                <a:latin typeface="Trebuchet MS"/>
                <a:ea typeface="MS PGothic"/>
                <a:cs typeface="Times New Roman"/>
              </a:rPr>
              <a:t>449,992 deaths</a:t>
            </a:r>
            <a:endParaRPr lang="en-US" dirty="0">
              <a:solidFill>
                <a:srgbClr val="C00000"/>
              </a:solidFill>
            </a:endParaRPr>
          </a:p>
          <a:p>
            <a:endParaRPr lang="en-US" sz="2000">
              <a:solidFill>
                <a:srgbClr val="C00000"/>
              </a:solidFill>
              <a:latin typeface="Trebuchet MS"/>
              <a:ea typeface="MS PGothic"/>
              <a:cs typeface="Times New Roman"/>
            </a:endParaRPr>
          </a:p>
          <a:p>
            <a:r>
              <a:rPr lang="en-US" sz="2000" dirty="0">
                <a:latin typeface="Trebuchet MS"/>
                <a:ea typeface="MS PGothic"/>
                <a:cs typeface="Times New Roman"/>
              </a:rPr>
              <a:t>Last week:</a:t>
            </a:r>
            <a:endParaRPr lang="en-US" dirty="0"/>
          </a:p>
          <a:p>
            <a:r>
              <a:rPr lang="en-US" sz="2000" dirty="0">
                <a:latin typeface="Trebuchet MS"/>
                <a:ea typeface="MS PGothic"/>
                <a:cs typeface="Times New Roman"/>
              </a:rPr>
              <a:t> + 17,544 (4%)</a:t>
            </a:r>
            <a:endParaRPr lang="en-US" dirty="0"/>
          </a:p>
          <a:p>
            <a:endParaRPr lang="en-US"/>
          </a:p>
          <a:p>
            <a:endParaRPr lang="en-US" sz="2000">
              <a:solidFill>
                <a:srgbClr val="C00000"/>
              </a:solidFill>
              <a:latin typeface="Trebuchet MS"/>
              <a:ea typeface="MS PGothic"/>
              <a:cs typeface="Times New Roman"/>
            </a:endParaRPr>
          </a:p>
        </p:txBody>
      </p:sp>
      <p:sp>
        <p:nvSpPr>
          <p:cNvPr id="13" name="Rectangle: Rounded Corners 12">
            <a:extLst>
              <a:ext uri="{FF2B5EF4-FFF2-40B4-BE49-F238E27FC236}">
                <a16:creationId xmlns:a16="http://schemas.microsoft.com/office/drawing/2014/main" id="{35190D50-CCA6-4670-9EE0-CE02F287BAA4}"/>
              </a:ext>
            </a:extLst>
          </p:cNvPr>
          <p:cNvSpPr/>
          <p:nvPr/>
        </p:nvSpPr>
        <p:spPr bwMode="auto">
          <a:xfrm>
            <a:off x="157362" y="4109292"/>
            <a:ext cx="2518502" cy="1593770"/>
          </a:xfrm>
          <a:prstGeom prst="round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dirty="0">
                <a:solidFill>
                  <a:srgbClr val="00B0F0"/>
                </a:solidFill>
                <a:latin typeface="Trebuchet MS"/>
                <a:ea typeface="MS PGothic"/>
                <a:cs typeface="Times New Roman"/>
              </a:rPr>
              <a:t>Total: </a:t>
            </a:r>
            <a:endParaRPr lang="en-US">
              <a:solidFill>
                <a:srgbClr val="00B0F0"/>
              </a:solidFill>
            </a:endParaRPr>
          </a:p>
          <a:p>
            <a:r>
              <a:rPr lang="en-US" sz="2000" dirty="0">
                <a:solidFill>
                  <a:srgbClr val="00B0F0"/>
                </a:solidFill>
                <a:latin typeface="Trebuchet MS"/>
                <a:ea typeface="MS PGothic"/>
                <a:cs typeface="Times New Roman"/>
              </a:rPr>
              <a:t>21,517,205 cases</a:t>
            </a:r>
            <a:endParaRPr lang="en-US" dirty="0">
              <a:solidFill>
                <a:srgbClr val="00B0F0"/>
              </a:solidFill>
            </a:endParaRPr>
          </a:p>
          <a:p>
            <a:endParaRPr lang="en-US" sz="2000">
              <a:latin typeface="Trebuchet MS"/>
              <a:ea typeface="MS PGothic"/>
              <a:cs typeface="Times New Roman"/>
            </a:endParaRPr>
          </a:p>
          <a:p>
            <a:r>
              <a:rPr lang="en-US" sz="2000" dirty="0">
                <a:latin typeface="Trebuchet MS"/>
                <a:ea typeface="MS PGothic"/>
                <a:cs typeface="Times New Roman"/>
              </a:rPr>
              <a:t>Last week: </a:t>
            </a:r>
            <a:endParaRPr lang="en-US"/>
          </a:p>
          <a:p>
            <a:r>
              <a:rPr lang="en-US" sz="2000" dirty="0">
                <a:latin typeface="Trebuchet MS"/>
                <a:ea typeface="MS PGothic"/>
                <a:cs typeface="Times New Roman"/>
              </a:rPr>
              <a:t>+ 629,077 (3%)</a:t>
            </a:r>
            <a:endParaRPr lang="en-US" dirty="0"/>
          </a:p>
          <a:p>
            <a:endParaRPr lang="en-US"/>
          </a:p>
        </p:txBody>
      </p:sp>
      <p:sp>
        <p:nvSpPr>
          <p:cNvPr id="14" name="Rectangle: Rounded Corners 13">
            <a:extLst>
              <a:ext uri="{FF2B5EF4-FFF2-40B4-BE49-F238E27FC236}">
                <a16:creationId xmlns:a16="http://schemas.microsoft.com/office/drawing/2014/main" id="{979D9C62-14CD-45A7-A1BE-FCF9C9DFAE4F}"/>
              </a:ext>
            </a:extLst>
          </p:cNvPr>
          <p:cNvSpPr/>
          <p:nvPr/>
        </p:nvSpPr>
        <p:spPr bwMode="auto">
          <a:xfrm>
            <a:off x="3509666" y="1385002"/>
            <a:ext cx="2116016" cy="474786"/>
          </a:xfrm>
          <a:prstGeom prst="roundRect">
            <a:avLst/>
          </a:prstGeom>
          <a:solidFill>
            <a:srgbClr val="C0000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1" fontAlgn="base" latinLnBrk="0" hangingPunct="1">
              <a:lnSpc>
                <a:spcPct val="100000"/>
              </a:lnSpc>
              <a:spcBef>
                <a:spcPct val="50000"/>
              </a:spcBef>
              <a:spcAft>
                <a:spcPct val="0"/>
              </a:spcAft>
              <a:buClrTx/>
              <a:buSzTx/>
              <a:tabLst/>
            </a:pPr>
            <a:r>
              <a:rPr lang="en-US" sz="2000">
                <a:solidFill>
                  <a:schemeClr val="bg1"/>
                </a:solidFill>
                <a:latin typeface="Trebuchet MS"/>
                <a:ea typeface="MS PGothic"/>
                <a:cs typeface="Times New Roman"/>
              </a:rPr>
              <a:t>DEATHS</a:t>
            </a:r>
            <a:endParaRPr lang="en-US" sz="2000" i="0" u="none" strike="noStrike" cap="none" normalizeH="0" baseline="0">
              <a:ln>
                <a:noFill/>
              </a:ln>
              <a:solidFill>
                <a:schemeClr val="bg1"/>
              </a:solidFill>
              <a:effectLst/>
              <a:latin typeface="Trebuchet MS"/>
              <a:cs typeface="Times New Roman" pitchFamily="18" charset="0"/>
            </a:endParaRPr>
          </a:p>
        </p:txBody>
      </p:sp>
      <p:sp>
        <p:nvSpPr>
          <p:cNvPr id="15" name="Rectangle: Rounded Corners 14">
            <a:extLst>
              <a:ext uri="{FF2B5EF4-FFF2-40B4-BE49-F238E27FC236}">
                <a16:creationId xmlns:a16="http://schemas.microsoft.com/office/drawing/2014/main" id="{343F1718-0C70-4EC2-9E65-95765DA0E277}"/>
              </a:ext>
            </a:extLst>
          </p:cNvPr>
          <p:cNvSpPr/>
          <p:nvPr/>
        </p:nvSpPr>
        <p:spPr bwMode="auto">
          <a:xfrm>
            <a:off x="9460348" y="1385001"/>
            <a:ext cx="2116016" cy="474786"/>
          </a:xfrm>
          <a:prstGeom prst="roundRect">
            <a:avLst/>
          </a:prstGeom>
          <a:solidFill>
            <a:schemeClr val="accent6">
              <a:lumMod val="7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rtl="0" eaLnBrk="1" fontAlgn="base" latinLnBrk="0" hangingPunct="1">
              <a:lnSpc>
                <a:spcPct val="100000"/>
              </a:lnSpc>
              <a:spcBef>
                <a:spcPct val="50000"/>
              </a:spcBef>
              <a:spcAft>
                <a:spcPct val="0"/>
              </a:spcAft>
              <a:buClrTx/>
              <a:buSzTx/>
              <a:tabLst/>
            </a:pPr>
            <a:r>
              <a:rPr lang="en-US" sz="2000">
                <a:solidFill>
                  <a:schemeClr val="bg1"/>
                </a:solidFill>
                <a:latin typeface="Trebuchet MS"/>
                <a:ea typeface="MS PGothic"/>
                <a:cs typeface="Times New Roman"/>
              </a:rPr>
              <a:t>TESTS</a:t>
            </a:r>
            <a:endParaRPr lang="en-US" sz="2000" i="0" u="none" strike="noStrike" cap="none" normalizeH="0" baseline="0">
              <a:ln>
                <a:noFill/>
              </a:ln>
              <a:solidFill>
                <a:schemeClr val="bg1"/>
              </a:solidFill>
              <a:effectLst/>
              <a:latin typeface="Trebuchet MS"/>
              <a:cs typeface="Times New Roman" pitchFamily="18" charset="0"/>
            </a:endParaRPr>
          </a:p>
        </p:txBody>
      </p:sp>
      <p:sp>
        <p:nvSpPr>
          <p:cNvPr id="16" name="Rectangle: Rounded Corners 15">
            <a:extLst>
              <a:ext uri="{FF2B5EF4-FFF2-40B4-BE49-F238E27FC236}">
                <a16:creationId xmlns:a16="http://schemas.microsoft.com/office/drawing/2014/main" id="{EC08445B-D816-4E7B-9EE5-A1B02B4B7B1A}"/>
              </a:ext>
            </a:extLst>
          </p:cNvPr>
          <p:cNvSpPr/>
          <p:nvPr/>
        </p:nvSpPr>
        <p:spPr bwMode="auto">
          <a:xfrm>
            <a:off x="9168536" y="4108022"/>
            <a:ext cx="3029380" cy="1984681"/>
          </a:xfrm>
          <a:prstGeom prst="round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dirty="0">
                <a:solidFill>
                  <a:schemeClr val="accent6">
                    <a:lumMod val="75000"/>
                  </a:schemeClr>
                </a:solidFill>
                <a:latin typeface="Trebuchet MS"/>
                <a:ea typeface="MS PGothic"/>
                <a:cs typeface="Times New Roman"/>
              </a:rPr>
              <a:t>Total: </a:t>
            </a:r>
            <a:endParaRPr lang="en-US">
              <a:solidFill>
                <a:schemeClr val="accent6">
                  <a:lumMod val="75000"/>
                </a:schemeClr>
              </a:solidFill>
            </a:endParaRPr>
          </a:p>
          <a:p>
            <a:r>
              <a:rPr lang="en-US" sz="2000" dirty="0">
                <a:solidFill>
                  <a:schemeClr val="accent6">
                    <a:lumMod val="75000"/>
                  </a:schemeClr>
                </a:solidFill>
                <a:latin typeface="Trebuchet MS"/>
                <a:ea typeface="MS PGothic"/>
                <a:cs typeface="Times New Roman"/>
              </a:rPr>
              <a:t>286,422,850 tests</a:t>
            </a:r>
            <a:endParaRPr lang="en-US" dirty="0">
              <a:solidFill>
                <a:schemeClr val="accent6">
                  <a:lumMod val="75000"/>
                </a:schemeClr>
              </a:solidFill>
            </a:endParaRPr>
          </a:p>
          <a:p>
            <a:endParaRPr lang="en-US" sz="2000">
              <a:solidFill>
                <a:schemeClr val="accent6">
                  <a:lumMod val="75000"/>
                </a:schemeClr>
              </a:solidFill>
              <a:latin typeface="Trebuchet MS"/>
              <a:ea typeface="MS PGothic"/>
              <a:cs typeface="Times New Roman"/>
            </a:endParaRPr>
          </a:p>
          <a:p>
            <a:r>
              <a:rPr lang="en-US" sz="2000" dirty="0">
                <a:latin typeface="Trebuchet MS"/>
                <a:ea typeface="MS PGothic"/>
                <a:cs typeface="Times New Roman"/>
              </a:rPr>
              <a:t>Last week: </a:t>
            </a:r>
            <a:endParaRPr lang="en-US">
              <a:latin typeface="Trebuchet MS"/>
              <a:ea typeface="MS PGothic"/>
            </a:endParaRPr>
          </a:p>
          <a:p>
            <a:r>
              <a:rPr lang="en-US" sz="2000" dirty="0">
                <a:latin typeface="Trebuchet MS"/>
                <a:ea typeface="MS PGothic"/>
                <a:cs typeface="Times New Roman"/>
              </a:rPr>
              <a:t>+ 9,723,994 (4%)</a:t>
            </a:r>
            <a:endParaRPr lang="en-US" dirty="0">
              <a:latin typeface="Trebuchet MS"/>
              <a:ea typeface="MS PGothic"/>
            </a:endParaRPr>
          </a:p>
          <a:p>
            <a:endParaRPr lang="en-US" sz="2000">
              <a:solidFill>
                <a:srgbClr val="D06908"/>
              </a:solidFill>
              <a:cs typeface="Times New Roman"/>
            </a:endParaRPr>
          </a:p>
          <a:p>
            <a:endParaRPr lang="en-US" sz="2000">
              <a:solidFill>
                <a:srgbClr val="D06908"/>
              </a:solidFill>
              <a:cs typeface="Times New Roman"/>
            </a:endParaRPr>
          </a:p>
          <a:p>
            <a:endParaRPr lang="en-US"/>
          </a:p>
        </p:txBody>
      </p:sp>
      <p:sp>
        <p:nvSpPr>
          <p:cNvPr id="7" name="TextBox 6">
            <a:extLst>
              <a:ext uri="{FF2B5EF4-FFF2-40B4-BE49-F238E27FC236}">
                <a16:creationId xmlns:a16="http://schemas.microsoft.com/office/drawing/2014/main" id="{6321A61E-5F4E-48CC-B6FC-EB7F72E4A8BB}"/>
              </a:ext>
            </a:extLst>
          </p:cNvPr>
          <p:cNvSpPr txBox="1"/>
          <p:nvPr/>
        </p:nvSpPr>
        <p:spPr>
          <a:xfrm>
            <a:off x="3280501" y="6232159"/>
            <a:ext cx="5896084" cy="338554"/>
          </a:xfrm>
          <a:prstGeom prst="rect">
            <a:avLst/>
          </a:prstGeom>
          <a:noFill/>
        </p:spPr>
        <p:txBody>
          <a:bodyPr wrap="square" lIns="91440" tIns="45720" rIns="91440" bIns="45720" rtlCol="0" anchor="t">
            <a:spAutoFit/>
          </a:bodyPr>
          <a:lstStyle/>
          <a:p>
            <a:pPr algn="ctr"/>
            <a:r>
              <a:rPr lang="en-US" i="1" dirty="0">
                <a:latin typeface="Trebuchet MS"/>
                <a:ea typeface="MS PGothic"/>
                <a:cs typeface="Arial"/>
              </a:rPr>
              <a:t>Last week: 5</a:t>
            </a:r>
            <a:r>
              <a:rPr lang="en-US" i="1" baseline="30000" dirty="0">
                <a:latin typeface="Trebuchet MS"/>
                <a:ea typeface="MS PGothic"/>
                <a:cs typeface="Arial"/>
              </a:rPr>
              <a:t>th</a:t>
            </a:r>
            <a:r>
              <a:rPr lang="en-US" i="1" dirty="0">
                <a:latin typeface="Trebuchet MS"/>
                <a:ea typeface="MS PGothic"/>
                <a:cs typeface="Arial"/>
              </a:rPr>
              <a:t> – 12</a:t>
            </a:r>
            <a:r>
              <a:rPr lang="en-US" i="1" baseline="30000" dirty="0">
                <a:latin typeface="Trebuchet MS"/>
                <a:ea typeface="MS PGothic"/>
                <a:cs typeface="Arial"/>
              </a:rPr>
              <a:t>th</a:t>
            </a:r>
            <a:r>
              <a:rPr lang="en-US" i="1" dirty="0">
                <a:latin typeface="Trebuchet MS"/>
                <a:ea typeface="MS PGothic"/>
                <a:cs typeface="Arial"/>
              </a:rPr>
              <a:t> February 2021 </a:t>
            </a:r>
            <a:endParaRPr lang="en-US" dirty="0"/>
          </a:p>
        </p:txBody>
      </p:sp>
      <p:pic>
        <p:nvPicPr>
          <p:cNvPr id="4" name="Picture 7" descr="A drawing of a person&#10;&#10;Description automatically generated">
            <a:extLst>
              <a:ext uri="{FF2B5EF4-FFF2-40B4-BE49-F238E27FC236}">
                <a16:creationId xmlns:a16="http://schemas.microsoft.com/office/drawing/2014/main" id="{B176A0BD-520D-4A39-AC14-382EDEC0A10E}"/>
              </a:ext>
            </a:extLst>
          </p:cNvPr>
          <p:cNvPicPr>
            <a:picLocks noChangeAspect="1"/>
          </p:cNvPicPr>
          <p:nvPr/>
        </p:nvPicPr>
        <p:blipFill>
          <a:blip r:embed="rId5"/>
          <a:stretch>
            <a:fillRect/>
          </a:stretch>
        </p:blipFill>
        <p:spPr>
          <a:xfrm>
            <a:off x="3810237" y="2172541"/>
            <a:ext cx="1238250" cy="1238250"/>
          </a:xfrm>
          <a:prstGeom prst="rect">
            <a:avLst/>
          </a:prstGeom>
        </p:spPr>
      </p:pic>
      <p:sp>
        <p:nvSpPr>
          <p:cNvPr id="17" name="Rectangle: Rounded Corners 16">
            <a:extLst>
              <a:ext uri="{FF2B5EF4-FFF2-40B4-BE49-F238E27FC236}">
                <a16:creationId xmlns:a16="http://schemas.microsoft.com/office/drawing/2014/main" id="{BC4ABD8B-8368-4013-8C98-24B41D8700D5}"/>
              </a:ext>
            </a:extLst>
          </p:cNvPr>
          <p:cNvSpPr/>
          <p:nvPr/>
        </p:nvSpPr>
        <p:spPr bwMode="auto">
          <a:xfrm>
            <a:off x="6426725" y="1385000"/>
            <a:ext cx="2116016" cy="474786"/>
          </a:xfrm>
          <a:prstGeom prst="roundRect">
            <a:avLst/>
          </a:prstGeom>
          <a:solidFill>
            <a:schemeClr val="accent5">
              <a:lumMod val="75000"/>
              <a:lumOff val="2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algn="ctr" defTabSz="914400">
              <a:lnSpc>
                <a:spcPct val="100000"/>
              </a:lnSpc>
              <a:spcBef>
                <a:spcPct val="50000"/>
              </a:spcBef>
              <a:spcAft>
                <a:spcPct val="0"/>
              </a:spcAft>
              <a:tabLst/>
            </a:pPr>
            <a:r>
              <a:rPr lang="en-US" sz="2000">
                <a:solidFill>
                  <a:schemeClr val="bg1"/>
                </a:solidFill>
                <a:latin typeface="Trebuchet MS"/>
                <a:ea typeface="MS PGothic"/>
                <a:cs typeface="Times New Roman"/>
              </a:rPr>
              <a:t>VACCINATION</a:t>
            </a:r>
            <a:endParaRPr lang="en-US"/>
          </a:p>
        </p:txBody>
      </p:sp>
      <p:sp>
        <p:nvSpPr>
          <p:cNvPr id="18" name="Rectangle: Rounded Corners 17">
            <a:extLst>
              <a:ext uri="{FF2B5EF4-FFF2-40B4-BE49-F238E27FC236}">
                <a16:creationId xmlns:a16="http://schemas.microsoft.com/office/drawing/2014/main" id="{D196BEBA-592F-4180-9B35-D139A137F0DF}"/>
              </a:ext>
            </a:extLst>
          </p:cNvPr>
          <p:cNvSpPr/>
          <p:nvPr/>
        </p:nvSpPr>
        <p:spPr bwMode="auto">
          <a:xfrm>
            <a:off x="6147158" y="4109290"/>
            <a:ext cx="2818265" cy="1588488"/>
          </a:xfrm>
          <a:prstGeom prst="round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dirty="0">
                <a:solidFill>
                  <a:schemeClr val="accent5">
                    <a:lumMod val="75000"/>
                    <a:lumOff val="25000"/>
                  </a:schemeClr>
                </a:solidFill>
                <a:latin typeface="Trebuchet MS"/>
                <a:ea typeface="MS PGothic"/>
                <a:cs typeface="Times New Roman"/>
              </a:rPr>
              <a:t>Total: </a:t>
            </a:r>
            <a:endParaRPr lang="en-US" dirty="0">
              <a:solidFill>
                <a:schemeClr val="accent5">
                  <a:lumMod val="75000"/>
                  <a:lumOff val="25000"/>
                </a:schemeClr>
              </a:solidFill>
            </a:endParaRPr>
          </a:p>
          <a:p>
            <a:r>
              <a:rPr lang="en-US" sz="2000" dirty="0">
                <a:solidFill>
                  <a:schemeClr val="accent5">
                    <a:lumMod val="75000"/>
                    <a:lumOff val="25000"/>
                  </a:schemeClr>
                </a:solidFill>
                <a:latin typeface="Trebuchet MS"/>
                <a:ea typeface="MS PGothic"/>
                <a:cs typeface="Times New Roman"/>
              </a:rPr>
              <a:t>18,526,138 doses </a:t>
            </a:r>
            <a:endParaRPr lang="en-US" dirty="0">
              <a:solidFill>
                <a:schemeClr val="accent5">
                  <a:lumMod val="75000"/>
                  <a:lumOff val="25000"/>
                </a:schemeClr>
              </a:solidFill>
            </a:endParaRPr>
          </a:p>
          <a:p>
            <a:endParaRPr lang="en-US" sz="2000">
              <a:solidFill>
                <a:srgbClr val="C00000"/>
              </a:solidFill>
              <a:latin typeface="Trebuchet MS"/>
              <a:ea typeface="MS PGothic"/>
              <a:cs typeface="Times New Roman"/>
            </a:endParaRPr>
          </a:p>
          <a:p>
            <a:r>
              <a:rPr lang="en-US" sz="2000" dirty="0">
                <a:latin typeface="Trebuchet MS"/>
                <a:ea typeface="MS PGothic"/>
                <a:cs typeface="Times New Roman"/>
              </a:rPr>
              <a:t>Last week:</a:t>
            </a:r>
            <a:endParaRPr lang="en-US" dirty="0"/>
          </a:p>
          <a:p>
            <a:r>
              <a:rPr lang="en-US" sz="2000" dirty="0">
                <a:latin typeface="Trebuchet MS"/>
                <a:ea typeface="MS PGothic"/>
                <a:cs typeface="Times New Roman"/>
              </a:rPr>
              <a:t> + 6,002,796 (48%)</a:t>
            </a:r>
            <a:endParaRPr lang="en-US" dirty="0"/>
          </a:p>
          <a:p>
            <a:endParaRPr lang="en-US"/>
          </a:p>
          <a:p>
            <a:endParaRPr lang="en-US" sz="2000">
              <a:solidFill>
                <a:srgbClr val="C00000"/>
              </a:solidFill>
              <a:latin typeface="Trebuchet MS"/>
              <a:ea typeface="MS PGothic"/>
              <a:cs typeface="Times New Roman"/>
            </a:endParaRPr>
          </a:p>
        </p:txBody>
      </p:sp>
      <p:pic>
        <p:nvPicPr>
          <p:cNvPr id="5" name="Picture 7" descr="Icon&#10;&#10;Description automatically generated">
            <a:extLst>
              <a:ext uri="{FF2B5EF4-FFF2-40B4-BE49-F238E27FC236}">
                <a16:creationId xmlns:a16="http://schemas.microsoft.com/office/drawing/2014/main" id="{EA34F1E4-3816-4190-8ACB-B158D9A927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95882" y="1914137"/>
            <a:ext cx="2030362" cy="1616339"/>
          </a:xfrm>
          <a:prstGeom prst="rect">
            <a:avLst/>
          </a:prstGeom>
        </p:spPr>
      </p:pic>
    </p:spTree>
    <p:extLst>
      <p:ext uri="{BB962C8B-B14F-4D97-AF65-F5344CB8AC3E}">
        <p14:creationId xmlns:p14="http://schemas.microsoft.com/office/powerpoint/2010/main" val="284973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AFE9-6424-4F13-8B4D-0C98A145510E}"/>
              </a:ext>
            </a:extLst>
          </p:cNvPr>
          <p:cNvSpPr>
            <a:spLocks noGrp="1"/>
          </p:cNvSpPr>
          <p:nvPr>
            <p:ph type="title"/>
          </p:nvPr>
        </p:nvSpPr>
        <p:spPr>
          <a:xfrm>
            <a:off x="820446" y="502607"/>
            <a:ext cx="10551107" cy="496503"/>
          </a:xfrm>
        </p:spPr>
        <p:txBody>
          <a:bodyPr vert="horz" wrap="square" lIns="0" tIns="0" rIns="0" bIns="0" numCol="1" anchor="b" anchorCtr="0" compatLnSpc="1">
            <a:prstTxWarp prst="textNoShape">
              <a:avLst/>
            </a:prstTxWarp>
            <a:normAutofit/>
          </a:bodyPr>
          <a:lstStyle/>
          <a:p>
            <a:pPr algn="ctr">
              <a:defRPr/>
            </a:pPr>
            <a:r>
              <a:rPr lang="en-US" b="1">
                <a:ea typeface="MS PGothic"/>
                <a:cs typeface="Arial"/>
              </a:rPr>
              <a:t>Daily new COVID-19 cases and deaths in ECA region</a:t>
            </a:r>
            <a:endParaRPr lang="en-US" b="1"/>
          </a:p>
        </p:txBody>
      </p:sp>
      <p:sp>
        <p:nvSpPr>
          <p:cNvPr id="10" name="Rectangle: Rounded Corners 9">
            <a:extLst>
              <a:ext uri="{FF2B5EF4-FFF2-40B4-BE49-F238E27FC236}">
                <a16:creationId xmlns:a16="http://schemas.microsoft.com/office/drawing/2014/main" id="{0F7AFF71-00DB-499E-8BC2-3946A1A5654C}"/>
              </a:ext>
            </a:extLst>
          </p:cNvPr>
          <p:cNvSpPr/>
          <p:nvPr/>
        </p:nvSpPr>
        <p:spPr bwMode="auto">
          <a:xfrm>
            <a:off x="6067425" y="3400425"/>
            <a:ext cx="914400" cy="9144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7" name="Rectangle 6">
            <a:extLst>
              <a:ext uri="{FF2B5EF4-FFF2-40B4-BE49-F238E27FC236}">
                <a16:creationId xmlns:a16="http://schemas.microsoft.com/office/drawing/2014/main" id="{8F12486F-99BB-4580-9F30-4B67FBC04BE0}"/>
              </a:ext>
            </a:extLst>
          </p:cNvPr>
          <p:cNvSpPr/>
          <p:nvPr/>
        </p:nvSpPr>
        <p:spPr bwMode="auto">
          <a:xfrm>
            <a:off x="5638800" y="2971799"/>
            <a:ext cx="914399" cy="91439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8" name="Rectangle 7">
            <a:extLst>
              <a:ext uri="{FF2B5EF4-FFF2-40B4-BE49-F238E27FC236}">
                <a16:creationId xmlns:a16="http://schemas.microsoft.com/office/drawing/2014/main" id="{FA14D730-5176-4A10-B33A-F2E642154551}"/>
              </a:ext>
            </a:extLst>
          </p:cNvPr>
          <p:cNvSpPr/>
          <p:nvPr/>
        </p:nvSpPr>
        <p:spPr bwMode="auto">
          <a:xfrm>
            <a:off x="5781675" y="3114674"/>
            <a:ext cx="914399" cy="91439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9" name="TextBox 8">
            <a:extLst>
              <a:ext uri="{FF2B5EF4-FFF2-40B4-BE49-F238E27FC236}">
                <a16:creationId xmlns:a16="http://schemas.microsoft.com/office/drawing/2014/main" id="{3821F6DD-C847-F044-9C2A-C57E60D70D2A}"/>
              </a:ext>
            </a:extLst>
          </p:cNvPr>
          <p:cNvSpPr txBox="1"/>
          <p:nvPr/>
        </p:nvSpPr>
        <p:spPr>
          <a:xfrm>
            <a:off x="6437829" y="1609687"/>
            <a:ext cx="5700656" cy="707886"/>
          </a:xfrm>
          <a:prstGeom prst="rect">
            <a:avLst/>
          </a:prstGeom>
          <a:noFill/>
        </p:spPr>
        <p:txBody>
          <a:bodyPr wrap="square" lIns="91440" tIns="45720" rIns="91440" bIns="45720" rtlCol="0" anchor="t">
            <a:spAutoFit/>
          </a:bodyPr>
          <a:lstStyle/>
          <a:p>
            <a:pPr algn="ctr"/>
            <a:r>
              <a:rPr lang="en-US" sz="2000" b="0">
                <a:latin typeface="Trebuchet MS"/>
                <a:ea typeface="MS PGothic"/>
                <a:cs typeface="Arial"/>
              </a:rPr>
              <a:t>Countries in the region are seeing a second wave of cases and a second peak in deaths.</a:t>
            </a:r>
            <a:endParaRPr lang="en-US" sz="2000"/>
          </a:p>
        </p:txBody>
      </p:sp>
      <p:pic>
        <p:nvPicPr>
          <p:cNvPr id="5" name="Picture 5" descr="Chart, histogram&#10;&#10;Description automatically generated">
            <a:extLst>
              <a:ext uri="{FF2B5EF4-FFF2-40B4-BE49-F238E27FC236}">
                <a16:creationId xmlns:a16="http://schemas.microsoft.com/office/drawing/2014/main" id="{2381B9BA-C62E-4BD5-959C-44F4BD413C2D}"/>
              </a:ext>
            </a:extLst>
          </p:cNvPr>
          <p:cNvPicPr>
            <a:picLocks noChangeAspect="1"/>
          </p:cNvPicPr>
          <p:nvPr/>
        </p:nvPicPr>
        <p:blipFill>
          <a:blip r:embed="rId3"/>
          <a:stretch>
            <a:fillRect/>
          </a:stretch>
        </p:blipFill>
        <p:spPr>
          <a:xfrm>
            <a:off x="39511" y="1292783"/>
            <a:ext cx="6059311" cy="3919659"/>
          </a:xfrm>
          <a:prstGeom prst="rect">
            <a:avLst/>
          </a:prstGeom>
        </p:spPr>
      </p:pic>
      <p:pic>
        <p:nvPicPr>
          <p:cNvPr id="6" name="Picture 10" descr="Chart, histogram&#10;&#10;Description automatically generated">
            <a:extLst>
              <a:ext uri="{FF2B5EF4-FFF2-40B4-BE49-F238E27FC236}">
                <a16:creationId xmlns:a16="http://schemas.microsoft.com/office/drawing/2014/main" id="{E5D1F406-5E20-4E3C-B345-D31CF4DC7E17}"/>
              </a:ext>
            </a:extLst>
          </p:cNvPr>
          <p:cNvPicPr>
            <a:picLocks noChangeAspect="1"/>
          </p:cNvPicPr>
          <p:nvPr/>
        </p:nvPicPr>
        <p:blipFill>
          <a:blip r:embed="rId4"/>
          <a:stretch>
            <a:fillRect/>
          </a:stretch>
        </p:blipFill>
        <p:spPr>
          <a:xfrm>
            <a:off x="6234290" y="2972005"/>
            <a:ext cx="5904088" cy="3849102"/>
          </a:xfrm>
          <a:prstGeom prst="rect">
            <a:avLst/>
          </a:prstGeom>
        </p:spPr>
      </p:pic>
    </p:spTree>
    <p:extLst>
      <p:ext uri="{BB962C8B-B14F-4D97-AF65-F5344CB8AC3E}">
        <p14:creationId xmlns:p14="http://schemas.microsoft.com/office/powerpoint/2010/main" val="2794113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AFE9-6424-4F13-8B4D-0C98A145510E}"/>
              </a:ext>
            </a:extLst>
          </p:cNvPr>
          <p:cNvSpPr>
            <a:spLocks noGrp="1"/>
          </p:cNvSpPr>
          <p:nvPr>
            <p:ph type="title"/>
          </p:nvPr>
        </p:nvSpPr>
        <p:spPr>
          <a:xfrm>
            <a:off x="8425125" y="253776"/>
            <a:ext cx="3463134" cy="652765"/>
          </a:xfrm>
        </p:spPr>
        <p:txBody>
          <a:bodyPr>
            <a:normAutofit fontScale="90000"/>
          </a:bodyPr>
          <a:lstStyle/>
          <a:p>
            <a:pPr algn="ctr">
              <a:defRPr/>
            </a:pPr>
            <a:r>
              <a:rPr lang="en-US" b="1">
                <a:ea typeface="+mn-lt"/>
                <a:cs typeface="+mn-lt"/>
              </a:rPr>
              <a:t>Country-level: </a:t>
            </a:r>
            <a:br>
              <a:rPr lang="en-US" b="1">
                <a:ea typeface="+mn-lt"/>
                <a:cs typeface="+mn-lt"/>
              </a:rPr>
            </a:br>
            <a:r>
              <a:rPr lang="en-US" b="1">
                <a:ea typeface="+mn-lt"/>
                <a:cs typeface="+mn-lt"/>
              </a:rPr>
              <a:t>cases, mortality and testing</a:t>
            </a:r>
            <a:endParaRPr lang="en-US" b="1"/>
          </a:p>
        </p:txBody>
      </p:sp>
      <p:sp>
        <p:nvSpPr>
          <p:cNvPr id="10" name="TextBox 9">
            <a:extLst>
              <a:ext uri="{FF2B5EF4-FFF2-40B4-BE49-F238E27FC236}">
                <a16:creationId xmlns:a16="http://schemas.microsoft.com/office/drawing/2014/main" id="{8294DB26-244C-4299-8D14-E2FBD065EF54}"/>
              </a:ext>
            </a:extLst>
          </p:cNvPr>
          <p:cNvSpPr txBox="1"/>
          <p:nvPr/>
        </p:nvSpPr>
        <p:spPr>
          <a:xfrm>
            <a:off x="8273965" y="1258262"/>
            <a:ext cx="3921537" cy="550920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b="0" dirty="0">
                <a:latin typeface="Trebuchet MS"/>
                <a:ea typeface="MS PGothic"/>
                <a:cs typeface="Segoe UI"/>
              </a:rPr>
              <a:t>Cases per 100,000 population range from 146 in Tajikistan to 10,930 in Montenegro. </a:t>
            </a:r>
            <a:endParaRPr lang="en-US" dirty="0"/>
          </a:p>
          <a:p>
            <a:pPr>
              <a:buFont typeface="Arial"/>
              <a:buChar char="•"/>
            </a:pPr>
            <a:endParaRPr lang="en-US" b="0" dirty="0">
              <a:latin typeface="Trebuchet MS"/>
              <a:ea typeface="MS PGothic"/>
              <a:cs typeface="Segoe UI"/>
            </a:endParaRPr>
          </a:p>
          <a:p>
            <a:pPr>
              <a:buFont typeface="Arial"/>
              <a:buChar char="•"/>
            </a:pPr>
            <a:r>
              <a:rPr lang="en-US" b="0" dirty="0">
                <a:latin typeface="Trebuchet MS"/>
                <a:ea typeface="MS PGothic"/>
                <a:cs typeface="Segoe UI"/>
              </a:rPr>
              <a:t>Case fatality rates remain below 4.5% in all client countries.</a:t>
            </a:r>
            <a:endParaRPr lang="en-US" dirty="0"/>
          </a:p>
          <a:p>
            <a:pPr>
              <a:buFont typeface="Arial"/>
              <a:buChar char="•"/>
            </a:pPr>
            <a:endParaRPr lang="en-US" b="0" dirty="0">
              <a:latin typeface="Trebuchet MS"/>
              <a:ea typeface="MS PGothic"/>
              <a:cs typeface="Segoe UI"/>
            </a:endParaRPr>
          </a:p>
          <a:p>
            <a:pPr>
              <a:buFont typeface="Arial"/>
              <a:buChar char="•"/>
            </a:pPr>
            <a:r>
              <a:rPr lang="en-US" b="0" dirty="0">
                <a:latin typeface="Trebuchet MS"/>
                <a:ea typeface="MS PGothic"/>
                <a:cs typeface="Segoe UI"/>
              </a:rPr>
              <a:t>There is significant variation in testing rates per 100,000 population from 4,143 in Uzbekistan to 164,737 in Cyprus.</a:t>
            </a:r>
            <a:endParaRPr lang="en-US" dirty="0"/>
          </a:p>
          <a:p>
            <a:pPr>
              <a:buFont typeface="Arial"/>
              <a:buChar char="•"/>
            </a:pPr>
            <a:endParaRPr lang="en-US" b="0" dirty="0">
              <a:latin typeface="Trebuchet MS"/>
              <a:ea typeface="MS PGothic"/>
              <a:cs typeface="Segoe UI"/>
            </a:endParaRPr>
          </a:p>
          <a:p>
            <a:pPr>
              <a:buFont typeface="Arial"/>
              <a:buChar char="•"/>
            </a:pPr>
            <a:r>
              <a:rPr lang="en-US" b="0" dirty="0">
                <a:latin typeface="Trebuchet MS"/>
                <a:ea typeface="MS PGothic"/>
                <a:cs typeface="Segoe UI"/>
              </a:rPr>
              <a:t>T</a:t>
            </a:r>
            <a:r>
              <a:rPr lang="en-US" b="0" dirty="0">
                <a:latin typeface="Trebuchet MS"/>
                <a:ea typeface="MS PGothic"/>
                <a:cs typeface="Arial"/>
              </a:rPr>
              <a:t>he test positivity rate ranges from 1.6% in Finland to 27.1% in Montenegro.</a:t>
            </a:r>
          </a:p>
          <a:p>
            <a:endParaRPr lang="en-US" b="0" dirty="0">
              <a:latin typeface="Trebuchet MS"/>
              <a:ea typeface="MS PGothic"/>
              <a:cs typeface="Segoe UI"/>
            </a:endParaRPr>
          </a:p>
          <a:p>
            <a:pPr>
              <a:buFont typeface="Arial"/>
              <a:buChar char="•"/>
            </a:pPr>
            <a:r>
              <a:rPr lang="en-US" b="0" dirty="0">
                <a:latin typeface="Trebuchet MS"/>
                <a:ea typeface="MS PGothic"/>
                <a:cs typeface="Segoe UI"/>
              </a:rPr>
              <a:t>The vaccination per 100,000 population ranges from 39 in Albania to 10,330 in Serbia.</a:t>
            </a:r>
          </a:p>
          <a:p>
            <a:endParaRPr lang="en-US" b="0" dirty="0">
              <a:latin typeface="Trebuchet MS"/>
              <a:ea typeface="MS PGothic"/>
              <a:cs typeface="Segoe UI"/>
            </a:endParaRPr>
          </a:p>
          <a:p>
            <a:r>
              <a:rPr lang="en-US" sz="800" b="0" dirty="0">
                <a:latin typeface="Trebuchet MS"/>
                <a:ea typeface="MS PGothic"/>
                <a:cs typeface="Segoe UI"/>
              </a:rPr>
              <a:t>* Data on vaccination number for </a:t>
            </a:r>
            <a:endParaRPr lang="en-US" sz="800" b="0" dirty="0">
              <a:cs typeface="Segoe UI"/>
            </a:endParaRPr>
          </a:p>
          <a:p>
            <a:r>
              <a:rPr lang="en-US" sz="800" b="0" dirty="0">
                <a:latin typeface="Trebuchet MS"/>
                <a:ea typeface="MS PGothic"/>
                <a:cs typeface="Segoe UI"/>
              </a:rPr>
              <a:t>Azerbaijan is the latest available, specifically as of February 6, 2021</a:t>
            </a:r>
          </a:p>
          <a:p>
            <a:r>
              <a:rPr lang="en-US" sz="800" b="0" dirty="0">
                <a:latin typeface="Trebuchet MS"/>
                <a:ea typeface="MS PGothic"/>
                <a:cs typeface="Segoe UI"/>
              </a:rPr>
              <a:t>Albania is the latest available, specifically as of February 9, 2021</a:t>
            </a:r>
            <a:endParaRPr lang="en-US" dirty="0"/>
          </a:p>
          <a:p>
            <a:r>
              <a:rPr lang="en-US" sz="800" b="0" dirty="0">
                <a:latin typeface="Trebuchet MS"/>
                <a:ea typeface="MS PGothic"/>
                <a:cs typeface="Segoe UI"/>
              </a:rPr>
              <a:t>Russia is the latest available, specifically as of February 10, 2021</a:t>
            </a:r>
            <a:endParaRPr lang="en-US" dirty="0"/>
          </a:p>
          <a:p>
            <a:r>
              <a:rPr lang="en-US" sz="800" b="0" dirty="0">
                <a:latin typeface="Trebuchet MS"/>
                <a:ea typeface="MS PGothic"/>
                <a:cs typeface="Segoe UI"/>
              </a:rPr>
              <a:t>Croatia, Cyprus, Portugal, Romania, Serbia, and Spain is the latest available, specifically as of February 11, 2021</a:t>
            </a:r>
            <a:endParaRPr lang="en-US" dirty="0">
              <a:latin typeface="Trebuchet MS"/>
              <a:ea typeface="MS PGothic"/>
            </a:endParaRPr>
          </a:p>
        </p:txBody>
      </p:sp>
      <p:graphicFrame>
        <p:nvGraphicFramePr>
          <p:cNvPr id="5" name="Table 4">
            <a:extLst>
              <a:ext uri="{FF2B5EF4-FFF2-40B4-BE49-F238E27FC236}">
                <a16:creationId xmlns:a16="http://schemas.microsoft.com/office/drawing/2014/main" id="{1EA4CB7F-DE8E-4D06-86CE-50E93699D49A}"/>
              </a:ext>
            </a:extLst>
          </p:cNvPr>
          <p:cNvGraphicFramePr>
            <a:graphicFrameLocks noGrp="1"/>
          </p:cNvGraphicFramePr>
          <p:nvPr>
            <p:extLst>
              <p:ext uri="{D42A27DB-BD31-4B8C-83A1-F6EECF244321}">
                <p14:modId xmlns:p14="http://schemas.microsoft.com/office/powerpoint/2010/main" val="2361491707"/>
              </p:ext>
            </p:extLst>
          </p:nvPr>
        </p:nvGraphicFramePr>
        <p:xfrm>
          <a:off x="78894" y="63661"/>
          <a:ext cx="8113918" cy="6544931"/>
        </p:xfrm>
        <a:graphic>
          <a:graphicData uri="http://schemas.openxmlformats.org/drawingml/2006/table">
            <a:tbl>
              <a:tblPr firstRow="1" bandRow="1">
                <a:tableStyleId>{F5AB1C69-6EDB-4FF4-983F-18BD219EF322}</a:tableStyleId>
              </a:tblPr>
              <a:tblGrid>
                <a:gridCol w="1573107">
                  <a:extLst>
                    <a:ext uri="{9D8B030D-6E8A-4147-A177-3AD203B41FA5}">
                      <a16:colId xmlns:a16="http://schemas.microsoft.com/office/drawing/2014/main" val="4099935143"/>
                    </a:ext>
                  </a:extLst>
                </a:gridCol>
                <a:gridCol w="894187">
                  <a:extLst>
                    <a:ext uri="{9D8B030D-6E8A-4147-A177-3AD203B41FA5}">
                      <a16:colId xmlns:a16="http://schemas.microsoft.com/office/drawing/2014/main" val="3925563960"/>
                    </a:ext>
                  </a:extLst>
                </a:gridCol>
                <a:gridCol w="1109454">
                  <a:extLst>
                    <a:ext uri="{9D8B030D-6E8A-4147-A177-3AD203B41FA5}">
                      <a16:colId xmlns:a16="http://schemas.microsoft.com/office/drawing/2014/main" val="1584107146"/>
                    </a:ext>
                  </a:extLst>
                </a:gridCol>
                <a:gridCol w="1109454">
                  <a:extLst>
                    <a:ext uri="{9D8B030D-6E8A-4147-A177-3AD203B41FA5}">
                      <a16:colId xmlns:a16="http://schemas.microsoft.com/office/drawing/2014/main" val="4131971334"/>
                    </a:ext>
                  </a:extLst>
                </a:gridCol>
                <a:gridCol w="1109454">
                  <a:extLst>
                    <a:ext uri="{9D8B030D-6E8A-4147-A177-3AD203B41FA5}">
                      <a16:colId xmlns:a16="http://schemas.microsoft.com/office/drawing/2014/main" val="863642199"/>
                    </a:ext>
                  </a:extLst>
                </a:gridCol>
                <a:gridCol w="1076336">
                  <a:extLst>
                    <a:ext uri="{9D8B030D-6E8A-4147-A177-3AD203B41FA5}">
                      <a16:colId xmlns:a16="http://schemas.microsoft.com/office/drawing/2014/main" val="1896662584"/>
                    </a:ext>
                  </a:extLst>
                </a:gridCol>
                <a:gridCol w="1241926">
                  <a:extLst>
                    <a:ext uri="{9D8B030D-6E8A-4147-A177-3AD203B41FA5}">
                      <a16:colId xmlns:a16="http://schemas.microsoft.com/office/drawing/2014/main" val="3031073868"/>
                    </a:ext>
                  </a:extLst>
                </a:gridCol>
              </a:tblGrid>
              <a:tr h="422253">
                <a:tc>
                  <a:txBody>
                    <a:bodyPr/>
                    <a:lstStyle/>
                    <a:p>
                      <a:pPr algn="ctr"/>
                      <a:r>
                        <a:rPr lang="en-US" sz="900" dirty="0">
                          <a:effectLst/>
                        </a:rPr>
                        <a:t>Client countries </a:t>
                      </a:r>
                      <a:endParaRPr lang="en-US" sz="1200" dirty="0">
                        <a:effectLst/>
                      </a:endParaRPr>
                    </a:p>
                  </a:txBody>
                  <a:tcPr marL="68580" marR="68580" marT="0" marB="0" anchor="ctr"/>
                </a:tc>
                <a:tc>
                  <a:txBody>
                    <a:bodyPr/>
                    <a:lstStyle/>
                    <a:p>
                      <a:pPr algn="ctr"/>
                      <a:r>
                        <a:rPr lang="en-US" sz="900" dirty="0">
                          <a:effectLst/>
                        </a:rPr>
                        <a:t> Cases per 100,000 </a:t>
                      </a:r>
                      <a:endParaRPr lang="en-US" sz="1200" dirty="0">
                        <a:effectLst/>
                      </a:endParaRPr>
                    </a:p>
                  </a:txBody>
                  <a:tcPr marL="68580" marR="68580" marT="0" marB="0" anchor="ctr"/>
                </a:tc>
                <a:tc>
                  <a:txBody>
                    <a:bodyPr/>
                    <a:lstStyle/>
                    <a:p>
                      <a:pPr algn="ctr"/>
                      <a:r>
                        <a:rPr lang="en-US" sz="900" dirty="0">
                          <a:effectLst/>
                        </a:rPr>
                        <a:t> Deaths per 100,000 </a:t>
                      </a:r>
                      <a:endParaRPr lang="en-US" sz="1200" dirty="0">
                        <a:effectLst/>
                      </a:endParaRPr>
                    </a:p>
                  </a:txBody>
                  <a:tcPr marL="68580" marR="68580" marT="0" marB="0" anchor="ctr"/>
                </a:tc>
                <a:tc>
                  <a:txBody>
                    <a:bodyPr/>
                    <a:lstStyle/>
                    <a:p>
                      <a:pPr algn="ctr"/>
                      <a:r>
                        <a:rPr lang="en-US" sz="900" dirty="0">
                          <a:effectLst/>
                        </a:rPr>
                        <a:t> Tests per 100,000 </a:t>
                      </a:r>
                      <a:endParaRPr lang="en-US" sz="1200" dirty="0">
                        <a:effectLst/>
                      </a:endParaRPr>
                    </a:p>
                  </a:txBody>
                  <a:tcPr marL="68580" marR="68580" marT="0" marB="0" anchor="ctr"/>
                </a:tc>
                <a:tc>
                  <a:txBody>
                    <a:bodyPr/>
                    <a:lstStyle/>
                    <a:p>
                      <a:pPr algn="ctr"/>
                      <a:r>
                        <a:rPr lang="en-US" sz="900" dirty="0">
                          <a:effectLst/>
                        </a:rPr>
                        <a:t> Vaccination per 100,000 </a:t>
                      </a:r>
                      <a:endParaRPr lang="en-US" sz="1200" dirty="0">
                        <a:effectLst/>
                      </a:endParaRPr>
                    </a:p>
                  </a:txBody>
                  <a:tcPr marL="68580" marR="68580" marT="0" marB="0" anchor="ctr"/>
                </a:tc>
                <a:tc>
                  <a:txBody>
                    <a:bodyPr/>
                    <a:lstStyle/>
                    <a:p>
                      <a:pPr algn="ctr"/>
                      <a:r>
                        <a:rPr lang="en-US" sz="900" dirty="0">
                          <a:effectLst/>
                        </a:rPr>
                        <a:t> Case Fatality Rate, % </a:t>
                      </a:r>
                      <a:endParaRPr lang="en-US" sz="1200" dirty="0">
                        <a:effectLst/>
                      </a:endParaRPr>
                    </a:p>
                  </a:txBody>
                  <a:tcPr marL="68580" marR="68580" marT="0" marB="0" anchor="ctr"/>
                </a:tc>
                <a:tc>
                  <a:txBody>
                    <a:bodyPr/>
                    <a:lstStyle/>
                    <a:p>
                      <a:pPr algn="ctr"/>
                      <a:r>
                        <a:rPr lang="en-US" sz="900" dirty="0">
                          <a:effectLst/>
                        </a:rPr>
                        <a:t> Test Positivity Rate, % </a:t>
                      </a:r>
                      <a:endParaRPr lang="en-US" sz="1200" dirty="0">
                        <a:effectLst/>
                      </a:endParaRPr>
                    </a:p>
                  </a:txBody>
                  <a:tcPr marL="68580" marR="68580" marT="0" marB="0" anchor="ctr"/>
                </a:tc>
                <a:extLst>
                  <a:ext uri="{0D108BD9-81ED-4DB2-BD59-A6C34878D82A}">
                    <a16:rowId xmlns:a16="http://schemas.microsoft.com/office/drawing/2014/main" val="219864374"/>
                  </a:ext>
                </a:extLst>
              </a:tr>
              <a:tr h="184736">
                <a:tc>
                  <a:txBody>
                    <a:bodyPr/>
                    <a:lstStyle/>
                    <a:p>
                      <a:r>
                        <a:rPr lang="en-US" sz="900" dirty="0">
                          <a:effectLst/>
                        </a:rPr>
                        <a:t> Albania </a:t>
                      </a:r>
                      <a:endParaRPr lang="en-US" sz="1200" dirty="0">
                        <a:effectLst/>
                      </a:endParaRPr>
                    </a:p>
                  </a:txBody>
                  <a:tcPr marL="68580" marR="68580" marT="0" marB="0" anchor="ctr"/>
                </a:tc>
                <a:tc>
                  <a:txBody>
                    <a:bodyPr/>
                    <a:lstStyle/>
                    <a:p>
                      <a:pPr algn="ctr"/>
                      <a:r>
                        <a:rPr lang="en-US" sz="900" dirty="0">
                          <a:effectLst/>
                        </a:rPr>
                        <a:t> 3,183 </a:t>
                      </a:r>
                      <a:endParaRPr lang="en-US" sz="1200" dirty="0">
                        <a:effectLst/>
                      </a:endParaRPr>
                    </a:p>
                  </a:txBody>
                  <a:tcPr marL="68580" marR="68580" marT="0" marB="0" anchor="ctr"/>
                </a:tc>
                <a:tc>
                  <a:txBody>
                    <a:bodyPr/>
                    <a:lstStyle/>
                    <a:p>
                      <a:pPr algn="ctr"/>
                      <a:r>
                        <a:rPr lang="en-US" sz="900" dirty="0">
                          <a:effectLst/>
                        </a:rPr>
                        <a:t>53.6</a:t>
                      </a:r>
                      <a:endParaRPr lang="en-US" sz="1200" dirty="0">
                        <a:effectLst/>
                      </a:endParaRPr>
                    </a:p>
                  </a:txBody>
                  <a:tcPr marL="68580" marR="68580" marT="0" marB="0" anchor="ctr"/>
                </a:tc>
                <a:tc>
                  <a:txBody>
                    <a:bodyPr/>
                    <a:lstStyle/>
                    <a:p>
                      <a:pPr algn="ctr"/>
                      <a:r>
                        <a:rPr lang="en-US" sz="900" dirty="0">
                          <a:effectLst/>
                        </a:rPr>
                        <a:t> 14,085 </a:t>
                      </a:r>
                      <a:endParaRPr lang="en-US" sz="1200" dirty="0">
                        <a:effectLst/>
                      </a:endParaRPr>
                    </a:p>
                  </a:txBody>
                  <a:tcPr marL="68580" marR="68580" marT="0" marB="0" anchor="ctr"/>
                </a:tc>
                <a:tc>
                  <a:txBody>
                    <a:bodyPr/>
                    <a:lstStyle/>
                    <a:p>
                      <a:pPr algn="ctr"/>
                      <a:r>
                        <a:rPr lang="en-US" sz="900" dirty="0">
                          <a:effectLst/>
                        </a:rPr>
                        <a:t> 39 </a:t>
                      </a:r>
                      <a:endParaRPr lang="en-US" sz="1200" dirty="0">
                        <a:effectLst/>
                      </a:endParaRPr>
                    </a:p>
                  </a:txBody>
                  <a:tcPr marL="68580" marR="68580" marT="0" marB="0" anchor="ctr"/>
                </a:tc>
                <a:tc>
                  <a:txBody>
                    <a:bodyPr/>
                    <a:lstStyle/>
                    <a:p>
                      <a:pPr algn="ctr"/>
                      <a:r>
                        <a:rPr lang="en-US" sz="900" dirty="0">
                          <a:effectLst/>
                        </a:rPr>
                        <a:t>1.7</a:t>
                      </a:r>
                      <a:endParaRPr lang="en-US" sz="1200" dirty="0">
                        <a:effectLst/>
                      </a:endParaRPr>
                    </a:p>
                  </a:txBody>
                  <a:tcPr marL="68580" marR="68580" marT="0" marB="0" anchor="ctr"/>
                </a:tc>
                <a:tc>
                  <a:txBody>
                    <a:bodyPr/>
                    <a:lstStyle/>
                    <a:p>
                      <a:pPr algn="ctr"/>
                      <a:r>
                        <a:rPr lang="en-US" sz="900" dirty="0">
                          <a:effectLst/>
                        </a:rPr>
                        <a:t>22.6</a:t>
                      </a:r>
                      <a:endParaRPr lang="en-US" sz="1200" dirty="0">
                        <a:effectLst/>
                      </a:endParaRPr>
                    </a:p>
                  </a:txBody>
                  <a:tcPr marL="68580" marR="68580" marT="0" marB="0" anchor="ctr"/>
                </a:tc>
                <a:extLst>
                  <a:ext uri="{0D108BD9-81ED-4DB2-BD59-A6C34878D82A}">
                    <a16:rowId xmlns:a16="http://schemas.microsoft.com/office/drawing/2014/main" val="533505950"/>
                  </a:ext>
                </a:extLst>
              </a:tr>
              <a:tr h="184736">
                <a:tc>
                  <a:txBody>
                    <a:bodyPr/>
                    <a:lstStyle/>
                    <a:p>
                      <a:r>
                        <a:rPr lang="en-US" sz="900" dirty="0">
                          <a:effectLst/>
                        </a:rPr>
                        <a:t> Armenia </a:t>
                      </a:r>
                      <a:endParaRPr lang="en-US" sz="1200" dirty="0">
                        <a:effectLst/>
                      </a:endParaRPr>
                    </a:p>
                  </a:txBody>
                  <a:tcPr marL="68580" marR="68580" marT="0" marB="0" anchor="ctr"/>
                </a:tc>
                <a:tc>
                  <a:txBody>
                    <a:bodyPr/>
                    <a:lstStyle/>
                    <a:p>
                      <a:pPr algn="ctr"/>
                      <a:r>
                        <a:rPr lang="en-US" sz="900" dirty="0">
                          <a:effectLst/>
                        </a:rPr>
                        <a:t> 5,694 </a:t>
                      </a:r>
                      <a:endParaRPr lang="en-US" sz="1200" dirty="0">
                        <a:effectLst/>
                      </a:endParaRPr>
                    </a:p>
                  </a:txBody>
                  <a:tcPr marL="68580" marR="68580" marT="0" marB="0" anchor="ctr"/>
                </a:tc>
                <a:tc>
                  <a:txBody>
                    <a:bodyPr/>
                    <a:lstStyle/>
                    <a:p>
                      <a:pPr algn="ctr"/>
                      <a:r>
                        <a:rPr lang="en-US" sz="900" dirty="0">
                          <a:effectLst/>
                        </a:rPr>
                        <a:t>105.8</a:t>
                      </a:r>
                      <a:endParaRPr lang="en-US" sz="1200" dirty="0">
                        <a:effectLst/>
                      </a:endParaRPr>
                    </a:p>
                  </a:txBody>
                  <a:tcPr marL="68580" marR="68580" marT="0" marB="0" anchor="ctr"/>
                </a:tc>
                <a:tc>
                  <a:txBody>
                    <a:bodyPr/>
                    <a:lstStyle/>
                    <a:p>
                      <a:pPr algn="ctr"/>
                      <a:r>
                        <a:rPr lang="en-US" sz="900" dirty="0">
                          <a:effectLst/>
                        </a:rPr>
                        <a:t> 22,812 </a:t>
                      </a:r>
                      <a:endParaRPr lang="en-US" sz="1200" dirty="0">
                        <a:effectLst/>
                      </a:endParaRPr>
                    </a:p>
                  </a:txBody>
                  <a:tcPr marL="68580" marR="68580" marT="0" marB="0" anchor="ctr"/>
                </a:tc>
                <a:tc>
                  <a:txBody>
                    <a:bodyPr/>
                    <a:lstStyle/>
                    <a:p>
                      <a:pPr algn="ctr"/>
                      <a:r>
                        <a:rPr lang="en-US" sz="900" dirty="0">
                          <a:effectLst/>
                        </a:rPr>
                        <a:t> NR </a:t>
                      </a:r>
                      <a:endParaRPr lang="en-US" sz="1200" dirty="0">
                        <a:effectLst/>
                      </a:endParaRPr>
                    </a:p>
                  </a:txBody>
                  <a:tcPr marL="68580" marR="68580" marT="0" marB="0" anchor="ctr"/>
                </a:tc>
                <a:tc>
                  <a:txBody>
                    <a:bodyPr/>
                    <a:lstStyle/>
                    <a:p>
                      <a:pPr algn="ctr"/>
                      <a:r>
                        <a:rPr lang="en-US" sz="900" dirty="0">
                          <a:effectLst/>
                        </a:rPr>
                        <a:t>1.9</a:t>
                      </a:r>
                      <a:endParaRPr lang="en-US" sz="1200" dirty="0">
                        <a:effectLst/>
                      </a:endParaRPr>
                    </a:p>
                  </a:txBody>
                  <a:tcPr marL="68580" marR="68580" marT="0" marB="0" anchor="ctr"/>
                </a:tc>
                <a:tc>
                  <a:txBody>
                    <a:bodyPr/>
                    <a:lstStyle/>
                    <a:p>
                      <a:pPr algn="ctr"/>
                      <a:r>
                        <a:rPr lang="en-US" sz="900" dirty="0">
                          <a:effectLst/>
                        </a:rPr>
                        <a:t>25.0</a:t>
                      </a:r>
                      <a:endParaRPr lang="en-US" sz="1200" dirty="0">
                        <a:effectLst/>
                      </a:endParaRPr>
                    </a:p>
                  </a:txBody>
                  <a:tcPr marL="68580" marR="68580" marT="0" marB="0" anchor="ctr"/>
                </a:tc>
                <a:extLst>
                  <a:ext uri="{0D108BD9-81ED-4DB2-BD59-A6C34878D82A}">
                    <a16:rowId xmlns:a16="http://schemas.microsoft.com/office/drawing/2014/main" val="190513266"/>
                  </a:ext>
                </a:extLst>
              </a:tr>
              <a:tr h="184736">
                <a:tc>
                  <a:txBody>
                    <a:bodyPr/>
                    <a:lstStyle/>
                    <a:p>
                      <a:r>
                        <a:rPr lang="en-US" sz="900" dirty="0">
                          <a:effectLst/>
                        </a:rPr>
                        <a:t> Azerbaijan </a:t>
                      </a:r>
                      <a:endParaRPr lang="en-US" sz="1200" dirty="0">
                        <a:effectLst/>
                      </a:endParaRPr>
                    </a:p>
                  </a:txBody>
                  <a:tcPr marL="68580" marR="68580" marT="0" marB="0" anchor="ctr"/>
                </a:tc>
                <a:tc>
                  <a:txBody>
                    <a:bodyPr/>
                    <a:lstStyle/>
                    <a:p>
                      <a:pPr algn="ctr"/>
                      <a:r>
                        <a:rPr lang="en-US" sz="900" dirty="0">
                          <a:effectLst/>
                        </a:rPr>
                        <a:t> 2,303 </a:t>
                      </a:r>
                      <a:endParaRPr lang="en-US" sz="1200" dirty="0">
                        <a:effectLst/>
                      </a:endParaRPr>
                    </a:p>
                  </a:txBody>
                  <a:tcPr marL="68580" marR="68580" marT="0" marB="0" anchor="ctr"/>
                </a:tc>
                <a:tc>
                  <a:txBody>
                    <a:bodyPr/>
                    <a:lstStyle/>
                    <a:p>
                      <a:pPr algn="ctr"/>
                      <a:r>
                        <a:rPr lang="en-US" sz="900" dirty="0">
                          <a:effectLst/>
                        </a:rPr>
                        <a:t>31.5</a:t>
                      </a:r>
                      <a:endParaRPr lang="en-US" sz="1200" dirty="0">
                        <a:effectLst/>
                      </a:endParaRPr>
                    </a:p>
                  </a:txBody>
                  <a:tcPr marL="68580" marR="68580" marT="0" marB="0" anchor="ctr"/>
                </a:tc>
                <a:tc>
                  <a:txBody>
                    <a:bodyPr/>
                    <a:lstStyle/>
                    <a:p>
                      <a:pPr algn="ctr"/>
                      <a:r>
                        <a:rPr lang="en-US" sz="900" dirty="0">
                          <a:effectLst/>
                        </a:rPr>
                        <a:t> 24,689 </a:t>
                      </a:r>
                      <a:endParaRPr lang="en-US" sz="1200" dirty="0">
                        <a:effectLst/>
                      </a:endParaRPr>
                    </a:p>
                  </a:txBody>
                  <a:tcPr marL="68580" marR="68580" marT="0" marB="0" anchor="ctr"/>
                </a:tc>
                <a:tc>
                  <a:txBody>
                    <a:bodyPr/>
                    <a:lstStyle/>
                    <a:p>
                      <a:pPr algn="ctr"/>
                      <a:r>
                        <a:rPr lang="en-US" sz="900" dirty="0">
                          <a:effectLst/>
                        </a:rPr>
                        <a:t>646 </a:t>
                      </a:r>
                      <a:endParaRPr lang="en-US" sz="1200" dirty="0">
                        <a:effectLst/>
                      </a:endParaRPr>
                    </a:p>
                  </a:txBody>
                  <a:tcPr marL="68580" marR="68580" marT="0" marB="0" anchor="ctr"/>
                </a:tc>
                <a:tc>
                  <a:txBody>
                    <a:bodyPr/>
                    <a:lstStyle/>
                    <a:p>
                      <a:pPr algn="ctr"/>
                      <a:r>
                        <a:rPr lang="en-US" sz="900" dirty="0">
                          <a:effectLst/>
                        </a:rPr>
                        <a:t>1.4</a:t>
                      </a:r>
                      <a:endParaRPr lang="en-US" sz="1200" dirty="0">
                        <a:effectLst/>
                      </a:endParaRPr>
                    </a:p>
                  </a:txBody>
                  <a:tcPr marL="68580" marR="68580" marT="0" marB="0" anchor="ctr"/>
                </a:tc>
                <a:tc>
                  <a:txBody>
                    <a:bodyPr/>
                    <a:lstStyle/>
                    <a:p>
                      <a:pPr algn="ctr"/>
                      <a:r>
                        <a:rPr lang="en-US" sz="900" dirty="0">
                          <a:effectLst/>
                        </a:rPr>
                        <a:t>9.3</a:t>
                      </a:r>
                      <a:endParaRPr lang="en-US" sz="1200" dirty="0">
                        <a:effectLst/>
                      </a:endParaRPr>
                    </a:p>
                  </a:txBody>
                  <a:tcPr marL="68580" marR="68580" marT="0" marB="0" anchor="ctr"/>
                </a:tc>
                <a:extLst>
                  <a:ext uri="{0D108BD9-81ED-4DB2-BD59-A6C34878D82A}">
                    <a16:rowId xmlns:a16="http://schemas.microsoft.com/office/drawing/2014/main" val="3826381547"/>
                  </a:ext>
                </a:extLst>
              </a:tr>
              <a:tr h="184736">
                <a:tc>
                  <a:txBody>
                    <a:bodyPr/>
                    <a:lstStyle/>
                    <a:p>
                      <a:r>
                        <a:rPr lang="en-US" sz="900" dirty="0">
                          <a:effectLst/>
                        </a:rPr>
                        <a:t> Belarus </a:t>
                      </a:r>
                      <a:endParaRPr lang="en-US" sz="1200" dirty="0">
                        <a:effectLst/>
                      </a:endParaRPr>
                    </a:p>
                  </a:txBody>
                  <a:tcPr marL="68580" marR="68580" marT="0" marB="0" anchor="ctr"/>
                </a:tc>
                <a:tc>
                  <a:txBody>
                    <a:bodyPr/>
                    <a:lstStyle/>
                    <a:p>
                      <a:pPr algn="ctr"/>
                      <a:r>
                        <a:rPr lang="en-US" sz="900" dirty="0">
                          <a:effectLst/>
                        </a:rPr>
                        <a:t> 2,820 </a:t>
                      </a:r>
                      <a:endParaRPr lang="en-US" sz="1200" dirty="0">
                        <a:effectLst/>
                      </a:endParaRPr>
                    </a:p>
                  </a:txBody>
                  <a:tcPr marL="68580" marR="68580" marT="0" marB="0" anchor="ctr"/>
                </a:tc>
                <a:tc>
                  <a:txBody>
                    <a:bodyPr/>
                    <a:lstStyle/>
                    <a:p>
                      <a:pPr algn="ctr"/>
                      <a:r>
                        <a:rPr lang="en-US" sz="900" dirty="0">
                          <a:effectLst/>
                        </a:rPr>
                        <a:t>19.5</a:t>
                      </a:r>
                      <a:endParaRPr lang="en-US" sz="1200" dirty="0">
                        <a:effectLst/>
                      </a:endParaRPr>
                    </a:p>
                  </a:txBody>
                  <a:tcPr marL="68580" marR="68580" marT="0" marB="0" anchor="ctr"/>
                </a:tc>
                <a:tc>
                  <a:txBody>
                    <a:bodyPr/>
                    <a:lstStyle/>
                    <a:p>
                      <a:pPr algn="ctr"/>
                      <a:r>
                        <a:rPr lang="en-US" sz="900" dirty="0">
                          <a:effectLst/>
                        </a:rPr>
                        <a:t> 49,357 </a:t>
                      </a:r>
                      <a:endParaRPr lang="en-US" sz="1200" dirty="0">
                        <a:effectLst/>
                      </a:endParaRPr>
                    </a:p>
                  </a:txBody>
                  <a:tcPr marL="68580" marR="68580" marT="0" marB="0" anchor="ctr"/>
                </a:tc>
                <a:tc>
                  <a:txBody>
                    <a:bodyPr/>
                    <a:lstStyle/>
                    <a:p>
                      <a:pPr algn="ctr"/>
                      <a:r>
                        <a:rPr lang="en-US" sz="900" dirty="0">
                          <a:effectLst/>
                        </a:rPr>
                        <a:t> NR </a:t>
                      </a:r>
                      <a:endParaRPr lang="en-US" sz="1200" dirty="0">
                        <a:effectLst/>
                      </a:endParaRPr>
                    </a:p>
                  </a:txBody>
                  <a:tcPr marL="68580" marR="68580" marT="0" marB="0" anchor="ctr"/>
                </a:tc>
                <a:tc>
                  <a:txBody>
                    <a:bodyPr/>
                    <a:lstStyle/>
                    <a:p>
                      <a:pPr algn="ctr"/>
                      <a:r>
                        <a:rPr lang="en-US" sz="900" dirty="0">
                          <a:effectLst/>
                        </a:rPr>
                        <a:t>0.7</a:t>
                      </a:r>
                      <a:endParaRPr lang="en-US" sz="1200" dirty="0">
                        <a:effectLst/>
                      </a:endParaRPr>
                    </a:p>
                  </a:txBody>
                  <a:tcPr marL="68580" marR="68580" marT="0" marB="0" anchor="ctr"/>
                </a:tc>
                <a:tc>
                  <a:txBody>
                    <a:bodyPr/>
                    <a:lstStyle/>
                    <a:p>
                      <a:pPr algn="ctr"/>
                      <a:r>
                        <a:rPr lang="en-US" sz="900" dirty="0">
                          <a:effectLst/>
                        </a:rPr>
                        <a:t>5.7</a:t>
                      </a:r>
                      <a:endParaRPr lang="en-US" sz="1200" dirty="0">
                        <a:effectLst/>
                      </a:endParaRPr>
                    </a:p>
                  </a:txBody>
                  <a:tcPr marL="68580" marR="68580" marT="0" marB="0" anchor="ctr"/>
                </a:tc>
                <a:extLst>
                  <a:ext uri="{0D108BD9-81ED-4DB2-BD59-A6C34878D82A}">
                    <a16:rowId xmlns:a16="http://schemas.microsoft.com/office/drawing/2014/main" val="856769159"/>
                  </a:ext>
                </a:extLst>
              </a:tr>
              <a:tr h="211126">
                <a:tc>
                  <a:txBody>
                    <a:bodyPr/>
                    <a:lstStyle/>
                    <a:p>
                      <a:r>
                        <a:rPr lang="en-US" sz="900" dirty="0">
                          <a:effectLst/>
                        </a:rPr>
                        <a:t> Bosnia and Herzegovina </a:t>
                      </a:r>
                      <a:endParaRPr lang="en-US" sz="1200" dirty="0">
                        <a:effectLst/>
                      </a:endParaRPr>
                    </a:p>
                  </a:txBody>
                  <a:tcPr marL="68580" marR="68580" marT="0" marB="0" anchor="ctr"/>
                </a:tc>
                <a:tc>
                  <a:txBody>
                    <a:bodyPr/>
                    <a:lstStyle/>
                    <a:p>
                      <a:pPr algn="ctr"/>
                      <a:r>
                        <a:rPr lang="en-US" sz="900" dirty="0">
                          <a:effectLst/>
                        </a:rPr>
                        <a:t> 3,587 </a:t>
                      </a:r>
                      <a:endParaRPr lang="en-US" sz="1200" dirty="0">
                        <a:effectLst/>
                      </a:endParaRPr>
                    </a:p>
                  </a:txBody>
                  <a:tcPr marL="68580" marR="68580" marT="0" marB="0" anchor="ctr"/>
                </a:tc>
                <a:tc>
                  <a:txBody>
                    <a:bodyPr/>
                    <a:lstStyle/>
                    <a:p>
                      <a:pPr algn="ctr"/>
                      <a:r>
                        <a:rPr lang="en-US" sz="900" dirty="0">
                          <a:effectLst/>
                        </a:rPr>
                        <a:t>139.6</a:t>
                      </a:r>
                      <a:endParaRPr lang="en-US" sz="1200" dirty="0">
                        <a:effectLst/>
                      </a:endParaRPr>
                    </a:p>
                  </a:txBody>
                  <a:tcPr marL="68580" marR="68580" marT="0" marB="0" anchor="ctr"/>
                </a:tc>
                <a:tc>
                  <a:txBody>
                    <a:bodyPr/>
                    <a:lstStyle/>
                    <a:p>
                      <a:pPr algn="ctr"/>
                      <a:r>
                        <a:rPr lang="en-US" sz="900" dirty="0">
                          <a:effectLst/>
                        </a:rPr>
                        <a:t> 17,900 </a:t>
                      </a:r>
                      <a:endParaRPr lang="en-US" sz="1200" dirty="0">
                        <a:effectLst/>
                      </a:endParaRPr>
                    </a:p>
                  </a:txBody>
                  <a:tcPr marL="68580" marR="68580" marT="0" marB="0" anchor="ctr"/>
                </a:tc>
                <a:tc>
                  <a:txBody>
                    <a:bodyPr/>
                    <a:lstStyle/>
                    <a:p>
                      <a:pPr algn="ctr"/>
                      <a:r>
                        <a:rPr lang="en-US" sz="900" dirty="0">
                          <a:effectLst/>
                        </a:rPr>
                        <a:t> NR </a:t>
                      </a:r>
                      <a:endParaRPr lang="en-US" sz="1200" dirty="0">
                        <a:effectLst/>
                      </a:endParaRPr>
                    </a:p>
                  </a:txBody>
                  <a:tcPr marL="68580" marR="68580" marT="0" marB="0" anchor="ctr"/>
                </a:tc>
                <a:tc>
                  <a:txBody>
                    <a:bodyPr/>
                    <a:lstStyle/>
                    <a:p>
                      <a:pPr algn="ctr"/>
                      <a:r>
                        <a:rPr lang="en-US" sz="900" dirty="0">
                          <a:effectLst/>
                        </a:rPr>
                        <a:t>3.9</a:t>
                      </a:r>
                      <a:endParaRPr lang="en-US" sz="1200" dirty="0">
                        <a:effectLst/>
                      </a:endParaRPr>
                    </a:p>
                  </a:txBody>
                  <a:tcPr marL="68580" marR="68580" marT="0" marB="0" anchor="ctr"/>
                </a:tc>
                <a:tc>
                  <a:txBody>
                    <a:bodyPr/>
                    <a:lstStyle/>
                    <a:p>
                      <a:pPr algn="ctr"/>
                      <a:r>
                        <a:rPr lang="en-US" sz="900" dirty="0">
                          <a:effectLst/>
                        </a:rPr>
                        <a:t>20.0</a:t>
                      </a:r>
                      <a:endParaRPr lang="en-US" sz="1200" dirty="0">
                        <a:effectLst/>
                      </a:endParaRPr>
                    </a:p>
                  </a:txBody>
                  <a:tcPr marL="68580" marR="68580" marT="0" marB="0" anchor="ctr"/>
                </a:tc>
                <a:extLst>
                  <a:ext uri="{0D108BD9-81ED-4DB2-BD59-A6C34878D82A}">
                    <a16:rowId xmlns:a16="http://schemas.microsoft.com/office/drawing/2014/main" val="4082453498"/>
                  </a:ext>
                </a:extLst>
              </a:tr>
              <a:tr h="184736">
                <a:tc>
                  <a:txBody>
                    <a:bodyPr/>
                    <a:lstStyle/>
                    <a:p>
                      <a:r>
                        <a:rPr lang="en-US" sz="900" dirty="0">
                          <a:effectLst/>
                        </a:rPr>
                        <a:t> Bulgaria </a:t>
                      </a:r>
                      <a:endParaRPr lang="en-US" sz="1200" dirty="0">
                        <a:effectLst/>
                      </a:endParaRPr>
                    </a:p>
                  </a:txBody>
                  <a:tcPr marL="68580" marR="68580" marT="0" marB="0" anchor="ctr"/>
                </a:tc>
                <a:tc>
                  <a:txBody>
                    <a:bodyPr/>
                    <a:lstStyle/>
                    <a:p>
                      <a:pPr algn="ctr"/>
                      <a:r>
                        <a:rPr lang="en-US" sz="900" dirty="0">
                          <a:effectLst/>
                        </a:rPr>
                        <a:t> 3,294 </a:t>
                      </a:r>
                      <a:endParaRPr lang="en-US" sz="1200" dirty="0">
                        <a:effectLst/>
                      </a:endParaRPr>
                    </a:p>
                  </a:txBody>
                  <a:tcPr marL="68580" marR="68580" marT="0" marB="0" anchor="ctr"/>
                </a:tc>
                <a:tc>
                  <a:txBody>
                    <a:bodyPr/>
                    <a:lstStyle/>
                    <a:p>
                      <a:pPr algn="ctr"/>
                      <a:r>
                        <a:rPr lang="en-US" sz="900" dirty="0">
                          <a:effectLst/>
                        </a:rPr>
                        <a:t>138.0</a:t>
                      </a:r>
                      <a:endParaRPr lang="en-US" sz="1200" dirty="0">
                        <a:effectLst/>
                      </a:endParaRPr>
                    </a:p>
                  </a:txBody>
                  <a:tcPr marL="68580" marR="68580" marT="0" marB="0" anchor="ctr"/>
                </a:tc>
                <a:tc>
                  <a:txBody>
                    <a:bodyPr/>
                    <a:lstStyle/>
                    <a:p>
                      <a:pPr algn="ctr"/>
                      <a:r>
                        <a:rPr lang="en-US" sz="900" dirty="0">
                          <a:effectLst/>
                        </a:rPr>
                        <a:t> 21,777 </a:t>
                      </a:r>
                      <a:endParaRPr lang="en-US" sz="1200" dirty="0">
                        <a:effectLst/>
                      </a:endParaRPr>
                    </a:p>
                  </a:txBody>
                  <a:tcPr marL="68580" marR="68580" marT="0" marB="0" anchor="ctr"/>
                </a:tc>
                <a:tc>
                  <a:txBody>
                    <a:bodyPr/>
                    <a:lstStyle/>
                    <a:p>
                      <a:pPr algn="ctr"/>
                      <a:r>
                        <a:rPr lang="en-US" sz="900" dirty="0">
                          <a:effectLst/>
                        </a:rPr>
                        <a:t> 1,075 </a:t>
                      </a:r>
                      <a:endParaRPr lang="en-US" sz="1200" dirty="0">
                        <a:effectLst/>
                      </a:endParaRPr>
                    </a:p>
                  </a:txBody>
                  <a:tcPr marL="68580" marR="68580" marT="0" marB="0" anchor="ctr"/>
                </a:tc>
                <a:tc>
                  <a:txBody>
                    <a:bodyPr/>
                    <a:lstStyle/>
                    <a:p>
                      <a:pPr algn="ctr"/>
                      <a:r>
                        <a:rPr lang="en-US" sz="900" dirty="0">
                          <a:effectLst/>
                        </a:rPr>
                        <a:t>4.2</a:t>
                      </a:r>
                      <a:endParaRPr lang="en-US" sz="1200" dirty="0">
                        <a:effectLst/>
                      </a:endParaRPr>
                    </a:p>
                  </a:txBody>
                  <a:tcPr marL="68580" marR="68580" marT="0" marB="0" anchor="ctr"/>
                </a:tc>
                <a:tc>
                  <a:txBody>
                    <a:bodyPr/>
                    <a:lstStyle/>
                    <a:p>
                      <a:pPr algn="ctr"/>
                      <a:r>
                        <a:rPr lang="en-US" sz="900" dirty="0">
                          <a:effectLst/>
                        </a:rPr>
                        <a:t>15.1</a:t>
                      </a:r>
                      <a:endParaRPr lang="en-US" sz="1200" dirty="0">
                        <a:effectLst/>
                      </a:endParaRPr>
                    </a:p>
                  </a:txBody>
                  <a:tcPr marL="68580" marR="68580" marT="0" marB="0" anchor="ctr"/>
                </a:tc>
                <a:extLst>
                  <a:ext uri="{0D108BD9-81ED-4DB2-BD59-A6C34878D82A}">
                    <a16:rowId xmlns:a16="http://schemas.microsoft.com/office/drawing/2014/main" val="4016770636"/>
                  </a:ext>
                </a:extLst>
              </a:tr>
              <a:tr h="184736">
                <a:tc>
                  <a:txBody>
                    <a:bodyPr/>
                    <a:lstStyle/>
                    <a:p>
                      <a:r>
                        <a:rPr lang="en-US" sz="900" dirty="0">
                          <a:effectLst/>
                        </a:rPr>
                        <a:t> Croatia </a:t>
                      </a:r>
                      <a:endParaRPr lang="en-US" sz="1200" dirty="0">
                        <a:effectLst/>
                      </a:endParaRPr>
                    </a:p>
                  </a:txBody>
                  <a:tcPr marL="68580" marR="68580" marT="0" marB="0" anchor="ctr"/>
                </a:tc>
                <a:tc>
                  <a:txBody>
                    <a:bodyPr/>
                    <a:lstStyle/>
                    <a:p>
                      <a:pPr algn="ctr"/>
                      <a:r>
                        <a:rPr lang="en-US" sz="900" dirty="0">
                          <a:effectLst/>
                        </a:rPr>
                        <a:t> 5,800 </a:t>
                      </a:r>
                      <a:endParaRPr lang="en-US" sz="1200" dirty="0">
                        <a:effectLst/>
                      </a:endParaRPr>
                    </a:p>
                  </a:txBody>
                  <a:tcPr marL="68580" marR="68580" marT="0" marB="0" anchor="ctr"/>
                </a:tc>
                <a:tc>
                  <a:txBody>
                    <a:bodyPr/>
                    <a:lstStyle/>
                    <a:p>
                      <a:pPr algn="ctr"/>
                      <a:r>
                        <a:rPr lang="en-US" sz="900" dirty="0">
                          <a:effectLst/>
                        </a:rPr>
                        <a:t>129.2</a:t>
                      </a:r>
                      <a:endParaRPr lang="en-US" sz="1200" dirty="0">
                        <a:effectLst/>
                      </a:endParaRPr>
                    </a:p>
                  </a:txBody>
                  <a:tcPr marL="68580" marR="68580" marT="0" marB="0" anchor="ctr"/>
                </a:tc>
                <a:tc>
                  <a:txBody>
                    <a:bodyPr/>
                    <a:lstStyle/>
                    <a:p>
                      <a:pPr algn="ctr"/>
                      <a:r>
                        <a:rPr lang="en-US" sz="900" dirty="0">
                          <a:effectLst/>
                        </a:rPr>
                        <a:t> 30,720 </a:t>
                      </a:r>
                      <a:endParaRPr lang="en-US" sz="1200" dirty="0">
                        <a:effectLst/>
                      </a:endParaRPr>
                    </a:p>
                  </a:txBody>
                  <a:tcPr marL="68580" marR="68580" marT="0" marB="0" anchor="ctr"/>
                </a:tc>
                <a:tc>
                  <a:txBody>
                    <a:bodyPr/>
                    <a:lstStyle/>
                    <a:p>
                      <a:pPr algn="ctr"/>
                      <a:r>
                        <a:rPr lang="en-US" sz="900" dirty="0">
                          <a:effectLst/>
                        </a:rPr>
                        <a:t> 2,759 </a:t>
                      </a:r>
                      <a:endParaRPr lang="en-US" sz="1200" dirty="0">
                        <a:effectLst/>
                      </a:endParaRPr>
                    </a:p>
                  </a:txBody>
                  <a:tcPr marL="68580" marR="68580" marT="0" marB="0" anchor="ctr"/>
                </a:tc>
                <a:tc>
                  <a:txBody>
                    <a:bodyPr/>
                    <a:lstStyle/>
                    <a:p>
                      <a:pPr algn="ctr"/>
                      <a:r>
                        <a:rPr lang="en-US" sz="900" dirty="0">
                          <a:effectLst/>
                        </a:rPr>
                        <a:t>2.2</a:t>
                      </a:r>
                      <a:endParaRPr lang="en-US" sz="1200" dirty="0">
                        <a:effectLst/>
                      </a:endParaRPr>
                    </a:p>
                  </a:txBody>
                  <a:tcPr marL="68580" marR="68580" marT="0" marB="0" anchor="ctr"/>
                </a:tc>
                <a:tc>
                  <a:txBody>
                    <a:bodyPr/>
                    <a:lstStyle/>
                    <a:p>
                      <a:pPr algn="ctr"/>
                      <a:r>
                        <a:rPr lang="en-US" sz="900" dirty="0">
                          <a:effectLst/>
                        </a:rPr>
                        <a:t>18.9</a:t>
                      </a:r>
                      <a:endParaRPr lang="en-US" sz="1200" dirty="0">
                        <a:effectLst/>
                      </a:endParaRPr>
                    </a:p>
                  </a:txBody>
                  <a:tcPr marL="68580" marR="68580" marT="0" marB="0" anchor="ctr"/>
                </a:tc>
                <a:extLst>
                  <a:ext uri="{0D108BD9-81ED-4DB2-BD59-A6C34878D82A}">
                    <a16:rowId xmlns:a16="http://schemas.microsoft.com/office/drawing/2014/main" val="700913523"/>
                  </a:ext>
                </a:extLst>
              </a:tr>
              <a:tr h="184736">
                <a:tc>
                  <a:txBody>
                    <a:bodyPr/>
                    <a:lstStyle/>
                    <a:p>
                      <a:r>
                        <a:rPr lang="en-US" sz="900" dirty="0">
                          <a:effectLst/>
                        </a:rPr>
                        <a:t> Cyprus </a:t>
                      </a:r>
                      <a:endParaRPr lang="en-US" sz="1200" dirty="0">
                        <a:effectLst/>
                      </a:endParaRPr>
                    </a:p>
                  </a:txBody>
                  <a:tcPr marL="68580" marR="68580" marT="0" marB="0" anchor="ctr"/>
                </a:tc>
                <a:tc>
                  <a:txBody>
                    <a:bodyPr/>
                    <a:lstStyle/>
                    <a:p>
                      <a:pPr algn="ctr"/>
                      <a:r>
                        <a:rPr lang="en-US" sz="900" dirty="0">
                          <a:effectLst/>
                        </a:rPr>
                        <a:t> 3,686 </a:t>
                      </a:r>
                      <a:endParaRPr lang="en-US" sz="1200" dirty="0">
                        <a:effectLst/>
                      </a:endParaRPr>
                    </a:p>
                  </a:txBody>
                  <a:tcPr marL="68580" marR="68580" marT="0" marB="0" anchor="ctr"/>
                </a:tc>
                <a:tc>
                  <a:txBody>
                    <a:bodyPr/>
                    <a:lstStyle/>
                    <a:p>
                      <a:pPr algn="ctr"/>
                      <a:r>
                        <a:rPr lang="en-US" sz="900" dirty="0">
                          <a:effectLst/>
                        </a:rPr>
                        <a:t>25.0</a:t>
                      </a:r>
                      <a:endParaRPr lang="en-US" sz="1200" dirty="0">
                        <a:effectLst/>
                      </a:endParaRPr>
                    </a:p>
                  </a:txBody>
                  <a:tcPr marL="68580" marR="68580" marT="0" marB="0" anchor="ctr"/>
                </a:tc>
                <a:tc>
                  <a:txBody>
                    <a:bodyPr/>
                    <a:lstStyle/>
                    <a:p>
                      <a:pPr algn="ctr"/>
                      <a:r>
                        <a:rPr lang="en-US" sz="900" dirty="0">
                          <a:effectLst/>
                        </a:rPr>
                        <a:t> 164,737 </a:t>
                      </a:r>
                      <a:endParaRPr lang="en-US" sz="1200" dirty="0">
                        <a:effectLst/>
                      </a:endParaRPr>
                    </a:p>
                  </a:txBody>
                  <a:tcPr marL="68580" marR="68580" marT="0" marB="0" anchor="ctr"/>
                </a:tc>
                <a:tc>
                  <a:txBody>
                    <a:bodyPr/>
                    <a:lstStyle/>
                    <a:p>
                      <a:pPr algn="ctr"/>
                      <a:r>
                        <a:rPr lang="en-US" sz="900" dirty="0">
                          <a:effectLst/>
                        </a:rPr>
                        <a:t> 6,356 </a:t>
                      </a:r>
                      <a:endParaRPr lang="en-US" sz="1200" dirty="0">
                        <a:effectLst/>
                      </a:endParaRPr>
                    </a:p>
                  </a:txBody>
                  <a:tcPr marL="68580" marR="68580" marT="0" marB="0" anchor="ctr"/>
                </a:tc>
                <a:tc>
                  <a:txBody>
                    <a:bodyPr/>
                    <a:lstStyle/>
                    <a:p>
                      <a:pPr algn="ctr"/>
                      <a:r>
                        <a:rPr lang="en-US" sz="900" dirty="0">
                          <a:effectLst/>
                        </a:rPr>
                        <a:t>0.7</a:t>
                      </a:r>
                      <a:endParaRPr lang="en-US" sz="1200" dirty="0">
                        <a:effectLst/>
                      </a:endParaRPr>
                    </a:p>
                  </a:txBody>
                  <a:tcPr marL="68580" marR="68580" marT="0" marB="0" anchor="ctr"/>
                </a:tc>
                <a:tc>
                  <a:txBody>
                    <a:bodyPr/>
                    <a:lstStyle/>
                    <a:p>
                      <a:pPr algn="ctr"/>
                      <a:r>
                        <a:rPr lang="en-US" sz="900" dirty="0">
                          <a:effectLst/>
                        </a:rPr>
                        <a:t>2.2</a:t>
                      </a:r>
                      <a:endParaRPr lang="en-US" sz="1200" dirty="0">
                        <a:effectLst/>
                      </a:endParaRPr>
                    </a:p>
                  </a:txBody>
                  <a:tcPr marL="68580" marR="68580" marT="0" marB="0" anchor="ctr"/>
                </a:tc>
                <a:extLst>
                  <a:ext uri="{0D108BD9-81ED-4DB2-BD59-A6C34878D82A}">
                    <a16:rowId xmlns:a16="http://schemas.microsoft.com/office/drawing/2014/main" val="3255336743"/>
                  </a:ext>
                </a:extLst>
              </a:tr>
              <a:tr h="184736">
                <a:tc>
                  <a:txBody>
                    <a:bodyPr/>
                    <a:lstStyle/>
                    <a:p>
                      <a:r>
                        <a:rPr lang="en-US" sz="900" dirty="0">
                          <a:effectLst/>
                        </a:rPr>
                        <a:t> Czech Republic </a:t>
                      </a:r>
                      <a:endParaRPr lang="en-US" sz="1200" dirty="0">
                        <a:effectLst/>
                      </a:endParaRPr>
                    </a:p>
                  </a:txBody>
                  <a:tcPr marL="68580" marR="68580" marT="0" marB="0" anchor="ctr"/>
                </a:tc>
                <a:tc>
                  <a:txBody>
                    <a:bodyPr/>
                    <a:lstStyle/>
                    <a:p>
                      <a:pPr algn="ctr"/>
                      <a:r>
                        <a:rPr lang="en-US" sz="900" dirty="0">
                          <a:effectLst/>
                        </a:rPr>
                        <a:t> 10,043 </a:t>
                      </a:r>
                      <a:endParaRPr lang="en-US" sz="1200" dirty="0">
                        <a:effectLst/>
                      </a:endParaRPr>
                    </a:p>
                  </a:txBody>
                  <a:tcPr marL="68580" marR="68580" marT="0" marB="0" anchor="ctr"/>
                </a:tc>
                <a:tc>
                  <a:txBody>
                    <a:bodyPr/>
                    <a:lstStyle/>
                    <a:p>
                      <a:pPr algn="ctr"/>
                      <a:r>
                        <a:rPr lang="en-US" sz="900" dirty="0">
                          <a:effectLst/>
                        </a:rPr>
                        <a:t>167.4</a:t>
                      </a:r>
                      <a:endParaRPr lang="en-US" sz="1200" dirty="0">
                        <a:effectLst/>
                      </a:endParaRPr>
                    </a:p>
                  </a:txBody>
                  <a:tcPr marL="68580" marR="68580" marT="0" marB="0" anchor="ctr"/>
                </a:tc>
                <a:tc>
                  <a:txBody>
                    <a:bodyPr/>
                    <a:lstStyle/>
                    <a:p>
                      <a:pPr algn="ctr"/>
                      <a:r>
                        <a:rPr lang="en-US" sz="900" dirty="0">
                          <a:effectLst/>
                        </a:rPr>
                        <a:t> 64,089 </a:t>
                      </a:r>
                      <a:endParaRPr lang="en-US" sz="1200" dirty="0">
                        <a:effectLst/>
                      </a:endParaRPr>
                    </a:p>
                  </a:txBody>
                  <a:tcPr marL="68580" marR="68580" marT="0" marB="0" anchor="ctr"/>
                </a:tc>
                <a:tc>
                  <a:txBody>
                    <a:bodyPr/>
                    <a:lstStyle/>
                    <a:p>
                      <a:pPr algn="ctr"/>
                      <a:r>
                        <a:rPr lang="en-US" sz="900" dirty="0">
                          <a:effectLst/>
                        </a:rPr>
                        <a:t> NR </a:t>
                      </a:r>
                      <a:endParaRPr lang="en-US" sz="1200" dirty="0">
                        <a:effectLst/>
                      </a:endParaRPr>
                    </a:p>
                  </a:txBody>
                  <a:tcPr marL="68580" marR="68580" marT="0" marB="0" anchor="ctr"/>
                </a:tc>
                <a:tc>
                  <a:txBody>
                    <a:bodyPr/>
                    <a:lstStyle/>
                    <a:p>
                      <a:pPr algn="ctr"/>
                      <a:r>
                        <a:rPr lang="en-US" sz="900" dirty="0">
                          <a:effectLst/>
                        </a:rPr>
                        <a:t>1.7</a:t>
                      </a:r>
                      <a:endParaRPr lang="en-US" sz="1200" dirty="0">
                        <a:effectLst/>
                      </a:endParaRPr>
                    </a:p>
                  </a:txBody>
                  <a:tcPr marL="68580" marR="68580" marT="0" marB="0" anchor="ctr"/>
                </a:tc>
                <a:tc>
                  <a:txBody>
                    <a:bodyPr/>
                    <a:lstStyle/>
                    <a:p>
                      <a:pPr algn="ctr"/>
                      <a:r>
                        <a:rPr lang="en-US" sz="900" dirty="0">
                          <a:effectLst/>
                        </a:rPr>
                        <a:t>15.7</a:t>
                      </a:r>
                      <a:endParaRPr lang="en-US" sz="1200" dirty="0">
                        <a:effectLst/>
                      </a:endParaRPr>
                    </a:p>
                  </a:txBody>
                  <a:tcPr marL="68580" marR="68580" marT="0" marB="0" anchor="ctr"/>
                </a:tc>
                <a:extLst>
                  <a:ext uri="{0D108BD9-81ED-4DB2-BD59-A6C34878D82A}">
                    <a16:rowId xmlns:a16="http://schemas.microsoft.com/office/drawing/2014/main" val="2352409624"/>
                  </a:ext>
                </a:extLst>
              </a:tr>
              <a:tr h="184736">
                <a:tc>
                  <a:txBody>
                    <a:bodyPr/>
                    <a:lstStyle/>
                    <a:p>
                      <a:r>
                        <a:rPr lang="en-US" sz="900" dirty="0">
                          <a:effectLst/>
                        </a:rPr>
                        <a:t> Estonia </a:t>
                      </a:r>
                      <a:endParaRPr lang="en-US" sz="1200" dirty="0">
                        <a:effectLst/>
                      </a:endParaRPr>
                    </a:p>
                  </a:txBody>
                  <a:tcPr marL="68580" marR="68580" marT="0" marB="0" anchor="ctr"/>
                </a:tc>
                <a:tc>
                  <a:txBody>
                    <a:bodyPr/>
                    <a:lstStyle/>
                    <a:p>
                      <a:pPr algn="ctr"/>
                      <a:r>
                        <a:rPr lang="en-US" sz="900" dirty="0">
                          <a:effectLst/>
                        </a:rPr>
                        <a:t> 3,837 </a:t>
                      </a:r>
                      <a:endParaRPr lang="en-US" sz="1200" dirty="0">
                        <a:effectLst/>
                      </a:endParaRPr>
                    </a:p>
                  </a:txBody>
                  <a:tcPr marL="68580" marR="68580" marT="0" marB="0" anchor="ctr"/>
                </a:tc>
                <a:tc>
                  <a:txBody>
                    <a:bodyPr/>
                    <a:lstStyle/>
                    <a:p>
                      <a:pPr algn="ctr"/>
                      <a:r>
                        <a:rPr lang="en-US" sz="900" dirty="0">
                          <a:effectLst/>
                        </a:rPr>
                        <a:t>36.6</a:t>
                      </a:r>
                      <a:endParaRPr lang="en-US" sz="1200" dirty="0">
                        <a:effectLst/>
                      </a:endParaRPr>
                    </a:p>
                  </a:txBody>
                  <a:tcPr marL="68580" marR="68580" marT="0" marB="0" anchor="ctr"/>
                </a:tc>
                <a:tc>
                  <a:txBody>
                    <a:bodyPr/>
                    <a:lstStyle/>
                    <a:p>
                      <a:pPr algn="ctr"/>
                      <a:r>
                        <a:rPr lang="en-US" sz="900" dirty="0">
                          <a:effectLst/>
                        </a:rPr>
                        <a:t> 62,634 </a:t>
                      </a:r>
                      <a:endParaRPr lang="en-US" sz="1200" dirty="0">
                        <a:effectLst/>
                      </a:endParaRPr>
                    </a:p>
                  </a:txBody>
                  <a:tcPr marL="68580" marR="68580" marT="0" marB="0" anchor="ctr"/>
                </a:tc>
                <a:tc>
                  <a:txBody>
                    <a:bodyPr/>
                    <a:lstStyle/>
                    <a:p>
                      <a:pPr algn="ctr"/>
                      <a:r>
                        <a:rPr lang="en-US" sz="900" dirty="0">
                          <a:effectLst/>
                        </a:rPr>
                        <a:t> 4,951 </a:t>
                      </a:r>
                      <a:endParaRPr lang="en-US" sz="1200" dirty="0">
                        <a:effectLst/>
                      </a:endParaRPr>
                    </a:p>
                  </a:txBody>
                  <a:tcPr marL="68580" marR="68580" marT="0" marB="0" anchor="ctr"/>
                </a:tc>
                <a:tc>
                  <a:txBody>
                    <a:bodyPr/>
                    <a:lstStyle/>
                    <a:p>
                      <a:pPr algn="ctr"/>
                      <a:r>
                        <a:rPr lang="en-US" sz="900" dirty="0">
                          <a:effectLst/>
                        </a:rPr>
                        <a:t>1.0</a:t>
                      </a:r>
                      <a:endParaRPr lang="en-US" sz="1200" dirty="0">
                        <a:effectLst/>
                      </a:endParaRPr>
                    </a:p>
                  </a:txBody>
                  <a:tcPr marL="68580" marR="68580" marT="0" marB="0" anchor="ctr"/>
                </a:tc>
                <a:tc>
                  <a:txBody>
                    <a:bodyPr/>
                    <a:lstStyle/>
                    <a:p>
                      <a:pPr algn="ctr"/>
                      <a:r>
                        <a:rPr lang="en-US" sz="900" dirty="0">
                          <a:effectLst/>
                        </a:rPr>
                        <a:t>6.1</a:t>
                      </a:r>
                      <a:endParaRPr lang="en-US" sz="1200" dirty="0">
                        <a:effectLst/>
                      </a:endParaRPr>
                    </a:p>
                  </a:txBody>
                  <a:tcPr marL="68580" marR="68580" marT="0" marB="0" anchor="ctr"/>
                </a:tc>
                <a:extLst>
                  <a:ext uri="{0D108BD9-81ED-4DB2-BD59-A6C34878D82A}">
                    <a16:rowId xmlns:a16="http://schemas.microsoft.com/office/drawing/2014/main" val="1172653808"/>
                  </a:ext>
                </a:extLst>
              </a:tr>
              <a:tr h="184736">
                <a:tc>
                  <a:txBody>
                    <a:bodyPr/>
                    <a:lstStyle/>
                    <a:p>
                      <a:r>
                        <a:rPr lang="en-US" sz="900" dirty="0">
                          <a:effectLst/>
                        </a:rPr>
                        <a:t> Finland </a:t>
                      </a:r>
                      <a:endParaRPr lang="en-US" sz="1200" dirty="0">
                        <a:effectLst/>
                      </a:endParaRPr>
                    </a:p>
                  </a:txBody>
                  <a:tcPr marL="68580" marR="68580" marT="0" marB="0" anchor="ctr"/>
                </a:tc>
                <a:tc>
                  <a:txBody>
                    <a:bodyPr/>
                    <a:lstStyle/>
                    <a:p>
                      <a:pPr algn="ctr"/>
                      <a:r>
                        <a:rPr lang="en-US" sz="900" dirty="0">
                          <a:effectLst/>
                        </a:rPr>
                        <a:t> 895 </a:t>
                      </a:r>
                      <a:endParaRPr lang="en-US" sz="1200" dirty="0">
                        <a:effectLst/>
                      </a:endParaRPr>
                    </a:p>
                  </a:txBody>
                  <a:tcPr marL="68580" marR="68580" marT="0" marB="0" anchor="ctr"/>
                </a:tc>
                <a:tc>
                  <a:txBody>
                    <a:bodyPr/>
                    <a:lstStyle/>
                    <a:p>
                      <a:pPr algn="ctr"/>
                      <a:r>
                        <a:rPr lang="en-US" sz="900" dirty="0">
                          <a:effectLst/>
                        </a:rPr>
                        <a:t>12.8</a:t>
                      </a:r>
                      <a:endParaRPr lang="en-US" sz="1200" dirty="0">
                        <a:effectLst/>
                      </a:endParaRPr>
                    </a:p>
                  </a:txBody>
                  <a:tcPr marL="68580" marR="68580" marT="0" marB="0" anchor="ctr"/>
                </a:tc>
                <a:tc>
                  <a:txBody>
                    <a:bodyPr/>
                    <a:lstStyle/>
                    <a:p>
                      <a:pPr algn="ctr"/>
                      <a:r>
                        <a:rPr lang="en-US" sz="900" dirty="0">
                          <a:effectLst/>
                        </a:rPr>
                        <a:t> 54,847 </a:t>
                      </a:r>
                      <a:endParaRPr lang="en-US" sz="1200" dirty="0">
                        <a:effectLst/>
                      </a:endParaRPr>
                    </a:p>
                  </a:txBody>
                  <a:tcPr marL="68580" marR="68580" marT="0" marB="0" anchor="ctr"/>
                </a:tc>
                <a:tc>
                  <a:txBody>
                    <a:bodyPr/>
                    <a:lstStyle/>
                    <a:p>
                      <a:pPr algn="ctr"/>
                      <a:r>
                        <a:rPr lang="en-US" sz="900" dirty="0">
                          <a:effectLst/>
                        </a:rPr>
                        <a:t> 4,717 </a:t>
                      </a:r>
                      <a:endParaRPr lang="en-US" sz="1200" dirty="0">
                        <a:effectLst/>
                      </a:endParaRPr>
                    </a:p>
                  </a:txBody>
                  <a:tcPr marL="68580" marR="68580" marT="0" marB="0" anchor="ctr"/>
                </a:tc>
                <a:tc>
                  <a:txBody>
                    <a:bodyPr/>
                    <a:lstStyle/>
                    <a:p>
                      <a:pPr algn="ctr"/>
                      <a:r>
                        <a:rPr lang="en-US" sz="900" dirty="0">
                          <a:effectLst/>
                        </a:rPr>
                        <a:t>1.4</a:t>
                      </a:r>
                      <a:endParaRPr lang="en-US" sz="1200" dirty="0">
                        <a:effectLst/>
                      </a:endParaRPr>
                    </a:p>
                  </a:txBody>
                  <a:tcPr marL="68580" marR="68580" marT="0" marB="0" anchor="ctr"/>
                </a:tc>
                <a:tc>
                  <a:txBody>
                    <a:bodyPr/>
                    <a:lstStyle/>
                    <a:p>
                      <a:pPr algn="ctr"/>
                      <a:r>
                        <a:rPr lang="en-US" sz="900" dirty="0">
                          <a:effectLst/>
                        </a:rPr>
                        <a:t>1.6</a:t>
                      </a:r>
                      <a:endParaRPr lang="en-US" sz="1200" dirty="0">
                        <a:effectLst/>
                      </a:endParaRPr>
                    </a:p>
                  </a:txBody>
                  <a:tcPr marL="68580" marR="68580" marT="0" marB="0" anchor="ctr"/>
                </a:tc>
                <a:extLst>
                  <a:ext uri="{0D108BD9-81ED-4DB2-BD59-A6C34878D82A}">
                    <a16:rowId xmlns:a16="http://schemas.microsoft.com/office/drawing/2014/main" val="1096387892"/>
                  </a:ext>
                </a:extLst>
              </a:tr>
              <a:tr h="184736">
                <a:tc>
                  <a:txBody>
                    <a:bodyPr/>
                    <a:lstStyle/>
                    <a:p>
                      <a:r>
                        <a:rPr lang="en-US" sz="900" dirty="0">
                          <a:effectLst/>
                        </a:rPr>
                        <a:t> Georgia </a:t>
                      </a:r>
                      <a:endParaRPr lang="en-US" sz="1200" dirty="0">
                        <a:effectLst/>
                      </a:endParaRPr>
                    </a:p>
                  </a:txBody>
                  <a:tcPr marL="68580" marR="68580" marT="0" marB="0" anchor="ctr"/>
                </a:tc>
                <a:tc>
                  <a:txBody>
                    <a:bodyPr/>
                    <a:lstStyle/>
                    <a:p>
                      <a:pPr algn="ctr"/>
                      <a:r>
                        <a:rPr lang="en-US" sz="900" dirty="0">
                          <a:effectLst/>
                        </a:rPr>
                        <a:t> 7,096 </a:t>
                      </a:r>
                      <a:endParaRPr lang="en-US" sz="1200" dirty="0">
                        <a:effectLst/>
                      </a:endParaRPr>
                    </a:p>
                  </a:txBody>
                  <a:tcPr marL="68580" marR="68580" marT="0" marB="0" anchor="ctr"/>
                </a:tc>
                <a:tc>
                  <a:txBody>
                    <a:bodyPr/>
                    <a:lstStyle/>
                    <a:p>
                      <a:pPr algn="ctr"/>
                      <a:r>
                        <a:rPr lang="en-US" sz="900" dirty="0">
                          <a:effectLst/>
                        </a:rPr>
                        <a:t>89.4</a:t>
                      </a:r>
                      <a:endParaRPr lang="en-US" sz="1200" dirty="0">
                        <a:effectLst/>
                      </a:endParaRPr>
                    </a:p>
                  </a:txBody>
                  <a:tcPr marL="68580" marR="68580" marT="0" marB="0" anchor="ctr"/>
                </a:tc>
                <a:tc>
                  <a:txBody>
                    <a:bodyPr/>
                    <a:lstStyle/>
                    <a:p>
                      <a:pPr algn="ctr"/>
                      <a:r>
                        <a:rPr lang="en-US" sz="900" dirty="0">
                          <a:effectLst/>
                        </a:rPr>
                        <a:t> 64,538 </a:t>
                      </a:r>
                      <a:endParaRPr lang="en-US" sz="1200" dirty="0">
                        <a:effectLst/>
                      </a:endParaRPr>
                    </a:p>
                  </a:txBody>
                  <a:tcPr marL="68580" marR="68580" marT="0" marB="0" anchor="ctr"/>
                </a:tc>
                <a:tc>
                  <a:txBody>
                    <a:bodyPr/>
                    <a:lstStyle/>
                    <a:p>
                      <a:pPr algn="ctr"/>
                      <a:r>
                        <a:rPr lang="en-US" sz="900" dirty="0">
                          <a:effectLst/>
                        </a:rPr>
                        <a:t> NR </a:t>
                      </a:r>
                      <a:endParaRPr lang="en-US" sz="1200" dirty="0">
                        <a:effectLst/>
                      </a:endParaRPr>
                    </a:p>
                  </a:txBody>
                  <a:tcPr marL="68580" marR="68580" marT="0" marB="0" anchor="ctr"/>
                </a:tc>
                <a:tc>
                  <a:txBody>
                    <a:bodyPr/>
                    <a:lstStyle/>
                    <a:p>
                      <a:pPr algn="ctr"/>
                      <a:r>
                        <a:rPr lang="en-US" sz="900" dirty="0">
                          <a:effectLst/>
                        </a:rPr>
                        <a:t>1.3</a:t>
                      </a:r>
                      <a:endParaRPr lang="en-US" sz="1200" dirty="0">
                        <a:effectLst/>
                      </a:endParaRPr>
                    </a:p>
                  </a:txBody>
                  <a:tcPr marL="68580" marR="68580" marT="0" marB="0" anchor="ctr"/>
                </a:tc>
                <a:tc>
                  <a:txBody>
                    <a:bodyPr/>
                    <a:lstStyle/>
                    <a:p>
                      <a:pPr algn="ctr"/>
                      <a:r>
                        <a:rPr lang="en-US" sz="900" dirty="0">
                          <a:effectLst/>
                        </a:rPr>
                        <a:t>11.0</a:t>
                      </a:r>
                      <a:endParaRPr lang="en-US" sz="1200" dirty="0">
                        <a:effectLst/>
                      </a:endParaRPr>
                    </a:p>
                  </a:txBody>
                  <a:tcPr marL="68580" marR="68580" marT="0" marB="0" anchor="ctr"/>
                </a:tc>
                <a:extLst>
                  <a:ext uri="{0D108BD9-81ED-4DB2-BD59-A6C34878D82A}">
                    <a16:rowId xmlns:a16="http://schemas.microsoft.com/office/drawing/2014/main" val="423620338"/>
                  </a:ext>
                </a:extLst>
              </a:tr>
              <a:tr h="184736">
                <a:tc>
                  <a:txBody>
                    <a:bodyPr/>
                    <a:lstStyle/>
                    <a:p>
                      <a:r>
                        <a:rPr lang="en-US" sz="900" dirty="0">
                          <a:effectLst/>
                        </a:rPr>
                        <a:t> Greece </a:t>
                      </a:r>
                      <a:endParaRPr lang="en-US" sz="1200" dirty="0">
                        <a:effectLst/>
                      </a:endParaRPr>
                    </a:p>
                  </a:txBody>
                  <a:tcPr marL="68580" marR="68580" marT="0" marB="0" anchor="ctr"/>
                </a:tc>
                <a:tc>
                  <a:txBody>
                    <a:bodyPr/>
                    <a:lstStyle/>
                    <a:p>
                      <a:pPr algn="ctr"/>
                      <a:r>
                        <a:rPr lang="en-US" sz="900" dirty="0">
                          <a:effectLst/>
                        </a:rPr>
                        <a:t> 1,587 </a:t>
                      </a:r>
                      <a:endParaRPr lang="en-US" sz="1200" dirty="0">
                        <a:effectLst/>
                      </a:endParaRPr>
                    </a:p>
                  </a:txBody>
                  <a:tcPr marL="68580" marR="68580" marT="0" marB="0" anchor="ctr"/>
                </a:tc>
                <a:tc>
                  <a:txBody>
                    <a:bodyPr/>
                    <a:lstStyle/>
                    <a:p>
                      <a:pPr algn="ctr"/>
                      <a:r>
                        <a:rPr lang="en-US" sz="900" dirty="0">
                          <a:effectLst/>
                        </a:rPr>
                        <a:t>56.7</a:t>
                      </a:r>
                      <a:endParaRPr lang="en-US" sz="1200" dirty="0">
                        <a:effectLst/>
                      </a:endParaRPr>
                    </a:p>
                  </a:txBody>
                  <a:tcPr marL="68580" marR="68580" marT="0" marB="0" anchor="ctr"/>
                </a:tc>
                <a:tc>
                  <a:txBody>
                    <a:bodyPr/>
                    <a:lstStyle/>
                    <a:p>
                      <a:pPr algn="ctr"/>
                      <a:r>
                        <a:rPr lang="en-US" sz="900" dirty="0">
                          <a:effectLst/>
                        </a:rPr>
                        <a:t> 43,343 </a:t>
                      </a:r>
                      <a:endParaRPr lang="en-US" sz="1200" dirty="0">
                        <a:effectLst/>
                      </a:endParaRPr>
                    </a:p>
                  </a:txBody>
                  <a:tcPr marL="68580" marR="68580" marT="0" marB="0" anchor="ctr"/>
                </a:tc>
                <a:tc>
                  <a:txBody>
                    <a:bodyPr/>
                    <a:lstStyle/>
                    <a:p>
                      <a:pPr algn="ctr"/>
                      <a:r>
                        <a:rPr lang="en-US" sz="900" dirty="0">
                          <a:effectLst/>
                        </a:rPr>
                        <a:t> 4,718 </a:t>
                      </a:r>
                      <a:endParaRPr lang="en-US" sz="1200" dirty="0">
                        <a:effectLst/>
                      </a:endParaRPr>
                    </a:p>
                  </a:txBody>
                  <a:tcPr marL="68580" marR="68580" marT="0" marB="0" anchor="ctr"/>
                </a:tc>
                <a:tc>
                  <a:txBody>
                    <a:bodyPr/>
                    <a:lstStyle/>
                    <a:p>
                      <a:pPr algn="ctr"/>
                      <a:r>
                        <a:rPr lang="en-US" sz="900" dirty="0">
                          <a:effectLst/>
                        </a:rPr>
                        <a:t>3.6</a:t>
                      </a:r>
                      <a:endParaRPr lang="en-US" sz="1200" dirty="0">
                        <a:effectLst/>
                      </a:endParaRPr>
                    </a:p>
                  </a:txBody>
                  <a:tcPr marL="68580" marR="68580" marT="0" marB="0" anchor="ctr"/>
                </a:tc>
                <a:tc>
                  <a:txBody>
                    <a:bodyPr/>
                    <a:lstStyle/>
                    <a:p>
                      <a:pPr algn="ctr"/>
                      <a:r>
                        <a:rPr lang="en-US" sz="900" dirty="0">
                          <a:effectLst/>
                        </a:rPr>
                        <a:t>3.7</a:t>
                      </a:r>
                      <a:endParaRPr lang="en-US" sz="1200" dirty="0">
                        <a:effectLst/>
                      </a:endParaRPr>
                    </a:p>
                  </a:txBody>
                  <a:tcPr marL="68580" marR="68580" marT="0" marB="0" anchor="ctr"/>
                </a:tc>
                <a:extLst>
                  <a:ext uri="{0D108BD9-81ED-4DB2-BD59-A6C34878D82A}">
                    <a16:rowId xmlns:a16="http://schemas.microsoft.com/office/drawing/2014/main" val="484564428"/>
                  </a:ext>
                </a:extLst>
              </a:tr>
              <a:tr h="184736">
                <a:tc>
                  <a:txBody>
                    <a:bodyPr/>
                    <a:lstStyle/>
                    <a:p>
                      <a:r>
                        <a:rPr lang="en-US" sz="900" dirty="0">
                          <a:effectLst/>
                        </a:rPr>
                        <a:t> Italy </a:t>
                      </a:r>
                      <a:endParaRPr lang="en-US" sz="1200" dirty="0">
                        <a:effectLst/>
                      </a:endParaRPr>
                    </a:p>
                  </a:txBody>
                  <a:tcPr marL="68580" marR="68580" marT="0" marB="0" anchor="ctr"/>
                </a:tc>
                <a:tc>
                  <a:txBody>
                    <a:bodyPr/>
                    <a:lstStyle/>
                    <a:p>
                      <a:pPr algn="ctr"/>
                      <a:r>
                        <a:rPr lang="en-US" sz="900" dirty="0">
                          <a:effectLst/>
                        </a:rPr>
                        <a:t> 4,469 </a:t>
                      </a:r>
                      <a:endParaRPr lang="en-US" sz="1200" dirty="0">
                        <a:effectLst/>
                      </a:endParaRPr>
                    </a:p>
                  </a:txBody>
                  <a:tcPr marL="68580" marR="68580" marT="0" marB="0" anchor="ctr"/>
                </a:tc>
                <a:tc>
                  <a:txBody>
                    <a:bodyPr/>
                    <a:lstStyle/>
                    <a:p>
                      <a:pPr algn="ctr"/>
                      <a:r>
                        <a:rPr lang="en-US" sz="900" dirty="0">
                          <a:effectLst/>
                        </a:rPr>
                        <a:t>154.2</a:t>
                      </a:r>
                      <a:endParaRPr lang="en-US" sz="1200" dirty="0">
                        <a:effectLst/>
                      </a:endParaRPr>
                    </a:p>
                  </a:txBody>
                  <a:tcPr marL="68580" marR="68580" marT="0" marB="0" anchor="ctr"/>
                </a:tc>
                <a:tc>
                  <a:txBody>
                    <a:bodyPr/>
                    <a:lstStyle/>
                    <a:p>
                      <a:pPr algn="ctr"/>
                      <a:r>
                        <a:rPr lang="en-US" sz="900" dirty="0">
                          <a:effectLst/>
                        </a:rPr>
                        <a:t> 59,130 </a:t>
                      </a:r>
                      <a:endParaRPr lang="en-US" sz="1200" dirty="0">
                        <a:effectLst/>
                      </a:endParaRPr>
                    </a:p>
                  </a:txBody>
                  <a:tcPr marL="68580" marR="68580" marT="0" marB="0" anchor="ctr"/>
                </a:tc>
                <a:tc>
                  <a:txBody>
                    <a:bodyPr/>
                    <a:lstStyle/>
                    <a:p>
                      <a:pPr algn="ctr"/>
                      <a:r>
                        <a:rPr lang="en-US" sz="900" dirty="0">
                          <a:effectLst/>
                        </a:rPr>
                        <a:t> 4,833 </a:t>
                      </a:r>
                      <a:endParaRPr lang="en-US" sz="1200" dirty="0">
                        <a:effectLst/>
                      </a:endParaRPr>
                    </a:p>
                  </a:txBody>
                  <a:tcPr marL="68580" marR="68580" marT="0" marB="0" anchor="ctr"/>
                </a:tc>
                <a:tc>
                  <a:txBody>
                    <a:bodyPr/>
                    <a:lstStyle/>
                    <a:p>
                      <a:pPr algn="ctr"/>
                      <a:r>
                        <a:rPr lang="en-US" sz="900" dirty="0">
                          <a:effectLst/>
                        </a:rPr>
                        <a:t>3.4</a:t>
                      </a:r>
                      <a:endParaRPr lang="en-US" sz="1200" dirty="0">
                        <a:effectLst/>
                      </a:endParaRPr>
                    </a:p>
                  </a:txBody>
                  <a:tcPr marL="68580" marR="68580" marT="0" marB="0" anchor="ctr"/>
                </a:tc>
                <a:tc>
                  <a:txBody>
                    <a:bodyPr/>
                    <a:lstStyle/>
                    <a:p>
                      <a:pPr algn="ctr"/>
                      <a:r>
                        <a:rPr lang="en-US" sz="900" dirty="0">
                          <a:effectLst/>
                        </a:rPr>
                        <a:t>7.6</a:t>
                      </a:r>
                      <a:endParaRPr lang="en-US" sz="1200" dirty="0">
                        <a:effectLst/>
                      </a:endParaRPr>
                    </a:p>
                  </a:txBody>
                  <a:tcPr marL="68580" marR="68580" marT="0" marB="0" anchor="ctr"/>
                </a:tc>
                <a:extLst>
                  <a:ext uri="{0D108BD9-81ED-4DB2-BD59-A6C34878D82A}">
                    <a16:rowId xmlns:a16="http://schemas.microsoft.com/office/drawing/2014/main" val="56168444"/>
                  </a:ext>
                </a:extLst>
              </a:tr>
              <a:tr h="184736">
                <a:tc>
                  <a:txBody>
                    <a:bodyPr/>
                    <a:lstStyle/>
                    <a:p>
                      <a:r>
                        <a:rPr lang="en-US" sz="900" dirty="0">
                          <a:effectLst/>
                        </a:rPr>
                        <a:t> Kazakhstan </a:t>
                      </a:r>
                      <a:endParaRPr lang="en-US" sz="1200" dirty="0">
                        <a:effectLst/>
                      </a:endParaRPr>
                    </a:p>
                  </a:txBody>
                  <a:tcPr marL="68580" marR="68580" marT="0" marB="0" anchor="ctr"/>
                </a:tc>
                <a:tc>
                  <a:txBody>
                    <a:bodyPr/>
                    <a:lstStyle/>
                    <a:p>
                      <a:pPr algn="ctr"/>
                      <a:r>
                        <a:rPr lang="en-US" sz="900" dirty="0">
                          <a:effectLst/>
                        </a:rPr>
                        <a:t> 1,335 </a:t>
                      </a:r>
                      <a:endParaRPr lang="en-US" sz="1200" dirty="0">
                        <a:effectLst/>
                      </a:endParaRPr>
                    </a:p>
                  </a:txBody>
                  <a:tcPr marL="68580" marR="68580" marT="0" marB="0" anchor="ctr"/>
                </a:tc>
                <a:tc>
                  <a:txBody>
                    <a:bodyPr/>
                    <a:lstStyle/>
                    <a:p>
                      <a:pPr algn="ctr"/>
                      <a:r>
                        <a:rPr lang="en-US" sz="900" dirty="0">
                          <a:effectLst/>
                        </a:rPr>
                        <a:t>16.8</a:t>
                      </a:r>
                      <a:endParaRPr lang="en-US" sz="1200" dirty="0">
                        <a:effectLst/>
                      </a:endParaRPr>
                    </a:p>
                  </a:txBody>
                  <a:tcPr marL="68580" marR="68580" marT="0" marB="0" anchor="ctr"/>
                </a:tc>
                <a:tc>
                  <a:txBody>
                    <a:bodyPr/>
                    <a:lstStyle/>
                    <a:p>
                      <a:pPr algn="ctr"/>
                      <a:r>
                        <a:rPr lang="en-US" sz="900" dirty="0">
                          <a:effectLst/>
                        </a:rPr>
                        <a:t> 34,240 </a:t>
                      </a:r>
                      <a:endParaRPr lang="en-US" sz="1200" dirty="0">
                        <a:effectLst/>
                      </a:endParaRPr>
                    </a:p>
                  </a:txBody>
                  <a:tcPr marL="68580" marR="68580" marT="0" marB="0" anchor="ctr"/>
                </a:tc>
                <a:tc>
                  <a:txBody>
                    <a:bodyPr/>
                    <a:lstStyle/>
                    <a:p>
                      <a:pPr algn="ctr"/>
                      <a:r>
                        <a:rPr lang="en-US" sz="900" dirty="0">
                          <a:effectLst/>
                        </a:rPr>
                        <a:t> NR </a:t>
                      </a:r>
                      <a:endParaRPr lang="en-US" sz="1200" dirty="0">
                        <a:effectLst/>
                      </a:endParaRPr>
                    </a:p>
                  </a:txBody>
                  <a:tcPr marL="68580" marR="68580" marT="0" marB="0" anchor="ctr"/>
                </a:tc>
                <a:tc>
                  <a:txBody>
                    <a:bodyPr/>
                    <a:lstStyle/>
                    <a:p>
                      <a:pPr algn="ctr"/>
                      <a:r>
                        <a:rPr lang="en-US" sz="900" dirty="0">
                          <a:effectLst/>
                        </a:rPr>
                        <a:t>1.3</a:t>
                      </a:r>
                      <a:endParaRPr lang="en-US" sz="1200" dirty="0">
                        <a:effectLst/>
                      </a:endParaRPr>
                    </a:p>
                  </a:txBody>
                  <a:tcPr marL="68580" marR="68580" marT="0" marB="0" anchor="ctr"/>
                </a:tc>
                <a:tc>
                  <a:txBody>
                    <a:bodyPr/>
                    <a:lstStyle/>
                    <a:p>
                      <a:pPr algn="ctr"/>
                      <a:r>
                        <a:rPr lang="en-US" sz="900" dirty="0">
                          <a:effectLst/>
                        </a:rPr>
                        <a:t>3.1</a:t>
                      </a:r>
                      <a:endParaRPr lang="en-US" sz="1200" dirty="0">
                        <a:effectLst/>
                      </a:endParaRPr>
                    </a:p>
                  </a:txBody>
                  <a:tcPr marL="68580" marR="68580" marT="0" marB="0" anchor="ctr"/>
                </a:tc>
                <a:extLst>
                  <a:ext uri="{0D108BD9-81ED-4DB2-BD59-A6C34878D82A}">
                    <a16:rowId xmlns:a16="http://schemas.microsoft.com/office/drawing/2014/main" val="3599028458"/>
                  </a:ext>
                </a:extLst>
              </a:tr>
              <a:tr h="184736">
                <a:tc>
                  <a:txBody>
                    <a:bodyPr/>
                    <a:lstStyle/>
                    <a:p>
                      <a:r>
                        <a:rPr lang="en-US" sz="900" dirty="0">
                          <a:effectLst/>
                        </a:rPr>
                        <a:t> Kosovo </a:t>
                      </a:r>
                      <a:endParaRPr lang="en-US" sz="1200" dirty="0">
                        <a:effectLst/>
                      </a:endParaRPr>
                    </a:p>
                  </a:txBody>
                  <a:tcPr marL="68580" marR="68580" marT="0" marB="0" anchor="ctr"/>
                </a:tc>
                <a:tc>
                  <a:txBody>
                    <a:bodyPr/>
                    <a:lstStyle/>
                    <a:p>
                      <a:pPr algn="ctr"/>
                      <a:r>
                        <a:rPr lang="en-US" sz="900" dirty="0">
                          <a:effectLst/>
                        </a:rPr>
                        <a:t> 3,553 </a:t>
                      </a:r>
                      <a:endParaRPr lang="en-US" sz="1200" dirty="0">
                        <a:effectLst/>
                      </a:endParaRPr>
                    </a:p>
                  </a:txBody>
                  <a:tcPr marL="68580" marR="68580" marT="0" marB="0" anchor="ctr"/>
                </a:tc>
                <a:tc>
                  <a:txBody>
                    <a:bodyPr/>
                    <a:lstStyle/>
                    <a:p>
                      <a:pPr algn="ctr"/>
                      <a:r>
                        <a:rPr lang="en-US" sz="900" dirty="0">
                          <a:effectLst/>
                        </a:rPr>
                        <a:t>85.8</a:t>
                      </a:r>
                      <a:endParaRPr lang="en-US" sz="1200" dirty="0">
                        <a:effectLst/>
                      </a:endParaRPr>
                    </a:p>
                  </a:txBody>
                  <a:tcPr marL="68580" marR="68580" marT="0" marB="0" anchor="ctr"/>
                </a:tc>
                <a:tc>
                  <a:txBody>
                    <a:bodyPr/>
                    <a:lstStyle/>
                    <a:p>
                      <a:pPr algn="ctr"/>
                      <a:r>
                        <a:rPr lang="en-US" sz="900" dirty="0">
                          <a:effectLst/>
                        </a:rPr>
                        <a:t> NR </a:t>
                      </a:r>
                      <a:endParaRPr lang="en-US" sz="1200" dirty="0">
                        <a:effectLst/>
                      </a:endParaRPr>
                    </a:p>
                  </a:txBody>
                  <a:tcPr marL="68580" marR="68580" marT="0" marB="0" anchor="ctr"/>
                </a:tc>
                <a:tc>
                  <a:txBody>
                    <a:bodyPr/>
                    <a:lstStyle/>
                    <a:p>
                      <a:pPr algn="ctr"/>
                      <a:r>
                        <a:rPr lang="en-US" sz="900" dirty="0">
                          <a:effectLst/>
                        </a:rPr>
                        <a:t> NR </a:t>
                      </a:r>
                      <a:endParaRPr lang="en-US" sz="1200" dirty="0">
                        <a:effectLst/>
                      </a:endParaRPr>
                    </a:p>
                  </a:txBody>
                  <a:tcPr marL="68580" marR="68580" marT="0" marB="0" anchor="ctr"/>
                </a:tc>
                <a:tc>
                  <a:txBody>
                    <a:bodyPr/>
                    <a:lstStyle/>
                    <a:p>
                      <a:pPr algn="ctr"/>
                      <a:r>
                        <a:rPr lang="en-US" sz="900" dirty="0">
                          <a:effectLst/>
                        </a:rPr>
                        <a:t>2.4</a:t>
                      </a:r>
                      <a:endParaRPr lang="en-US" sz="1200" dirty="0">
                        <a:effectLst/>
                      </a:endParaRPr>
                    </a:p>
                  </a:txBody>
                  <a:tcPr marL="68580" marR="68580" marT="0" marB="0" anchor="ctr"/>
                </a:tc>
                <a:tc>
                  <a:txBody>
                    <a:bodyPr/>
                    <a:lstStyle/>
                    <a:p>
                      <a:pPr algn="ctr"/>
                      <a:r>
                        <a:rPr lang="en-US" sz="900" dirty="0">
                          <a:effectLst/>
                        </a:rPr>
                        <a:t>NR</a:t>
                      </a:r>
                      <a:endParaRPr lang="en-US" sz="1200" dirty="0">
                        <a:effectLst/>
                      </a:endParaRPr>
                    </a:p>
                  </a:txBody>
                  <a:tcPr marL="68580" marR="68580" marT="0" marB="0" anchor="ctr"/>
                </a:tc>
                <a:extLst>
                  <a:ext uri="{0D108BD9-81ED-4DB2-BD59-A6C34878D82A}">
                    <a16:rowId xmlns:a16="http://schemas.microsoft.com/office/drawing/2014/main" val="1018704997"/>
                  </a:ext>
                </a:extLst>
              </a:tr>
              <a:tr h="184736">
                <a:tc>
                  <a:txBody>
                    <a:bodyPr/>
                    <a:lstStyle/>
                    <a:p>
                      <a:r>
                        <a:rPr lang="en-US" sz="900" dirty="0">
                          <a:effectLst/>
                        </a:rPr>
                        <a:t> Kyrgyzstan </a:t>
                      </a:r>
                      <a:endParaRPr lang="en-US" sz="1200" dirty="0">
                        <a:effectLst/>
                      </a:endParaRPr>
                    </a:p>
                  </a:txBody>
                  <a:tcPr marL="68580" marR="68580" marT="0" marB="0" anchor="ctr"/>
                </a:tc>
                <a:tc>
                  <a:txBody>
                    <a:bodyPr/>
                    <a:lstStyle/>
                    <a:p>
                      <a:pPr algn="ctr"/>
                      <a:r>
                        <a:rPr lang="en-US" sz="900" dirty="0">
                          <a:effectLst/>
                        </a:rPr>
                        <a:t> 1,337 </a:t>
                      </a:r>
                      <a:endParaRPr lang="en-US" sz="1200" dirty="0">
                        <a:effectLst/>
                      </a:endParaRPr>
                    </a:p>
                  </a:txBody>
                  <a:tcPr marL="68580" marR="68580" marT="0" marB="0" anchor="ctr"/>
                </a:tc>
                <a:tc>
                  <a:txBody>
                    <a:bodyPr/>
                    <a:lstStyle/>
                    <a:p>
                      <a:pPr algn="ctr"/>
                      <a:r>
                        <a:rPr lang="en-US" sz="900" dirty="0">
                          <a:effectLst/>
                        </a:rPr>
                        <a:t>22.5</a:t>
                      </a:r>
                      <a:endParaRPr lang="en-US" sz="1200" dirty="0">
                        <a:effectLst/>
                      </a:endParaRPr>
                    </a:p>
                  </a:txBody>
                  <a:tcPr marL="68580" marR="68580" marT="0" marB="0" anchor="ctr"/>
                </a:tc>
                <a:tc>
                  <a:txBody>
                    <a:bodyPr/>
                    <a:lstStyle/>
                    <a:p>
                      <a:pPr algn="ctr"/>
                      <a:r>
                        <a:rPr lang="en-US" sz="900" dirty="0">
                          <a:effectLst/>
                        </a:rPr>
                        <a:t> 10,859 </a:t>
                      </a:r>
                      <a:endParaRPr lang="en-US" sz="1200" dirty="0">
                        <a:effectLst/>
                      </a:endParaRPr>
                    </a:p>
                  </a:txBody>
                  <a:tcPr marL="68580" marR="68580" marT="0" marB="0" anchor="ctr"/>
                </a:tc>
                <a:tc>
                  <a:txBody>
                    <a:bodyPr/>
                    <a:lstStyle/>
                    <a:p>
                      <a:pPr algn="ctr"/>
                      <a:r>
                        <a:rPr lang="en-US" sz="900" dirty="0">
                          <a:effectLst/>
                        </a:rPr>
                        <a:t> NR </a:t>
                      </a:r>
                      <a:endParaRPr lang="en-US" sz="1200" dirty="0">
                        <a:effectLst/>
                      </a:endParaRPr>
                    </a:p>
                  </a:txBody>
                  <a:tcPr marL="68580" marR="68580" marT="0" marB="0" anchor="ctr"/>
                </a:tc>
                <a:tc>
                  <a:txBody>
                    <a:bodyPr/>
                    <a:lstStyle/>
                    <a:p>
                      <a:pPr algn="ctr"/>
                      <a:r>
                        <a:rPr lang="en-US" sz="900" dirty="0">
                          <a:effectLst/>
                        </a:rPr>
                        <a:t>1.7</a:t>
                      </a:r>
                      <a:endParaRPr lang="en-US" sz="1200" dirty="0">
                        <a:effectLst/>
                      </a:endParaRPr>
                    </a:p>
                  </a:txBody>
                  <a:tcPr marL="68580" marR="68580" marT="0" marB="0" anchor="ctr"/>
                </a:tc>
                <a:tc>
                  <a:txBody>
                    <a:bodyPr/>
                    <a:lstStyle/>
                    <a:p>
                      <a:pPr algn="ctr"/>
                      <a:r>
                        <a:rPr lang="en-US" sz="900" dirty="0">
                          <a:effectLst/>
                        </a:rPr>
                        <a:t>12.3</a:t>
                      </a:r>
                      <a:endParaRPr lang="en-US" sz="1200" dirty="0">
                        <a:effectLst/>
                      </a:endParaRPr>
                    </a:p>
                  </a:txBody>
                  <a:tcPr marL="68580" marR="68580" marT="0" marB="0" anchor="ctr"/>
                </a:tc>
                <a:extLst>
                  <a:ext uri="{0D108BD9-81ED-4DB2-BD59-A6C34878D82A}">
                    <a16:rowId xmlns:a16="http://schemas.microsoft.com/office/drawing/2014/main" val="1898076126"/>
                  </a:ext>
                </a:extLst>
              </a:tr>
              <a:tr h="184736">
                <a:tc>
                  <a:txBody>
                    <a:bodyPr/>
                    <a:lstStyle/>
                    <a:p>
                      <a:r>
                        <a:rPr lang="en-US" sz="900" dirty="0">
                          <a:effectLst/>
                        </a:rPr>
                        <a:t> Latvia </a:t>
                      </a:r>
                      <a:endParaRPr lang="en-US" sz="1200" dirty="0">
                        <a:effectLst/>
                      </a:endParaRPr>
                    </a:p>
                  </a:txBody>
                  <a:tcPr marL="68580" marR="68580" marT="0" marB="0" anchor="ctr"/>
                </a:tc>
                <a:tc>
                  <a:txBody>
                    <a:bodyPr/>
                    <a:lstStyle/>
                    <a:p>
                      <a:pPr algn="ctr"/>
                      <a:r>
                        <a:rPr lang="en-US" sz="900" dirty="0">
                          <a:effectLst/>
                        </a:rPr>
                        <a:t> 4,003 </a:t>
                      </a:r>
                      <a:endParaRPr lang="en-US" sz="1200" dirty="0">
                        <a:effectLst/>
                      </a:endParaRPr>
                    </a:p>
                  </a:txBody>
                  <a:tcPr marL="68580" marR="68580" marT="0" marB="0" anchor="ctr"/>
                </a:tc>
                <a:tc>
                  <a:txBody>
                    <a:bodyPr/>
                    <a:lstStyle/>
                    <a:p>
                      <a:pPr algn="ctr"/>
                      <a:r>
                        <a:rPr lang="en-US" sz="900" dirty="0">
                          <a:effectLst/>
                        </a:rPr>
                        <a:t>75.9</a:t>
                      </a:r>
                      <a:endParaRPr lang="en-US" sz="1200" dirty="0">
                        <a:effectLst/>
                      </a:endParaRPr>
                    </a:p>
                  </a:txBody>
                  <a:tcPr marL="68580" marR="68580" marT="0" marB="0" anchor="ctr"/>
                </a:tc>
                <a:tc>
                  <a:txBody>
                    <a:bodyPr/>
                    <a:lstStyle/>
                    <a:p>
                      <a:pPr algn="ctr"/>
                      <a:r>
                        <a:rPr lang="en-US" sz="900" dirty="0">
                          <a:effectLst/>
                        </a:rPr>
                        <a:t> 68,717 </a:t>
                      </a:r>
                      <a:endParaRPr lang="en-US" sz="1200" dirty="0">
                        <a:effectLst/>
                      </a:endParaRPr>
                    </a:p>
                  </a:txBody>
                  <a:tcPr marL="68580" marR="68580" marT="0" marB="0" anchor="ctr"/>
                </a:tc>
                <a:tc>
                  <a:txBody>
                    <a:bodyPr/>
                    <a:lstStyle/>
                    <a:p>
                      <a:pPr algn="ctr"/>
                      <a:r>
                        <a:rPr lang="en-US" sz="900" dirty="0">
                          <a:effectLst/>
                        </a:rPr>
                        <a:t> 1,941 </a:t>
                      </a:r>
                      <a:endParaRPr lang="en-US" sz="1200" dirty="0">
                        <a:effectLst/>
                      </a:endParaRPr>
                    </a:p>
                  </a:txBody>
                  <a:tcPr marL="68580" marR="68580" marT="0" marB="0" anchor="ctr"/>
                </a:tc>
                <a:tc>
                  <a:txBody>
                    <a:bodyPr/>
                    <a:lstStyle/>
                    <a:p>
                      <a:pPr algn="ctr"/>
                      <a:r>
                        <a:rPr lang="en-US" sz="900" dirty="0">
                          <a:effectLst/>
                        </a:rPr>
                        <a:t>1.9</a:t>
                      </a:r>
                      <a:endParaRPr lang="en-US" sz="1200" dirty="0">
                        <a:effectLst/>
                      </a:endParaRPr>
                    </a:p>
                  </a:txBody>
                  <a:tcPr marL="68580" marR="68580" marT="0" marB="0" anchor="ctr"/>
                </a:tc>
                <a:tc>
                  <a:txBody>
                    <a:bodyPr/>
                    <a:lstStyle/>
                    <a:p>
                      <a:pPr algn="ctr"/>
                      <a:r>
                        <a:rPr lang="en-US" sz="900" dirty="0">
                          <a:effectLst/>
                        </a:rPr>
                        <a:t>5.8</a:t>
                      </a:r>
                      <a:endParaRPr lang="en-US" sz="1200" dirty="0">
                        <a:effectLst/>
                      </a:endParaRPr>
                    </a:p>
                  </a:txBody>
                  <a:tcPr marL="68580" marR="68580" marT="0" marB="0" anchor="ctr"/>
                </a:tc>
                <a:extLst>
                  <a:ext uri="{0D108BD9-81ED-4DB2-BD59-A6C34878D82A}">
                    <a16:rowId xmlns:a16="http://schemas.microsoft.com/office/drawing/2014/main" val="2826624555"/>
                  </a:ext>
                </a:extLst>
              </a:tr>
              <a:tr h="184736">
                <a:tc>
                  <a:txBody>
                    <a:bodyPr/>
                    <a:lstStyle/>
                    <a:p>
                      <a:r>
                        <a:rPr lang="en-US" sz="900" dirty="0">
                          <a:effectLst/>
                        </a:rPr>
                        <a:t> Lithuania </a:t>
                      </a:r>
                      <a:endParaRPr lang="en-US" sz="1200" dirty="0">
                        <a:effectLst/>
                      </a:endParaRPr>
                    </a:p>
                  </a:txBody>
                  <a:tcPr marL="68580" marR="68580" marT="0" marB="0" anchor="ctr"/>
                </a:tc>
                <a:tc>
                  <a:txBody>
                    <a:bodyPr/>
                    <a:lstStyle/>
                    <a:p>
                      <a:pPr algn="ctr"/>
                      <a:r>
                        <a:rPr lang="en-US" sz="900" dirty="0">
                          <a:effectLst/>
                        </a:rPr>
                        <a:t> 6,906 </a:t>
                      </a:r>
                      <a:endParaRPr lang="en-US" sz="1200" dirty="0">
                        <a:effectLst/>
                      </a:endParaRPr>
                    </a:p>
                  </a:txBody>
                  <a:tcPr marL="68580" marR="68580" marT="0" marB="0" anchor="ctr"/>
                </a:tc>
                <a:tc>
                  <a:txBody>
                    <a:bodyPr/>
                    <a:lstStyle/>
                    <a:p>
                      <a:pPr algn="ctr"/>
                      <a:r>
                        <a:rPr lang="en-US" sz="900" dirty="0">
                          <a:effectLst/>
                        </a:rPr>
                        <a:t>109.8</a:t>
                      </a:r>
                      <a:endParaRPr lang="en-US" sz="1200" dirty="0">
                        <a:effectLst/>
                      </a:endParaRPr>
                    </a:p>
                  </a:txBody>
                  <a:tcPr marL="68580" marR="68580" marT="0" marB="0" anchor="ctr"/>
                </a:tc>
                <a:tc>
                  <a:txBody>
                    <a:bodyPr/>
                    <a:lstStyle/>
                    <a:p>
                      <a:pPr algn="ctr"/>
                      <a:r>
                        <a:rPr lang="en-US" sz="900" dirty="0">
                          <a:effectLst/>
                        </a:rPr>
                        <a:t> 73,721 </a:t>
                      </a:r>
                      <a:endParaRPr lang="en-US" sz="1200" dirty="0">
                        <a:effectLst/>
                      </a:endParaRPr>
                    </a:p>
                  </a:txBody>
                  <a:tcPr marL="68580" marR="68580" marT="0" marB="0" anchor="ctr"/>
                </a:tc>
                <a:tc>
                  <a:txBody>
                    <a:bodyPr/>
                    <a:lstStyle/>
                    <a:p>
                      <a:pPr algn="ctr"/>
                      <a:r>
                        <a:rPr lang="en-US" sz="900" dirty="0">
                          <a:effectLst/>
                        </a:rPr>
                        <a:t> 5,582 </a:t>
                      </a:r>
                      <a:endParaRPr lang="en-US" sz="1200" dirty="0">
                        <a:effectLst/>
                      </a:endParaRPr>
                    </a:p>
                  </a:txBody>
                  <a:tcPr marL="68580" marR="68580" marT="0" marB="0" anchor="ctr"/>
                </a:tc>
                <a:tc>
                  <a:txBody>
                    <a:bodyPr/>
                    <a:lstStyle/>
                    <a:p>
                      <a:pPr algn="ctr"/>
                      <a:r>
                        <a:rPr lang="en-US" sz="900" dirty="0">
                          <a:effectLst/>
                        </a:rPr>
                        <a:t>1.6</a:t>
                      </a:r>
                      <a:endParaRPr lang="en-US" sz="1200" dirty="0">
                        <a:effectLst/>
                      </a:endParaRPr>
                    </a:p>
                  </a:txBody>
                  <a:tcPr marL="68580" marR="68580" marT="0" marB="0" anchor="ctr"/>
                </a:tc>
                <a:tc>
                  <a:txBody>
                    <a:bodyPr/>
                    <a:lstStyle/>
                    <a:p>
                      <a:pPr algn="ctr"/>
                      <a:r>
                        <a:rPr lang="en-US" sz="900" dirty="0">
                          <a:effectLst/>
                        </a:rPr>
                        <a:t>9.5</a:t>
                      </a:r>
                      <a:endParaRPr lang="en-US" sz="1200" dirty="0">
                        <a:effectLst/>
                      </a:endParaRPr>
                    </a:p>
                  </a:txBody>
                  <a:tcPr marL="68580" marR="68580" marT="0" marB="0" anchor="ctr"/>
                </a:tc>
                <a:extLst>
                  <a:ext uri="{0D108BD9-81ED-4DB2-BD59-A6C34878D82A}">
                    <a16:rowId xmlns:a16="http://schemas.microsoft.com/office/drawing/2014/main" val="1354588598"/>
                  </a:ext>
                </a:extLst>
              </a:tr>
              <a:tr h="184736">
                <a:tc>
                  <a:txBody>
                    <a:bodyPr/>
                    <a:lstStyle/>
                    <a:p>
                      <a:r>
                        <a:rPr lang="en-US" sz="900" dirty="0">
                          <a:effectLst/>
                        </a:rPr>
                        <a:t> North Macedonia </a:t>
                      </a:r>
                      <a:endParaRPr lang="en-US" sz="1200" dirty="0">
                        <a:effectLst/>
                      </a:endParaRPr>
                    </a:p>
                  </a:txBody>
                  <a:tcPr marL="68580" marR="68580" marT="0" marB="0" anchor="ctr"/>
                </a:tc>
                <a:tc>
                  <a:txBody>
                    <a:bodyPr/>
                    <a:lstStyle/>
                    <a:p>
                      <a:pPr algn="ctr"/>
                      <a:r>
                        <a:rPr lang="en-US" sz="900" dirty="0">
                          <a:effectLst/>
                        </a:rPr>
                        <a:t> 4,647 </a:t>
                      </a:r>
                      <a:endParaRPr lang="en-US" sz="1200" dirty="0">
                        <a:effectLst/>
                      </a:endParaRPr>
                    </a:p>
                  </a:txBody>
                  <a:tcPr marL="68580" marR="68580" marT="0" marB="0" anchor="ctr"/>
                </a:tc>
                <a:tc>
                  <a:txBody>
                    <a:bodyPr/>
                    <a:lstStyle/>
                    <a:p>
                      <a:pPr algn="ctr"/>
                      <a:r>
                        <a:rPr lang="en-US" sz="900" dirty="0">
                          <a:effectLst/>
                        </a:rPr>
                        <a:t>143.0</a:t>
                      </a:r>
                      <a:endParaRPr lang="en-US" sz="1200" dirty="0">
                        <a:effectLst/>
                      </a:endParaRPr>
                    </a:p>
                  </a:txBody>
                  <a:tcPr marL="68580" marR="68580" marT="0" marB="0" anchor="ctr"/>
                </a:tc>
                <a:tc>
                  <a:txBody>
                    <a:bodyPr/>
                    <a:lstStyle/>
                    <a:p>
                      <a:pPr algn="ctr"/>
                      <a:r>
                        <a:rPr lang="en-US" sz="900" dirty="0">
                          <a:effectLst/>
                        </a:rPr>
                        <a:t> 23,206 </a:t>
                      </a:r>
                      <a:endParaRPr lang="en-US" sz="1200" dirty="0">
                        <a:effectLst/>
                      </a:endParaRPr>
                    </a:p>
                  </a:txBody>
                  <a:tcPr marL="68580" marR="68580" marT="0" marB="0" anchor="ctr"/>
                </a:tc>
                <a:tc>
                  <a:txBody>
                    <a:bodyPr/>
                    <a:lstStyle/>
                    <a:p>
                      <a:pPr algn="ctr"/>
                      <a:r>
                        <a:rPr lang="en-US" sz="900" dirty="0">
                          <a:effectLst/>
                        </a:rPr>
                        <a:t> NR </a:t>
                      </a:r>
                      <a:endParaRPr lang="en-US" sz="1200" dirty="0">
                        <a:effectLst/>
                      </a:endParaRPr>
                    </a:p>
                  </a:txBody>
                  <a:tcPr marL="68580" marR="68580" marT="0" marB="0" anchor="ctr"/>
                </a:tc>
                <a:tc>
                  <a:txBody>
                    <a:bodyPr/>
                    <a:lstStyle/>
                    <a:p>
                      <a:pPr algn="ctr"/>
                      <a:r>
                        <a:rPr lang="en-US" sz="900" dirty="0">
                          <a:effectLst/>
                        </a:rPr>
                        <a:t>3.1</a:t>
                      </a:r>
                      <a:endParaRPr lang="en-US" sz="1200" dirty="0">
                        <a:effectLst/>
                      </a:endParaRPr>
                    </a:p>
                  </a:txBody>
                  <a:tcPr marL="68580" marR="68580" marT="0" marB="0" anchor="ctr"/>
                </a:tc>
                <a:tc>
                  <a:txBody>
                    <a:bodyPr/>
                    <a:lstStyle/>
                    <a:p>
                      <a:pPr algn="ctr"/>
                      <a:r>
                        <a:rPr lang="en-US" sz="900" dirty="0">
                          <a:effectLst/>
                        </a:rPr>
                        <a:t>20.0</a:t>
                      </a:r>
                      <a:endParaRPr lang="en-US" sz="1200" dirty="0">
                        <a:effectLst/>
                      </a:endParaRPr>
                    </a:p>
                  </a:txBody>
                  <a:tcPr marL="68580" marR="68580" marT="0" marB="0" anchor="ctr"/>
                </a:tc>
                <a:extLst>
                  <a:ext uri="{0D108BD9-81ED-4DB2-BD59-A6C34878D82A}">
                    <a16:rowId xmlns:a16="http://schemas.microsoft.com/office/drawing/2014/main" val="2036936895"/>
                  </a:ext>
                </a:extLst>
              </a:tr>
              <a:tr h="184736">
                <a:tc>
                  <a:txBody>
                    <a:bodyPr/>
                    <a:lstStyle/>
                    <a:p>
                      <a:r>
                        <a:rPr lang="en-US" sz="900" dirty="0">
                          <a:effectLst/>
                        </a:rPr>
                        <a:t> Moldova </a:t>
                      </a:r>
                      <a:endParaRPr lang="en-US" sz="1200" dirty="0">
                        <a:effectLst/>
                      </a:endParaRPr>
                    </a:p>
                  </a:txBody>
                  <a:tcPr marL="68580" marR="68580" marT="0" marB="0" anchor="ctr"/>
                </a:tc>
                <a:tc>
                  <a:txBody>
                    <a:bodyPr/>
                    <a:lstStyle/>
                    <a:p>
                      <a:pPr algn="ctr"/>
                      <a:r>
                        <a:rPr lang="en-US" sz="900" dirty="0">
                          <a:effectLst/>
                        </a:rPr>
                        <a:t> 6,295 </a:t>
                      </a:r>
                      <a:endParaRPr lang="en-US" sz="1200" dirty="0">
                        <a:effectLst/>
                      </a:endParaRPr>
                    </a:p>
                  </a:txBody>
                  <a:tcPr marL="68580" marR="68580" marT="0" marB="0" anchor="ctr"/>
                </a:tc>
                <a:tc>
                  <a:txBody>
                    <a:bodyPr/>
                    <a:lstStyle/>
                    <a:p>
                      <a:pPr algn="ctr"/>
                      <a:r>
                        <a:rPr lang="en-US" sz="900" dirty="0">
                          <a:effectLst/>
                        </a:rPr>
                        <a:t>135.2</a:t>
                      </a:r>
                      <a:endParaRPr lang="en-US" sz="1200" dirty="0">
                        <a:effectLst/>
                      </a:endParaRPr>
                    </a:p>
                  </a:txBody>
                  <a:tcPr marL="68580" marR="68580" marT="0" marB="0" anchor="ctr"/>
                </a:tc>
                <a:tc>
                  <a:txBody>
                    <a:bodyPr/>
                    <a:lstStyle/>
                    <a:p>
                      <a:pPr algn="ctr"/>
                      <a:r>
                        <a:rPr lang="en-US" sz="900" dirty="0">
                          <a:effectLst/>
                        </a:rPr>
                        <a:t> 24,712 </a:t>
                      </a:r>
                      <a:endParaRPr lang="en-US" sz="1200" dirty="0">
                        <a:effectLst/>
                      </a:endParaRPr>
                    </a:p>
                  </a:txBody>
                  <a:tcPr marL="68580" marR="68580" marT="0" marB="0" anchor="ctr"/>
                </a:tc>
                <a:tc>
                  <a:txBody>
                    <a:bodyPr/>
                    <a:lstStyle/>
                    <a:p>
                      <a:pPr algn="ctr"/>
                      <a:r>
                        <a:rPr lang="en-US" sz="900" dirty="0">
                          <a:effectLst/>
                        </a:rPr>
                        <a:t> NR </a:t>
                      </a:r>
                      <a:endParaRPr lang="en-US" sz="1200" dirty="0">
                        <a:effectLst/>
                      </a:endParaRPr>
                    </a:p>
                  </a:txBody>
                  <a:tcPr marL="68580" marR="68580" marT="0" marB="0" anchor="ctr"/>
                </a:tc>
                <a:tc>
                  <a:txBody>
                    <a:bodyPr/>
                    <a:lstStyle/>
                    <a:p>
                      <a:pPr algn="ctr"/>
                      <a:r>
                        <a:rPr lang="en-US" sz="900" dirty="0">
                          <a:effectLst/>
                        </a:rPr>
                        <a:t>2.1</a:t>
                      </a:r>
                      <a:endParaRPr lang="en-US" sz="1200" dirty="0">
                        <a:effectLst/>
                      </a:endParaRPr>
                    </a:p>
                  </a:txBody>
                  <a:tcPr marL="68580" marR="68580" marT="0" marB="0" anchor="ctr"/>
                </a:tc>
                <a:tc>
                  <a:txBody>
                    <a:bodyPr/>
                    <a:lstStyle/>
                    <a:p>
                      <a:pPr algn="ctr"/>
                      <a:r>
                        <a:rPr lang="en-US" sz="900" dirty="0">
                          <a:effectLst/>
                        </a:rPr>
                        <a:t>25.5</a:t>
                      </a:r>
                      <a:endParaRPr lang="en-US" sz="1200" dirty="0">
                        <a:effectLst/>
                      </a:endParaRPr>
                    </a:p>
                  </a:txBody>
                  <a:tcPr marL="68580" marR="68580" marT="0" marB="0" anchor="ctr"/>
                </a:tc>
                <a:extLst>
                  <a:ext uri="{0D108BD9-81ED-4DB2-BD59-A6C34878D82A}">
                    <a16:rowId xmlns:a16="http://schemas.microsoft.com/office/drawing/2014/main" val="1209337028"/>
                  </a:ext>
                </a:extLst>
              </a:tr>
              <a:tr h="184736">
                <a:tc>
                  <a:txBody>
                    <a:bodyPr/>
                    <a:lstStyle/>
                    <a:p>
                      <a:r>
                        <a:rPr lang="en-US" sz="900" dirty="0">
                          <a:effectLst/>
                        </a:rPr>
                        <a:t> Montenegro </a:t>
                      </a:r>
                      <a:endParaRPr lang="en-US" sz="1200" dirty="0">
                        <a:effectLst/>
                      </a:endParaRPr>
                    </a:p>
                  </a:txBody>
                  <a:tcPr marL="68580" marR="68580" marT="0" marB="0" anchor="ctr"/>
                </a:tc>
                <a:tc>
                  <a:txBody>
                    <a:bodyPr/>
                    <a:lstStyle/>
                    <a:p>
                      <a:pPr algn="ctr"/>
                      <a:r>
                        <a:rPr lang="en-US" sz="900" dirty="0">
                          <a:effectLst/>
                        </a:rPr>
                        <a:t> 10,930 </a:t>
                      </a:r>
                      <a:endParaRPr lang="en-US" sz="1200" dirty="0">
                        <a:effectLst/>
                      </a:endParaRPr>
                    </a:p>
                  </a:txBody>
                  <a:tcPr marL="68580" marR="68580" marT="0" marB="0" anchor="ctr"/>
                </a:tc>
                <a:tc>
                  <a:txBody>
                    <a:bodyPr/>
                    <a:lstStyle/>
                    <a:p>
                      <a:pPr algn="ctr"/>
                      <a:r>
                        <a:rPr lang="en-US" sz="900" dirty="0">
                          <a:effectLst/>
                        </a:rPr>
                        <a:t>141.4</a:t>
                      </a:r>
                      <a:endParaRPr lang="en-US" sz="1200" dirty="0">
                        <a:effectLst/>
                      </a:endParaRPr>
                    </a:p>
                  </a:txBody>
                  <a:tcPr marL="68580" marR="68580" marT="0" marB="0" anchor="ctr"/>
                </a:tc>
                <a:tc>
                  <a:txBody>
                    <a:bodyPr/>
                    <a:lstStyle/>
                    <a:p>
                      <a:pPr algn="ctr"/>
                      <a:r>
                        <a:rPr lang="en-US" sz="900" dirty="0">
                          <a:effectLst/>
                        </a:rPr>
                        <a:t> 40,366 </a:t>
                      </a:r>
                      <a:endParaRPr lang="en-US" sz="1200" dirty="0">
                        <a:effectLst/>
                      </a:endParaRPr>
                    </a:p>
                  </a:txBody>
                  <a:tcPr marL="68580" marR="68580" marT="0" marB="0" anchor="ctr"/>
                </a:tc>
                <a:tc>
                  <a:txBody>
                    <a:bodyPr/>
                    <a:lstStyle/>
                    <a:p>
                      <a:pPr algn="ctr"/>
                      <a:r>
                        <a:rPr lang="en-US" sz="900" dirty="0">
                          <a:effectLst/>
                        </a:rPr>
                        <a:t> NR </a:t>
                      </a:r>
                      <a:endParaRPr lang="en-US" sz="1200" dirty="0">
                        <a:effectLst/>
                      </a:endParaRPr>
                    </a:p>
                  </a:txBody>
                  <a:tcPr marL="68580" marR="68580" marT="0" marB="0" anchor="ctr"/>
                </a:tc>
                <a:tc>
                  <a:txBody>
                    <a:bodyPr/>
                    <a:lstStyle/>
                    <a:p>
                      <a:pPr algn="ctr"/>
                      <a:r>
                        <a:rPr lang="en-US" sz="900" dirty="0">
                          <a:effectLst/>
                        </a:rPr>
                        <a:t>1.3</a:t>
                      </a:r>
                      <a:endParaRPr lang="en-US" sz="1200" dirty="0">
                        <a:effectLst/>
                      </a:endParaRPr>
                    </a:p>
                  </a:txBody>
                  <a:tcPr marL="68580" marR="68580" marT="0" marB="0" anchor="ctr"/>
                </a:tc>
                <a:tc>
                  <a:txBody>
                    <a:bodyPr/>
                    <a:lstStyle/>
                    <a:p>
                      <a:pPr algn="ctr"/>
                      <a:r>
                        <a:rPr lang="en-US" sz="900" dirty="0">
                          <a:effectLst/>
                        </a:rPr>
                        <a:t>27.1</a:t>
                      </a:r>
                      <a:endParaRPr lang="en-US" sz="1200" dirty="0">
                        <a:effectLst/>
                      </a:endParaRPr>
                    </a:p>
                  </a:txBody>
                  <a:tcPr marL="68580" marR="68580" marT="0" marB="0" anchor="ctr"/>
                </a:tc>
                <a:extLst>
                  <a:ext uri="{0D108BD9-81ED-4DB2-BD59-A6C34878D82A}">
                    <a16:rowId xmlns:a16="http://schemas.microsoft.com/office/drawing/2014/main" val="4059639472"/>
                  </a:ext>
                </a:extLst>
              </a:tr>
              <a:tr h="184736">
                <a:tc>
                  <a:txBody>
                    <a:bodyPr/>
                    <a:lstStyle/>
                    <a:p>
                      <a:r>
                        <a:rPr lang="en-US" sz="900" dirty="0">
                          <a:effectLst/>
                        </a:rPr>
                        <a:t> Poland </a:t>
                      </a:r>
                      <a:endParaRPr lang="en-US" sz="1200" dirty="0">
                        <a:effectLst/>
                      </a:endParaRPr>
                    </a:p>
                  </a:txBody>
                  <a:tcPr marL="68580" marR="68580" marT="0" marB="0" anchor="ctr"/>
                </a:tc>
                <a:tc>
                  <a:txBody>
                    <a:bodyPr/>
                    <a:lstStyle/>
                    <a:p>
                      <a:pPr algn="ctr"/>
                      <a:r>
                        <a:rPr lang="en-US" sz="900" dirty="0">
                          <a:effectLst/>
                        </a:rPr>
                        <a:t> 4,109 </a:t>
                      </a:r>
                      <a:endParaRPr lang="en-US" sz="1200" dirty="0">
                        <a:effectLst/>
                      </a:endParaRPr>
                    </a:p>
                  </a:txBody>
                  <a:tcPr marL="68580" marR="68580" marT="0" marB="0" anchor="ctr"/>
                </a:tc>
                <a:tc>
                  <a:txBody>
                    <a:bodyPr/>
                    <a:lstStyle/>
                    <a:p>
                      <a:pPr algn="ctr"/>
                      <a:r>
                        <a:rPr lang="en-US" sz="900" dirty="0">
                          <a:effectLst/>
                        </a:rPr>
                        <a:t>105.3</a:t>
                      </a:r>
                      <a:endParaRPr lang="en-US" sz="1200" dirty="0">
                        <a:effectLst/>
                      </a:endParaRPr>
                    </a:p>
                  </a:txBody>
                  <a:tcPr marL="68580" marR="68580" marT="0" marB="0" anchor="ctr"/>
                </a:tc>
                <a:tc>
                  <a:txBody>
                    <a:bodyPr/>
                    <a:lstStyle/>
                    <a:p>
                      <a:pPr algn="ctr"/>
                      <a:r>
                        <a:rPr lang="en-US" sz="900" dirty="0">
                          <a:effectLst/>
                        </a:rPr>
                        <a:t> 23,783 </a:t>
                      </a:r>
                      <a:endParaRPr lang="en-US" sz="1200" dirty="0">
                        <a:effectLst/>
                      </a:endParaRPr>
                    </a:p>
                  </a:txBody>
                  <a:tcPr marL="68580" marR="68580" marT="0" marB="0" anchor="ctr"/>
                </a:tc>
                <a:tc>
                  <a:txBody>
                    <a:bodyPr/>
                    <a:lstStyle/>
                    <a:p>
                      <a:pPr algn="ctr"/>
                      <a:r>
                        <a:rPr lang="en-US" sz="900" dirty="0">
                          <a:effectLst/>
                        </a:rPr>
                        <a:t> 5,396 </a:t>
                      </a:r>
                      <a:endParaRPr lang="en-US" sz="1200" dirty="0">
                        <a:effectLst/>
                      </a:endParaRPr>
                    </a:p>
                  </a:txBody>
                  <a:tcPr marL="68580" marR="68580" marT="0" marB="0" anchor="ctr"/>
                </a:tc>
                <a:tc>
                  <a:txBody>
                    <a:bodyPr/>
                    <a:lstStyle/>
                    <a:p>
                      <a:pPr algn="ctr"/>
                      <a:r>
                        <a:rPr lang="en-US" sz="900" dirty="0">
                          <a:effectLst/>
                        </a:rPr>
                        <a:t>2.6</a:t>
                      </a:r>
                      <a:endParaRPr lang="en-US" sz="1200" dirty="0">
                        <a:effectLst/>
                      </a:endParaRPr>
                    </a:p>
                  </a:txBody>
                  <a:tcPr marL="68580" marR="68580" marT="0" marB="0" anchor="ctr"/>
                </a:tc>
                <a:tc>
                  <a:txBody>
                    <a:bodyPr/>
                    <a:lstStyle/>
                    <a:p>
                      <a:pPr algn="ctr"/>
                      <a:r>
                        <a:rPr lang="en-US" sz="900" dirty="0">
                          <a:effectLst/>
                        </a:rPr>
                        <a:t>17.3</a:t>
                      </a:r>
                      <a:endParaRPr lang="en-US" sz="1200" dirty="0">
                        <a:effectLst/>
                      </a:endParaRPr>
                    </a:p>
                  </a:txBody>
                  <a:tcPr marL="68580" marR="68580" marT="0" marB="0" anchor="ctr"/>
                </a:tc>
                <a:extLst>
                  <a:ext uri="{0D108BD9-81ED-4DB2-BD59-A6C34878D82A}">
                    <a16:rowId xmlns:a16="http://schemas.microsoft.com/office/drawing/2014/main" val="3986182702"/>
                  </a:ext>
                </a:extLst>
              </a:tr>
              <a:tr h="184736">
                <a:tc>
                  <a:txBody>
                    <a:bodyPr/>
                    <a:lstStyle/>
                    <a:p>
                      <a:r>
                        <a:rPr lang="en-US" sz="900" dirty="0">
                          <a:effectLst/>
                        </a:rPr>
                        <a:t> Portugal </a:t>
                      </a:r>
                      <a:endParaRPr lang="en-US" sz="1200" dirty="0">
                        <a:effectLst/>
                      </a:endParaRPr>
                    </a:p>
                  </a:txBody>
                  <a:tcPr marL="68580" marR="68580" marT="0" marB="0" anchor="ctr"/>
                </a:tc>
                <a:tc>
                  <a:txBody>
                    <a:bodyPr/>
                    <a:lstStyle/>
                    <a:p>
                      <a:pPr algn="ctr"/>
                      <a:r>
                        <a:rPr lang="en-US" sz="900" dirty="0">
                          <a:effectLst/>
                        </a:rPr>
                        <a:t> 7,602 </a:t>
                      </a:r>
                      <a:endParaRPr lang="en-US" sz="1200" dirty="0">
                        <a:effectLst/>
                      </a:endParaRPr>
                    </a:p>
                  </a:txBody>
                  <a:tcPr marL="68580" marR="68580" marT="0" marB="0" anchor="ctr"/>
                </a:tc>
                <a:tc>
                  <a:txBody>
                    <a:bodyPr/>
                    <a:lstStyle/>
                    <a:p>
                      <a:pPr algn="ctr"/>
                      <a:r>
                        <a:rPr lang="en-US" sz="900" dirty="0">
                          <a:effectLst/>
                        </a:rPr>
                        <a:t>146.3</a:t>
                      </a:r>
                      <a:endParaRPr lang="en-US" sz="1200" dirty="0">
                        <a:effectLst/>
                      </a:endParaRPr>
                    </a:p>
                  </a:txBody>
                  <a:tcPr marL="68580" marR="68580" marT="0" marB="0" anchor="ctr"/>
                </a:tc>
                <a:tc>
                  <a:txBody>
                    <a:bodyPr/>
                    <a:lstStyle/>
                    <a:p>
                      <a:pPr algn="ctr"/>
                      <a:r>
                        <a:rPr lang="en-US" sz="900" dirty="0">
                          <a:effectLst/>
                        </a:rPr>
                        <a:t> 75,577 </a:t>
                      </a:r>
                      <a:endParaRPr lang="en-US" sz="1200" dirty="0">
                        <a:effectLst/>
                      </a:endParaRPr>
                    </a:p>
                  </a:txBody>
                  <a:tcPr marL="68580" marR="68580" marT="0" marB="0" anchor="ctr"/>
                </a:tc>
                <a:tc>
                  <a:txBody>
                    <a:bodyPr/>
                    <a:lstStyle/>
                    <a:p>
                      <a:pPr algn="ctr"/>
                      <a:r>
                        <a:rPr lang="en-US" sz="900" dirty="0">
                          <a:effectLst/>
                        </a:rPr>
                        <a:t> 4,557 </a:t>
                      </a:r>
                      <a:endParaRPr lang="en-US" sz="1200" dirty="0">
                        <a:effectLst/>
                      </a:endParaRPr>
                    </a:p>
                  </a:txBody>
                  <a:tcPr marL="68580" marR="68580" marT="0" marB="0" anchor="ctr"/>
                </a:tc>
                <a:tc>
                  <a:txBody>
                    <a:bodyPr/>
                    <a:lstStyle/>
                    <a:p>
                      <a:pPr algn="ctr"/>
                      <a:r>
                        <a:rPr lang="en-US" sz="900" dirty="0">
                          <a:effectLst/>
                        </a:rPr>
                        <a:t>1.9</a:t>
                      </a:r>
                      <a:endParaRPr lang="en-US" sz="1200" dirty="0">
                        <a:effectLst/>
                      </a:endParaRPr>
                    </a:p>
                  </a:txBody>
                  <a:tcPr marL="68580" marR="68580" marT="0" marB="0" anchor="ctr"/>
                </a:tc>
                <a:tc>
                  <a:txBody>
                    <a:bodyPr/>
                    <a:lstStyle/>
                    <a:p>
                      <a:pPr algn="ctr"/>
                      <a:r>
                        <a:rPr lang="en-US" sz="900" dirty="0">
                          <a:effectLst/>
                        </a:rPr>
                        <a:t>10.1</a:t>
                      </a:r>
                      <a:endParaRPr lang="en-US" sz="1200" dirty="0">
                        <a:effectLst/>
                      </a:endParaRPr>
                    </a:p>
                  </a:txBody>
                  <a:tcPr marL="68580" marR="68580" marT="0" marB="0" anchor="ctr"/>
                </a:tc>
                <a:extLst>
                  <a:ext uri="{0D108BD9-81ED-4DB2-BD59-A6C34878D82A}">
                    <a16:rowId xmlns:a16="http://schemas.microsoft.com/office/drawing/2014/main" val="1646514706"/>
                  </a:ext>
                </a:extLst>
              </a:tr>
              <a:tr h="184736">
                <a:tc>
                  <a:txBody>
                    <a:bodyPr/>
                    <a:lstStyle/>
                    <a:p>
                      <a:r>
                        <a:rPr lang="en-US" sz="900" dirty="0">
                          <a:effectLst/>
                        </a:rPr>
                        <a:t> Romania </a:t>
                      </a:r>
                      <a:endParaRPr lang="en-US" sz="1200" dirty="0">
                        <a:effectLst/>
                      </a:endParaRPr>
                    </a:p>
                  </a:txBody>
                  <a:tcPr marL="68580" marR="68580" marT="0" marB="0" anchor="ctr"/>
                </a:tc>
                <a:tc>
                  <a:txBody>
                    <a:bodyPr/>
                    <a:lstStyle/>
                    <a:p>
                      <a:pPr algn="ctr"/>
                      <a:r>
                        <a:rPr lang="en-US" sz="900" dirty="0">
                          <a:effectLst/>
                        </a:rPr>
                        <a:t> 3,903 </a:t>
                      </a:r>
                      <a:endParaRPr lang="en-US" sz="1200" dirty="0">
                        <a:effectLst/>
                      </a:endParaRPr>
                    </a:p>
                  </a:txBody>
                  <a:tcPr marL="68580" marR="68580" marT="0" marB="0" anchor="ctr"/>
                </a:tc>
                <a:tc>
                  <a:txBody>
                    <a:bodyPr/>
                    <a:lstStyle/>
                    <a:p>
                      <a:pPr algn="ctr"/>
                      <a:r>
                        <a:rPr lang="en-US" sz="900" dirty="0">
                          <a:effectLst/>
                        </a:rPr>
                        <a:t>99.3</a:t>
                      </a:r>
                      <a:endParaRPr lang="en-US" sz="1200" dirty="0">
                        <a:effectLst/>
                      </a:endParaRPr>
                    </a:p>
                  </a:txBody>
                  <a:tcPr marL="68580" marR="68580" marT="0" marB="0" anchor="ctr"/>
                </a:tc>
                <a:tc>
                  <a:txBody>
                    <a:bodyPr/>
                    <a:lstStyle/>
                    <a:p>
                      <a:pPr algn="ctr"/>
                      <a:r>
                        <a:rPr lang="en-US" sz="900" dirty="0">
                          <a:effectLst/>
                        </a:rPr>
                        <a:t> 29,287 </a:t>
                      </a:r>
                      <a:endParaRPr lang="en-US" sz="1200" dirty="0">
                        <a:effectLst/>
                      </a:endParaRPr>
                    </a:p>
                  </a:txBody>
                  <a:tcPr marL="68580" marR="68580" marT="0" marB="0" anchor="ctr"/>
                </a:tc>
                <a:tc>
                  <a:txBody>
                    <a:bodyPr/>
                    <a:lstStyle/>
                    <a:p>
                      <a:pPr algn="ctr"/>
                      <a:r>
                        <a:rPr lang="en-US" sz="900" dirty="0">
                          <a:effectLst/>
                        </a:rPr>
                        <a:t> 5,199 </a:t>
                      </a:r>
                      <a:endParaRPr lang="en-US" sz="1200" dirty="0">
                        <a:effectLst/>
                      </a:endParaRPr>
                    </a:p>
                  </a:txBody>
                  <a:tcPr marL="68580" marR="68580" marT="0" marB="0" anchor="ctr"/>
                </a:tc>
                <a:tc>
                  <a:txBody>
                    <a:bodyPr/>
                    <a:lstStyle/>
                    <a:p>
                      <a:pPr algn="ctr"/>
                      <a:r>
                        <a:rPr lang="en-US" sz="900" dirty="0">
                          <a:effectLst/>
                        </a:rPr>
                        <a:t>2.5</a:t>
                      </a:r>
                      <a:endParaRPr lang="en-US" sz="1200" dirty="0">
                        <a:effectLst/>
                      </a:endParaRPr>
                    </a:p>
                  </a:txBody>
                  <a:tcPr marL="68580" marR="68580" marT="0" marB="0" anchor="ctr"/>
                </a:tc>
                <a:tc>
                  <a:txBody>
                    <a:bodyPr/>
                    <a:lstStyle/>
                    <a:p>
                      <a:pPr algn="ctr"/>
                      <a:r>
                        <a:rPr lang="en-US" sz="900" dirty="0">
                          <a:effectLst/>
                        </a:rPr>
                        <a:t>13.3</a:t>
                      </a:r>
                      <a:endParaRPr lang="en-US" sz="1200" dirty="0">
                        <a:effectLst/>
                      </a:endParaRPr>
                    </a:p>
                  </a:txBody>
                  <a:tcPr marL="68580" marR="68580" marT="0" marB="0" anchor="ctr"/>
                </a:tc>
                <a:extLst>
                  <a:ext uri="{0D108BD9-81ED-4DB2-BD59-A6C34878D82A}">
                    <a16:rowId xmlns:a16="http://schemas.microsoft.com/office/drawing/2014/main" val="151987310"/>
                  </a:ext>
                </a:extLst>
              </a:tr>
              <a:tr h="184736">
                <a:tc>
                  <a:txBody>
                    <a:bodyPr/>
                    <a:lstStyle/>
                    <a:p>
                      <a:r>
                        <a:rPr lang="en-US" sz="900" dirty="0">
                          <a:effectLst/>
                        </a:rPr>
                        <a:t> Russia </a:t>
                      </a:r>
                      <a:endParaRPr lang="en-US" sz="1200" dirty="0">
                        <a:effectLst/>
                      </a:endParaRPr>
                    </a:p>
                  </a:txBody>
                  <a:tcPr marL="68580" marR="68580" marT="0" marB="0" anchor="ctr"/>
                </a:tc>
                <a:tc>
                  <a:txBody>
                    <a:bodyPr/>
                    <a:lstStyle/>
                    <a:p>
                      <a:pPr algn="ctr"/>
                      <a:r>
                        <a:rPr lang="en-US" sz="900" dirty="0">
                          <a:effectLst/>
                        </a:rPr>
                        <a:t> 2,723 </a:t>
                      </a:r>
                      <a:endParaRPr lang="en-US" sz="1200" dirty="0">
                        <a:effectLst/>
                      </a:endParaRPr>
                    </a:p>
                  </a:txBody>
                  <a:tcPr marL="68580" marR="68580" marT="0" marB="0" anchor="ctr"/>
                </a:tc>
                <a:tc>
                  <a:txBody>
                    <a:bodyPr/>
                    <a:lstStyle/>
                    <a:p>
                      <a:pPr algn="ctr"/>
                      <a:r>
                        <a:rPr lang="en-US" sz="900" dirty="0">
                          <a:effectLst/>
                        </a:rPr>
                        <a:t>53.1</a:t>
                      </a:r>
                      <a:endParaRPr lang="en-US" sz="1200" dirty="0">
                        <a:effectLst/>
                      </a:endParaRPr>
                    </a:p>
                  </a:txBody>
                  <a:tcPr marL="68580" marR="68580" marT="0" marB="0" anchor="ctr"/>
                </a:tc>
                <a:tc>
                  <a:txBody>
                    <a:bodyPr/>
                    <a:lstStyle/>
                    <a:p>
                      <a:pPr algn="ctr"/>
                      <a:r>
                        <a:rPr lang="en-US" sz="900" dirty="0">
                          <a:effectLst/>
                        </a:rPr>
                        <a:t> 72,207 </a:t>
                      </a:r>
                      <a:endParaRPr lang="en-US" sz="1200" dirty="0">
                        <a:effectLst/>
                      </a:endParaRPr>
                    </a:p>
                  </a:txBody>
                  <a:tcPr marL="68580" marR="68580" marT="0" marB="0" anchor="ctr"/>
                </a:tc>
                <a:tc>
                  <a:txBody>
                    <a:bodyPr/>
                    <a:lstStyle/>
                    <a:p>
                      <a:pPr algn="ctr"/>
                      <a:r>
                        <a:rPr lang="en-US" sz="900" dirty="0">
                          <a:effectLst/>
                        </a:rPr>
                        <a:t> 2,657 </a:t>
                      </a:r>
                      <a:endParaRPr lang="en-US" sz="1200" dirty="0">
                        <a:effectLst/>
                      </a:endParaRPr>
                    </a:p>
                  </a:txBody>
                  <a:tcPr marL="68580" marR="68580" marT="0" marB="0" anchor="ctr"/>
                </a:tc>
                <a:tc>
                  <a:txBody>
                    <a:bodyPr/>
                    <a:lstStyle/>
                    <a:p>
                      <a:pPr algn="ctr"/>
                      <a:r>
                        <a:rPr lang="en-US" sz="900" dirty="0">
                          <a:effectLst/>
                        </a:rPr>
                        <a:t>1.9</a:t>
                      </a:r>
                      <a:endParaRPr lang="en-US" sz="1200" dirty="0">
                        <a:effectLst/>
                      </a:endParaRPr>
                    </a:p>
                  </a:txBody>
                  <a:tcPr marL="68580" marR="68580" marT="0" marB="0" anchor="ctr"/>
                </a:tc>
                <a:tc>
                  <a:txBody>
                    <a:bodyPr/>
                    <a:lstStyle/>
                    <a:p>
                      <a:pPr algn="ctr"/>
                      <a:r>
                        <a:rPr lang="en-US" sz="900" dirty="0">
                          <a:effectLst/>
                        </a:rPr>
                        <a:t>3.8</a:t>
                      </a:r>
                      <a:endParaRPr lang="en-US" sz="1200" dirty="0">
                        <a:effectLst/>
                      </a:endParaRPr>
                    </a:p>
                  </a:txBody>
                  <a:tcPr marL="68580" marR="68580" marT="0" marB="0" anchor="ctr"/>
                </a:tc>
                <a:extLst>
                  <a:ext uri="{0D108BD9-81ED-4DB2-BD59-A6C34878D82A}">
                    <a16:rowId xmlns:a16="http://schemas.microsoft.com/office/drawing/2014/main" val="1013801255"/>
                  </a:ext>
                </a:extLst>
              </a:tr>
              <a:tr h="184736">
                <a:tc>
                  <a:txBody>
                    <a:bodyPr/>
                    <a:lstStyle/>
                    <a:p>
                      <a:r>
                        <a:rPr lang="en-US" sz="900" dirty="0">
                          <a:effectLst/>
                        </a:rPr>
                        <a:t> Serbia </a:t>
                      </a:r>
                      <a:endParaRPr lang="en-US" sz="1200" dirty="0">
                        <a:effectLst/>
                      </a:endParaRPr>
                    </a:p>
                  </a:txBody>
                  <a:tcPr marL="68580" marR="68580" marT="0" marB="0" anchor="ctr"/>
                </a:tc>
                <a:tc>
                  <a:txBody>
                    <a:bodyPr/>
                    <a:lstStyle/>
                    <a:p>
                      <a:pPr algn="ctr"/>
                      <a:r>
                        <a:rPr lang="en-US" sz="900" dirty="0">
                          <a:effectLst/>
                        </a:rPr>
                        <a:t> 6,001 </a:t>
                      </a:r>
                      <a:endParaRPr lang="en-US" sz="1200" dirty="0">
                        <a:effectLst/>
                      </a:endParaRPr>
                    </a:p>
                  </a:txBody>
                  <a:tcPr marL="68580" marR="68580" marT="0" marB="0" anchor="ctr"/>
                </a:tc>
                <a:tc>
                  <a:txBody>
                    <a:bodyPr/>
                    <a:lstStyle/>
                    <a:p>
                      <a:pPr algn="ctr"/>
                      <a:r>
                        <a:rPr lang="en-US" sz="900" dirty="0">
                          <a:effectLst/>
                        </a:rPr>
                        <a:t>60.3</a:t>
                      </a:r>
                      <a:endParaRPr lang="en-US" sz="1200" dirty="0">
                        <a:effectLst/>
                      </a:endParaRPr>
                    </a:p>
                  </a:txBody>
                  <a:tcPr marL="68580" marR="68580" marT="0" marB="0" anchor="ctr"/>
                </a:tc>
                <a:tc>
                  <a:txBody>
                    <a:bodyPr/>
                    <a:lstStyle/>
                    <a:p>
                      <a:pPr algn="ctr"/>
                      <a:r>
                        <a:rPr lang="en-US" sz="900" dirty="0">
                          <a:effectLst/>
                        </a:rPr>
                        <a:t> 39,545 </a:t>
                      </a:r>
                      <a:endParaRPr lang="en-US" sz="1200" dirty="0">
                        <a:effectLst/>
                      </a:endParaRPr>
                    </a:p>
                  </a:txBody>
                  <a:tcPr marL="68580" marR="68580" marT="0" marB="0" anchor="ctr"/>
                </a:tc>
                <a:tc>
                  <a:txBody>
                    <a:bodyPr/>
                    <a:lstStyle/>
                    <a:p>
                      <a:pPr algn="ctr"/>
                      <a:r>
                        <a:rPr lang="en-US" sz="900" dirty="0">
                          <a:effectLst/>
                        </a:rPr>
                        <a:t> 10,330 </a:t>
                      </a:r>
                      <a:endParaRPr lang="en-US" sz="1200" dirty="0">
                        <a:effectLst/>
                      </a:endParaRPr>
                    </a:p>
                  </a:txBody>
                  <a:tcPr marL="68580" marR="68580" marT="0" marB="0" anchor="ctr"/>
                </a:tc>
                <a:tc>
                  <a:txBody>
                    <a:bodyPr/>
                    <a:lstStyle/>
                    <a:p>
                      <a:pPr algn="ctr"/>
                      <a:r>
                        <a:rPr lang="en-US" sz="900" dirty="0">
                          <a:effectLst/>
                        </a:rPr>
                        <a:t>1.0</a:t>
                      </a:r>
                      <a:endParaRPr lang="en-US" sz="1200" dirty="0">
                        <a:effectLst/>
                      </a:endParaRPr>
                    </a:p>
                  </a:txBody>
                  <a:tcPr marL="68580" marR="68580" marT="0" marB="0" anchor="ctr"/>
                </a:tc>
                <a:tc>
                  <a:txBody>
                    <a:bodyPr/>
                    <a:lstStyle/>
                    <a:p>
                      <a:pPr algn="ctr"/>
                      <a:r>
                        <a:rPr lang="en-US" sz="900" dirty="0">
                          <a:effectLst/>
                        </a:rPr>
                        <a:t>15.2</a:t>
                      </a:r>
                      <a:endParaRPr lang="en-US" sz="1200" dirty="0">
                        <a:effectLst/>
                      </a:endParaRPr>
                    </a:p>
                  </a:txBody>
                  <a:tcPr marL="68580" marR="68580" marT="0" marB="0" anchor="ctr"/>
                </a:tc>
                <a:extLst>
                  <a:ext uri="{0D108BD9-81ED-4DB2-BD59-A6C34878D82A}">
                    <a16:rowId xmlns:a16="http://schemas.microsoft.com/office/drawing/2014/main" val="330256012"/>
                  </a:ext>
                </a:extLst>
              </a:tr>
              <a:tr h="184736">
                <a:tc>
                  <a:txBody>
                    <a:bodyPr/>
                    <a:lstStyle/>
                    <a:p>
                      <a:r>
                        <a:rPr lang="en-US" sz="900" dirty="0">
                          <a:effectLst/>
                        </a:rPr>
                        <a:t> Slovakia </a:t>
                      </a:r>
                      <a:endParaRPr lang="en-US" sz="1200" dirty="0">
                        <a:effectLst/>
                      </a:endParaRPr>
                    </a:p>
                  </a:txBody>
                  <a:tcPr marL="68580" marR="68580" marT="0" marB="0" anchor="ctr"/>
                </a:tc>
                <a:tc>
                  <a:txBody>
                    <a:bodyPr/>
                    <a:lstStyle/>
                    <a:p>
                      <a:pPr algn="ctr"/>
                      <a:r>
                        <a:rPr lang="en-US" sz="900" dirty="0">
                          <a:effectLst/>
                        </a:rPr>
                        <a:t> 5,022 </a:t>
                      </a:r>
                      <a:endParaRPr lang="en-US" sz="1200" dirty="0">
                        <a:effectLst/>
                      </a:endParaRPr>
                    </a:p>
                  </a:txBody>
                  <a:tcPr marL="68580" marR="68580" marT="0" marB="0" anchor="ctr"/>
                </a:tc>
                <a:tc>
                  <a:txBody>
                    <a:bodyPr/>
                    <a:lstStyle/>
                    <a:p>
                      <a:pPr algn="ctr"/>
                      <a:r>
                        <a:rPr lang="en-US" sz="900" dirty="0">
                          <a:effectLst/>
                        </a:rPr>
                        <a:t>105.1</a:t>
                      </a:r>
                      <a:endParaRPr lang="en-US" sz="1200" dirty="0">
                        <a:effectLst/>
                      </a:endParaRPr>
                    </a:p>
                  </a:txBody>
                  <a:tcPr marL="68580" marR="68580" marT="0" marB="0" anchor="ctr"/>
                </a:tc>
                <a:tc>
                  <a:txBody>
                    <a:bodyPr/>
                    <a:lstStyle/>
                    <a:p>
                      <a:pPr algn="ctr"/>
                      <a:r>
                        <a:rPr lang="en-US" sz="900" dirty="0">
                          <a:effectLst/>
                        </a:rPr>
                        <a:t> 34,497 </a:t>
                      </a:r>
                      <a:endParaRPr lang="en-US" sz="1200" dirty="0">
                        <a:effectLst/>
                      </a:endParaRPr>
                    </a:p>
                  </a:txBody>
                  <a:tcPr marL="68580" marR="68580" marT="0" marB="0" anchor="ctr"/>
                </a:tc>
                <a:tc>
                  <a:txBody>
                    <a:bodyPr/>
                    <a:lstStyle/>
                    <a:p>
                      <a:pPr algn="ctr"/>
                      <a:r>
                        <a:rPr lang="en-US" sz="900" dirty="0">
                          <a:effectLst/>
                        </a:rPr>
                        <a:t> 5,179</a:t>
                      </a:r>
                      <a:endParaRPr lang="en-US" sz="1200" dirty="0">
                        <a:effectLst/>
                      </a:endParaRPr>
                    </a:p>
                  </a:txBody>
                  <a:tcPr marL="68580" marR="68580" marT="0" marB="0" anchor="ctr"/>
                </a:tc>
                <a:tc>
                  <a:txBody>
                    <a:bodyPr/>
                    <a:lstStyle/>
                    <a:p>
                      <a:pPr algn="ctr"/>
                      <a:r>
                        <a:rPr lang="en-US" sz="900" dirty="0">
                          <a:effectLst/>
                        </a:rPr>
                        <a:t>2.1</a:t>
                      </a:r>
                      <a:endParaRPr lang="en-US" sz="1200" dirty="0">
                        <a:effectLst/>
                      </a:endParaRPr>
                    </a:p>
                  </a:txBody>
                  <a:tcPr marL="68580" marR="68580" marT="0" marB="0" anchor="ctr"/>
                </a:tc>
                <a:tc>
                  <a:txBody>
                    <a:bodyPr/>
                    <a:lstStyle/>
                    <a:p>
                      <a:pPr algn="ctr"/>
                      <a:r>
                        <a:rPr lang="en-US" sz="900" dirty="0">
                          <a:effectLst/>
                        </a:rPr>
                        <a:t>14.6</a:t>
                      </a:r>
                      <a:endParaRPr lang="en-US" sz="1200" dirty="0">
                        <a:effectLst/>
                      </a:endParaRPr>
                    </a:p>
                  </a:txBody>
                  <a:tcPr marL="68580" marR="68580" marT="0" marB="0" anchor="ctr"/>
                </a:tc>
                <a:extLst>
                  <a:ext uri="{0D108BD9-81ED-4DB2-BD59-A6C34878D82A}">
                    <a16:rowId xmlns:a16="http://schemas.microsoft.com/office/drawing/2014/main" val="1595763218"/>
                  </a:ext>
                </a:extLst>
              </a:tr>
              <a:tr h="184736">
                <a:tc>
                  <a:txBody>
                    <a:bodyPr/>
                    <a:lstStyle/>
                    <a:p>
                      <a:r>
                        <a:rPr lang="en-US" sz="900" dirty="0">
                          <a:effectLst/>
                        </a:rPr>
                        <a:t> Spain </a:t>
                      </a:r>
                      <a:endParaRPr lang="en-US" sz="1200" dirty="0">
                        <a:effectLst/>
                      </a:endParaRPr>
                    </a:p>
                  </a:txBody>
                  <a:tcPr marL="68580" marR="68580" marT="0" marB="0" anchor="ctr"/>
                </a:tc>
                <a:tc>
                  <a:txBody>
                    <a:bodyPr/>
                    <a:lstStyle/>
                    <a:p>
                      <a:pPr algn="ctr"/>
                      <a:r>
                        <a:rPr lang="en-US" sz="900" dirty="0">
                          <a:effectLst/>
                        </a:rPr>
                        <a:t> 6,488 </a:t>
                      </a:r>
                      <a:endParaRPr lang="en-US" sz="1200" dirty="0">
                        <a:effectLst/>
                      </a:endParaRPr>
                    </a:p>
                  </a:txBody>
                  <a:tcPr marL="68580" marR="68580" marT="0" marB="0" anchor="ctr"/>
                </a:tc>
                <a:tc>
                  <a:txBody>
                    <a:bodyPr/>
                    <a:lstStyle/>
                    <a:p>
                      <a:pPr algn="ctr"/>
                      <a:r>
                        <a:rPr lang="en-US" sz="900" dirty="0">
                          <a:effectLst/>
                        </a:rPr>
                        <a:t>137.5</a:t>
                      </a:r>
                      <a:endParaRPr lang="en-US" sz="1200" dirty="0">
                        <a:effectLst/>
                      </a:endParaRPr>
                    </a:p>
                  </a:txBody>
                  <a:tcPr marL="68580" marR="68580" marT="0" marB="0" anchor="ctr"/>
                </a:tc>
                <a:tc>
                  <a:txBody>
                    <a:bodyPr/>
                    <a:lstStyle/>
                    <a:p>
                      <a:pPr algn="ctr"/>
                      <a:r>
                        <a:rPr lang="en-US" sz="900" dirty="0">
                          <a:effectLst/>
                        </a:rPr>
                        <a:t> 75,971 </a:t>
                      </a:r>
                      <a:endParaRPr lang="en-US" sz="1200" dirty="0">
                        <a:effectLst/>
                      </a:endParaRPr>
                    </a:p>
                  </a:txBody>
                  <a:tcPr marL="68580" marR="68580" marT="0" marB="0" anchor="ctr"/>
                </a:tc>
                <a:tc>
                  <a:txBody>
                    <a:bodyPr/>
                    <a:lstStyle/>
                    <a:p>
                      <a:pPr algn="ctr"/>
                      <a:r>
                        <a:rPr lang="en-US" sz="900" dirty="0">
                          <a:effectLst/>
                        </a:rPr>
                        <a:t> 5,144 </a:t>
                      </a:r>
                      <a:endParaRPr lang="en-US" sz="1200" dirty="0">
                        <a:effectLst/>
                      </a:endParaRPr>
                    </a:p>
                  </a:txBody>
                  <a:tcPr marL="68580" marR="68580" marT="0" marB="0" anchor="ctr"/>
                </a:tc>
                <a:tc>
                  <a:txBody>
                    <a:bodyPr/>
                    <a:lstStyle/>
                    <a:p>
                      <a:pPr algn="ctr"/>
                      <a:r>
                        <a:rPr lang="en-US" sz="900" dirty="0">
                          <a:effectLst/>
                        </a:rPr>
                        <a:t>2.1</a:t>
                      </a:r>
                      <a:endParaRPr lang="en-US" sz="1200" dirty="0">
                        <a:effectLst/>
                      </a:endParaRPr>
                    </a:p>
                  </a:txBody>
                  <a:tcPr marL="68580" marR="68580" marT="0" marB="0" anchor="ctr"/>
                </a:tc>
                <a:tc>
                  <a:txBody>
                    <a:bodyPr/>
                    <a:lstStyle/>
                    <a:p>
                      <a:pPr algn="ctr"/>
                      <a:r>
                        <a:rPr lang="en-US" sz="900" dirty="0">
                          <a:effectLst/>
                        </a:rPr>
                        <a:t>8.5</a:t>
                      </a:r>
                      <a:endParaRPr lang="en-US" sz="1200" dirty="0">
                        <a:effectLst/>
                      </a:endParaRPr>
                    </a:p>
                  </a:txBody>
                  <a:tcPr marL="68580" marR="68580" marT="0" marB="0" anchor="ctr"/>
                </a:tc>
                <a:extLst>
                  <a:ext uri="{0D108BD9-81ED-4DB2-BD59-A6C34878D82A}">
                    <a16:rowId xmlns:a16="http://schemas.microsoft.com/office/drawing/2014/main" val="3988794067"/>
                  </a:ext>
                </a:extLst>
              </a:tr>
              <a:tr h="184736">
                <a:tc>
                  <a:txBody>
                    <a:bodyPr/>
                    <a:lstStyle/>
                    <a:p>
                      <a:r>
                        <a:rPr lang="en-US" sz="900" dirty="0">
                          <a:effectLst/>
                        </a:rPr>
                        <a:t> Tajikistan </a:t>
                      </a:r>
                      <a:endParaRPr lang="en-US" sz="1200" dirty="0">
                        <a:effectLst/>
                      </a:endParaRPr>
                    </a:p>
                  </a:txBody>
                  <a:tcPr marL="68580" marR="68580" marT="0" marB="0" anchor="ctr"/>
                </a:tc>
                <a:tc>
                  <a:txBody>
                    <a:bodyPr/>
                    <a:lstStyle/>
                    <a:p>
                      <a:pPr algn="ctr"/>
                      <a:r>
                        <a:rPr lang="en-US" sz="900" dirty="0">
                          <a:effectLst/>
                        </a:rPr>
                        <a:t> 146 </a:t>
                      </a:r>
                      <a:endParaRPr lang="en-US" sz="1200" dirty="0">
                        <a:effectLst/>
                      </a:endParaRPr>
                    </a:p>
                  </a:txBody>
                  <a:tcPr marL="68580" marR="68580" marT="0" marB="0" anchor="ctr"/>
                </a:tc>
                <a:tc>
                  <a:txBody>
                    <a:bodyPr/>
                    <a:lstStyle/>
                    <a:p>
                      <a:pPr algn="ctr"/>
                      <a:r>
                        <a:rPr lang="en-US" sz="900" dirty="0">
                          <a:effectLst/>
                        </a:rPr>
                        <a:t>1.0</a:t>
                      </a:r>
                      <a:endParaRPr lang="en-US" sz="1200" dirty="0">
                        <a:effectLst/>
                      </a:endParaRPr>
                    </a:p>
                  </a:txBody>
                  <a:tcPr marL="68580" marR="68580" marT="0" marB="0" anchor="ctr"/>
                </a:tc>
                <a:tc>
                  <a:txBody>
                    <a:bodyPr/>
                    <a:lstStyle/>
                    <a:p>
                      <a:pPr algn="ctr"/>
                      <a:r>
                        <a:rPr lang="en-US" sz="900" dirty="0">
                          <a:effectLst/>
                        </a:rPr>
                        <a:t> NR </a:t>
                      </a:r>
                      <a:endParaRPr lang="en-US" sz="1200" dirty="0">
                        <a:effectLst/>
                      </a:endParaRPr>
                    </a:p>
                  </a:txBody>
                  <a:tcPr marL="68580" marR="68580" marT="0" marB="0" anchor="ctr"/>
                </a:tc>
                <a:tc>
                  <a:txBody>
                    <a:bodyPr/>
                    <a:lstStyle/>
                    <a:p>
                      <a:pPr algn="ctr"/>
                      <a:r>
                        <a:rPr lang="en-US" sz="900" dirty="0">
                          <a:effectLst/>
                        </a:rPr>
                        <a:t> NR </a:t>
                      </a:r>
                      <a:endParaRPr lang="en-US" sz="1200" dirty="0">
                        <a:effectLst/>
                      </a:endParaRPr>
                    </a:p>
                  </a:txBody>
                  <a:tcPr marL="68580" marR="68580" marT="0" marB="0" anchor="ctr"/>
                </a:tc>
                <a:tc>
                  <a:txBody>
                    <a:bodyPr/>
                    <a:lstStyle/>
                    <a:p>
                      <a:pPr algn="ctr"/>
                      <a:r>
                        <a:rPr lang="en-US" sz="900" dirty="0">
                          <a:effectLst/>
                        </a:rPr>
                        <a:t>0.7</a:t>
                      </a:r>
                      <a:endParaRPr lang="en-US" sz="1200" dirty="0">
                        <a:effectLst/>
                      </a:endParaRPr>
                    </a:p>
                  </a:txBody>
                  <a:tcPr marL="68580" marR="68580" marT="0" marB="0" anchor="ctr"/>
                </a:tc>
                <a:tc>
                  <a:txBody>
                    <a:bodyPr/>
                    <a:lstStyle/>
                    <a:p>
                      <a:pPr algn="ctr"/>
                      <a:r>
                        <a:rPr lang="en-US" sz="900" dirty="0">
                          <a:effectLst/>
                        </a:rPr>
                        <a:t>NR</a:t>
                      </a:r>
                      <a:endParaRPr lang="en-US" sz="1200" dirty="0">
                        <a:effectLst/>
                      </a:endParaRPr>
                    </a:p>
                  </a:txBody>
                  <a:tcPr marL="68580" marR="68580" marT="0" marB="0" anchor="ctr"/>
                </a:tc>
                <a:extLst>
                  <a:ext uri="{0D108BD9-81ED-4DB2-BD59-A6C34878D82A}">
                    <a16:rowId xmlns:a16="http://schemas.microsoft.com/office/drawing/2014/main" val="4046522337"/>
                  </a:ext>
                </a:extLst>
              </a:tr>
              <a:tr h="184736">
                <a:tc>
                  <a:txBody>
                    <a:bodyPr/>
                    <a:lstStyle/>
                    <a:p>
                      <a:r>
                        <a:rPr lang="en-US" sz="900" dirty="0">
                          <a:effectLst/>
                        </a:rPr>
                        <a:t> Turkey </a:t>
                      </a:r>
                      <a:endParaRPr lang="en-US" sz="1200" dirty="0">
                        <a:effectLst/>
                      </a:endParaRPr>
                    </a:p>
                  </a:txBody>
                  <a:tcPr marL="68580" marR="68580" marT="0" marB="0" anchor="ctr"/>
                </a:tc>
                <a:tc>
                  <a:txBody>
                    <a:bodyPr/>
                    <a:lstStyle/>
                    <a:p>
                      <a:pPr algn="ctr"/>
                      <a:r>
                        <a:rPr lang="en-US" sz="900" dirty="0">
                          <a:effectLst/>
                        </a:rPr>
                        <a:t> 3,093 </a:t>
                      </a:r>
                      <a:endParaRPr lang="en-US" sz="1200" dirty="0">
                        <a:effectLst/>
                      </a:endParaRPr>
                    </a:p>
                  </a:txBody>
                  <a:tcPr marL="68580" marR="68580" marT="0" marB="0" anchor="ctr"/>
                </a:tc>
                <a:tc>
                  <a:txBody>
                    <a:bodyPr/>
                    <a:lstStyle/>
                    <a:p>
                      <a:pPr algn="ctr"/>
                      <a:r>
                        <a:rPr lang="en-US" sz="900" dirty="0">
                          <a:effectLst/>
                        </a:rPr>
                        <a:t>32.8</a:t>
                      </a:r>
                      <a:endParaRPr lang="en-US" sz="1200" dirty="0">
                        <a:effectLst/>
                      </a:endParaRPr>
                    </a:p>
                  </a:txBody>
                  <a:tcPr marL="68580" marR="68580" marT="0" marB="0" anchor="ctr"/>
                </a:tc>
                <a:tc>
                  <a:txBody>
                    <a:bodyPr/>
                    <a:lstStyle/>
                    <a:p>
                      <a:pPr algn="ctr"/>
                      <a:r>
                        <a:rPr lang="en-US" sz="900" dirty="0">
                          <a:effectLst/>
                        </a:rPr>
                        <a:t> 37,628 </a:t>
                      </a:r>
                      <a:endParaRPr lang="en-US" sz="1200" dirty="0">
                        <a:effectLst/>
                      </a:endParaRPr>
                    </a:p>
                  </a:txBody>
                  <a:tcPr marL="68580" marR="68580" marT="0" marB="0" anchor="ctr"/>
                </a:tc>
                <a:tc>
                  <a:txBody>
                    <a:bodyPr/>
                    <a:lstStyle/>
                    <a:p>
                      <a:pPr algn="ctr"/>
                      <a:r>
                        <a:rPr lang="en-US" sz="900" dirty="0">
                          <a:effectLst/>
                        </a:rPr>
                        <a:t> 4,094 </a:t>
                      </a:r>
                      <a:endParaRPr lang="en-US" sz="1200" dirty="0">
                        <a:effectLst/>
                      </a:endParaRPr>
                    </a:p>
                  </a:txBody>
                  <a:tcPr marL="68580" marR="68580" marT="0" marB="0" anchor="ctr"/>
                </a:tc>
                <a:tc>
                  <a:txBody>
                    <a:bodyPr/>
                    <a:lstStyle/>
                    <a:p>
                      <a:pPr algn="ctr"/>
                      <a:r>
                        <a:rPr lang="en-US" sz="900" dirty="0">
                          <a:effectLst/>
                        </a:rPr>
                        <a:t>1.1</a:t>
                      </a:r>
                      <a:endParaRPr lang="en-US" sz="1200" dirty="0">
                        <a:effectLst/>
                      </a:endParaRPr>
                    </a:p>
                  </a:txBody>
                  <a:tcPr marL="68580" marR="68580" marT="0" marB="0" anchor="ctr"/>
                </a:tc>
                <a:tc>
                  <a:txBody>
                    <a:bodyPr/>
                    <a:lstStyle/>
                    <a:p>
                      <a:pPr algn="ctr"/>
                      <a:r>
                        <a:rPr lang="en-US" sz="900" dirty="0">
                          <a:effectLst/>
                        </a:rPr>
                        <a:t>8.2</a:t>
                      </a:r>
                      <a:endParaRPr lang="en-US" sz="1200" dirty="0">
                        <a:effectLst/>
                      </a:endParaRPr>
                    </a:p>
                  </a:txBody>
                  <a:tcPr marL="68580" marR="68580" marT="0" marB="0" anchor="ctr"/>
                </a:tc>
                <a:extLst>
                  <a:ext uri="{0D108BD9-81ED-4DB2-BD59-A6C34878D82A}">
                    <a16:rowId xmlns:a16="http://schemas.microsoft.com/office/drawing/2014/main" val="3086964807"/>
                  </a:ext>
                </a:extLst>
              </a:tr>
              <a:tr h="184736">
                <a:tc>
                  <a:txBody>
                    <a:bodyPr/>
                    <a:lstStyle/>
                    <a:p>
                      <a:r>
                        <a:rPr lang="en-US" sz="900" dirty="0">
                          <a:effectLst/>
                        </a:rPr>
                        <a:t> Ukraine </a:t>
                      </a:r>
                      <a:endParaRPr lang="en-US" sz="1200" dirty="0">
                        <a:effectLst/>
                      </a:endParaRPr>
                    </a:p>
                  </a:txBody>
                  <a:tcPr marL="68580" marR="68580" marT="0" marB="0" anchor="ctr"/>
                </a:tc>
                <a:tc>
                  <a:txBody>
                    <a:bodyPr/>
                    <a:lstStyle/>
                    <a:p>
                      <a:pPr algn="ctr"/>
                      <a:r>
                        <a:rPr lang="en-US" sz="900" dirty="0">
                          <a:effectLst/>
                        </a:rPr>
                        <a:t> 3,124 </a:t>
                      </a:r>
                      <a:endParaRPr lang="en-US" sz="1200" dirty="0">
                        <a:effectLst/>
                      </a:endParaRPr>
                    </a:p>
                  </a:txBody>
                  <a:tcPr marL="68580" marR="68580" marT="0" marB="0" anchor="ctr"/>
                </a:tc>
                <a:tc>
                  <a:txBody>
                    <a:bodyPr/>
                    <a:lstStyle/>
                    <a:p>
                      <a:pPr algn="ctr"/>
                      <a:r>
                        <a:rPr lang="en-US" sz="900" dirty="0">
                          <a:effectLst/>
                        </a:rPr>
                        <a:t>60.8</a:t>
                      </a:r>
                      <a:endParaRPr lang="en-US" sz="1200" dirty="0">
                        <a:effectLst/>
                      </a:endParaRPr>
                    </a:p>
                  </a:txBody>
                  <a:tcPr marL="68580" marR="68580" marT="0" marB="0" anchor="ctr"/>
                </a:tc>
                <a:tc>
                  <a:txBody>
                    <a:bodyPr/>
                    <a:lstStyle/>
                    <a:p>
                      <a:pPr algn="ctr"/>
                      <a:r>
                        <a:rPr lang="en-US" sz="900" dirty="0">
                          <a:effectLst/>
                        </a:rPr>
                        <a:t> 15,403 </a:t>
                      </a:r>
                      <a:endParaRPr lang="en-US" sz="1200" dirty="0">
                        <a:effectLst/>
                      </a:endParaRPr>
                    </a:p>
                  </a:txBody>
                  <a:tcPr marL="68580" marR="68580" marT="0" marB="0" anchor="ctr"/>
                </a:tc>
                <a:tc>
                  <a:txBody>
                    <a:bodyPr/>
                    <a:lstStyle/>
                    <a:p>
                      <a:pPr algn="ctr"/>
                      <a:r>
                        <a:rPr lang="en-US" sz="900" dirty="0">
                          <a:effectLst/>
                        </a:rPr>
                        <a:t> NR </a:t>
                      </a:r>
                      <a:endParaRPr lang="en-US" sz="1200" dirty="0">
                        <a:effectLst/>
                      </a:endParaRPr>
                    </a:p>
                  </a:txBody>
                  <a:tcPr marL="68580" marR="68580" marT="0" marB="0" anchor="ctr"/>
                </a:tc>
                <a:tc>
                  <a:txBody>
                    <a:bodyPr/>
                    <a:lstStyle/>
                    <a:p>
                      <a:pPr algn="ctr"/>
                      <a:r>
                        <a:rPr lang="en-US" sz="900" dirty="0">
                          <a:effectLst/>
                        </a:rPr>
                        <a:t>1.9</a:t>
                      </a:r>
                      <a:endParaRPr lang="en-US" sz="1200" dirty="0">
                        <a:effectLst/>
                      </a:endParaRPr>
                    </a:p>
                  </a:txBody>
                  <a:tcPr marL="68580" marR="68580" marT="0" marB="0" anchor="ctr"/>
                </a:tc>
                <a:tc>
                  <a:txBody>
                    <a:bodyPr/>
                    <a:lstStyle/>
                    <a:p>
                      <a:pPr algn="ctr"/>
                      <a:r>
                        <a:rPr lang="en-US" sz="900" dirty="0">
                          <a:effectLst/>
                        </a:rPr>
                        <a:t>19.6</a:t>
                      </a:r>
                      <a:endParaRPr lang="en-US" sz="1200" dirty="0">
                        <a:effectLst/>
                      </a:endParaRPr>
                    </a:p>
                  </a:txBody>
                  <a:tcPr marL="68580" marR="68580" marT="0" marB="0" anchor="ctr"/>
                </a:tc>
                <a:extLst>
                  <a:ext uri="{0D108BD9-81ED-4DB2-BD59-A6C34878D82A}">
                    <a16:rowId xmlns:a16="http://schemas.microsoft.com/office/drawing/2014/main" val="1064138903"/>
                  </a:ext>
                </a:extLst>
              </a:tr>
              <a:tr h="184736">
                <a:tc>
                  <a:txBody>
                    <a:bodyPr/>
                    <a:lstStyle/>
                    <a:p>
                      <a:r>
                        <a:rPr lang="en-US" sz="900" dirty="0">
                          <a:effectLst/>
                        </a:rPr>
                        <a:t> Uzbekistan </a:t>
                      </a:r>
                      <a:endParaRPr lang="en-US" sz="1200" dirty="0">
                        <a:effectLst/>
                      </a:endParaRPr>
                    </a:p>
                  </a:txBody>
                  <a:tcPr marL="68580" marR="68580" marT="0" marB="0" anchor="ctr"/>
                </a:tc>
                <a:tc>
                  <a:txBody>
                    <a:bodyPr/>
                    <a:lstStyle/>
                    <a:p>
                      <a:pPr algn="ctr"/>
                      <a:r>
                        <a:rPr lang="en-US" sz="900" dirty="0">
                          <a:effectLst/>
                        </a:rPr>
                        <a:t> 239 </a:t>
                      </a:r>
                      <a:endParaRPr lang="en-US" sz="1200" dirty="0">
                        <a:effectLst/>
                      </a:endParaRPr>
                    </a:p>
                  </a:txBody>
                  <a:tcPr marL="68580" marR="68580" marT="0" marB="0" anchor="ctr"/>
                </a:tc>
                <a:tc>
                  <a:txBody>
                    <a:bodyPr/>
                    <a:lstStyle/>
                    <a:p>
                      <a:pPr algn="ctr"/>
                      <a:r>
                        <a:rPr lang="en-US" sz="900" dirty="0">
                          <a:effectLst/>
                        </a:rPr>
                        <a:t>1.9</a:t>
                      </a:r>
                      <a:endParaRPr lang="en-US" sz="1200" dirty="0">
                        <a:effectLst/>
                      </a:endParaRPr>
                    </a:p>
                  </a:txBody>
                  <a:tcPr marL="68580" marR="68580" marT="0" marB="0" anchor="ctr"/>
                </a:tc>
                <a:tc>
                  <a:txBody>
                    <a:bodyPr/>
                    <a:lstStyle/>
                    <a:p>
                      <a:pPr algn="ctr"/>
                      <a:r>
                        <a:rPr lang="en-US" sz="900" dirty="0">
                          <a:effectLst/>
                        </a:rPr>
                        <a:t> 4,143 </a:t>
                      </a:r>
                      <a:endParaRPr lang="en-US" sz="1200" dirty="0">
                        <a:effectLst/>
                      </a:endParaRPr>
                    </a:p>
                  </a:txBody>
                  <a:tcPr marL="68580" marR="68580" marT="0" marB="0" anchor="ctr"/>
                </a:tc>
                <a:tc>
                  <a:txBody>
                    <a:bodyPr/>
                    <a:lstStyle/>
                    <a:p>
                      <a:pPr algn="ctr"/>
                      <a:r>
                        <a:rPr lang="en-US" sz="900" dirty="0">
                          <a:effectLst/>
                        </a:rPr>
                        <a:t> NR </a:t>
                      </a:r>
                      <a:endParaRPr lang="en-US" sz="1200" dirty="0">
                        <a:effectLst/>
                      </a:endParaRPr>
                    </a:p>
                  </a:txBody>
                  <a:tcPr marL="68580" marR="68580" marT="0" marB="0" anchor="ctr"/>
                </a:tc>
                <a:tc>
                  <a:txBody>
                    <a:bodyPr/>
                    <a:lstStyle/>
                    <a:p>
                      <a:pPr algn="ctr"/>
                      <a:r>
                        <a:rPr lang="en-US" sz="900" dirty="0">
                          <a:effectLst/>
                        </a:rPr>
                        <a:t>0.8</a:t>
                      </a:r>
                      <a:endParaRPr lang="en-US" sz="1200" dirty="0">
                        <a:effectLst/>
                      </a:endParaRPr>
                    </a:p>
                  </a:txBody>
                  <a:tcPr marL="68580" marR="68580" marT="0" marB="0" anchor="ctr"/>
                </a:tc>
                <a:tc>
                  <a:txBody>
                    <a:bodyPr/>
                    <a:lstStyle/>
                    <a:p>
                      <a:pPr algn="ctr"/>
                      <a:r>
                        <a:rPr lang="en-US" sz="900" dirty="0">
                          <a:effectLst/>
                        </a:rPr>
                        <a:t>5.8</a:t>
                      </a:r>
                      <a:endParaRPr lang="en-US" sz="1200" dirty="0">
                        <a:effectLst/>
                      </a:endParaRPr>
                    </a:p>
                  </a:txBody>
                  <a:tcPr marL="68580" marR="68580" marT="0" marB="0" anchor="ctr"/>
                </a:tc>
                <a:extLst>
                  <a:ext uri="{0D108BD9-81ED-4DB2-BD59-A6C34878D82A}">
                    <a16:rowId xmlns:a16="http://schemas.microsoft.com/office/drawing/2014/main" val="1315776666"/>
                  </a:ext>
                </a:extLst>
              </a:tr>
            </a:tbl>
          </a:graphicData>
        </a:graphic>
      </p:graphicFrame>
    </p:spTree>
    <p:extLst>
      <p:ext uri="{BB962C8B-B14F-4D97-AF65-F5344CB8AC3E}">
        <p14:creationId xmlns:p14="http://schemas.microsoft.com/office/powerpoint/2010/main" val="2828594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AFE9-6424-4F13-8B4D-0C98A145510E}"/>
              </a:ext>
            </a:extLst>
          </p:cNvPr>
          <p:cNvSpPr>
            <a:spLocks noGrp="1"/>
          </p:cNvSpPr>
          <p:nvPr>
            <p:ph type="title"/>
          </p:nvPr>
        </p:nvSpPr>
        <p:spPr>
          <a:xfrm>
            <a:off x="3131899" y="286926"/>
            <a:ext cx="5583838" cy="757238"/>
          </a:xfrm>
        </p:spPr>
        <p:txBody>
          <a:bodyPr>
            <a:normAutofit/>
          </a:bodyPr>
          <a:lstStyle/>
          <a:p>
            <a:pPr>
              <a:spcBef>
                <a:spcPts val="0"/>
              </a:spcBef>
              <a:defRPr/>
            </a:pPr>
            <a:r>
              <a:rPr lang="en-US" b="1">
                <a:ea typeface="+mj-ea"/>
              </a:rPr>
              <a:t>Total cases and deaths in client countries</a:t>
            </a:r>
          </a:p>
        </p:txBody>
      </p:sp>
      <p:sp>
        <p:nvSpPr>
          <p:cNvPr id="10" name="TextBox 9">
            <a:extLst>
              <a:ext uri="{FF2B5EF4-FFF2-40B4-BE49-F238E27FC236}">
                <a16:creationId xmlns:a16="http://schemas.microsoft.com/office/drawing/2014/main" id="{84F86ACA-D580-4C09-9760-BBDE4724728B}"/>
              </a:ext>
            </a:extLst>
          </p:cNvPr>
          <p:cNvSpPr txBox="1"/>
          <p:nvPr/>
        </p:nvSpPr>
        <p:spPr>
          <a:xfrm>
            <a:off x="6192781" y="1320720"/>
            <a:ext cx="5944139" cy="1569660"/>
          </a:xfrm>
          <a:prstGeom prst="rect">
            <a:avLst/>
          </a:prstGeom>
          <a:noFill/>
        </p:spPr>
        <p:txBody>
          <a:bodyPr wrap="square" lIns="91440" tIns="45720" rIns="91440" bIns="45720" rtlCol="0" anchor="t">
            <a:spAutoFit/>
          </a:bodyPr>
          <a:lstStyle/>
          <a:p>
            <a:r>
              <a:rPr lang="en-US" b="0" dirty="0">
                <a:latin typeface="Trebuchet MS"/>
                <a:ea typeface="MS PGothic"/>
                <a:cs typeface="Arial"/>
              </a:rPr>
              <a:t>Countries with the highest number of cases and deaths:</a:t>
            </a:r>
            <a:endParaRPr lang="en-US" dirty="0"/>
          </a:p>
          <a:p>
            <a:r>
              <a:rPr lang="en-US" b="0" dirty="0">
                <a:latin typeface="Trebuchet MS"/>
                <a:ea typeface="MS PGothic"/>
                <a:cs typeface="Arial"/>
              </a:rPr>
              <a:t>•  Cases: Russia (3.997 M), Spain (3.056 M), Italy (2.697 M), Turkey (2.572 M), Poland (1.577 M).</a:t>
            </a:r>
            <a:endParaRPr lang="en-US" dirty="0"/>
          </a:p>
          <a:p>
            <a:endParaRPr lang="en-US" b="0">
              <a:latin typeface="Trebuchet MS"/>
              <a:ea typeface="MS PGothic"/>
              <a:cs typeface="Arial"/>
            </a:endParaRPr>
          </a:p>
          <a:p>
            <a:r>
              <a:rPr lang="en-US" b="0" dirty="0">
                <a:latin typeface="Trebuchet MS"/>
                <a:ea typeface="MS PGothic"/>
                <a:cs typeface="Arial"/>
              </a:rPr>
              <a:t>• Deaths: Italy (93,045), Russia (77,911), Spain (64,747), Poland (40,424), Turkey (27,284).</a:t>
            </a:r>
            <a:endParaRPr lang="en-US" dirty="0"/>
          </a:p>
        </p:txBody>
      </p:sp>
      <p:sp>
        <p:nvSpPr>
          <p:cNvPr id="9" name="TextBox 8">
            <a:extLst>
              <a:ext uri="{FF2B5EF4-FFF2-40B4-BE49-F238E27FC236}">
                <a16:creationId xmlns:a16="http://schemas.microsoft.com/office/drawing/2014/main" id="{EADCFE26-A35F-41E4-9ACE-6E3D60531751}"/>
              </a:ext>
            </a:extLst>
          </p:cNvPr>
          <p:cNvSpPr txBox="1"/>
          <p:nvPr/>
        </p:nvSpPr>
        <p:spPr>
          <a:xfrm>
            <a:off x="71173" y="5367920"/>
            <a:ext cx="5979353" cy="1569660"/>
          </a:xfrm>
          <a:prstGeom prst="rect">
            <a:avLst/>
          </a:prstGeom>
          <a:noFill/>
        </p:spPr>
        <p:txBody>
          <a:bodyPr wrap="square" lIns="91440" tIns="45720" rIns="91440" bIns="45720" rtlCol="0" anchor="t">
            <a:spAutoFit/>
          </a:bodyPr>
          <a:lstStyle/>
          <a:p>
            <a:r>
              <a:rPr lang="en-US" b="0" dirty="0">
                <a:latin typeface="Trebuchet MS"/>
                <a:ea typeface="MS PGothic"/>
                <a:cs typeface="Arial"/>
              </a:rPr>
              <a:t>Countries with the lowest number of cases and deaths:</a:t>
            </a:r>
            <a:endParaRPr lang="en-US" dirty="0"/>
          </a:p>
          <a:p>
            <a:r>
              <a:rPr lang="en-US" b="0" dirty="0">
                <a:latin typeface="Trebuchet MS"/>
                <a:ea typeface="MS PGothic"/>
                <a:cs typeface="Arial"/>
              </a:rPr>
              <a:t>• Cases: Tajikistan (13,308), Cyprus (32.228), Finland (49,572), Estonia (50,993),  Kosovo (63,805).</a:t>
            </a:r>
            <a:endParaRPr lang="en-US" dirty="0"/>
          </a:p>
          <a:p>
            <a:endParaRPr lang="en-US" b="0">
              <a:latin typeface="Trebuchet MS"/>
              <a:ea typeface="MS PGothic"/>
              <a:cs typeface="Arial"/>
            </a:endParaRPr>
          </a:p>
          <a:p>
            <a:r>
              <a:rPr lang="en-US" b="0" dirty="0">
                <a:latin typeface="Trebuchet MS"/>
                <a:ea typeface="MS PGothic"/>
                <a:cs typeface="Arial"/>
              </a:rPr>
              <a:t>• Deaths: Tajikistan (90), Cyprus (219), Estonia (486), Uzbekistan (622), Finland (710). </a:t>
            </a:r>
            <a:endParaRPr lang="en-US" dirty="0"/>
          </a:p>
        </p:txBody>
      </p:sp>
      <p:pic>
        <p:nvPicPr>
          <p:cNvPr id="3" name="Picture 5" descr="Chart&#10;&#10;Description automatically generated">
            <a:extLst>
              <a:ext uri="{FF2B5EF4-FFF2-40B4-BE49-F238E27FC236}">
                <a16:creationId xmlns:a16="http://schemas.microsoft.com/office/drawing/2014/main" id="{B9A390B3-72CE-43F8-8135-E6BDDA6616A2}"/>
              </a:ext>
            </a:extLst>
          </p:cNvPr>
          <p:cNvPicPr>
            <a:picLocks noChangeAspect="1"/>
          </p:cNvPicPr>
          <p:nvPr/>
        </p:nvPicPr>
        <p:blipFill>
          <a:blip r:embed="rId3"/>
          <a:stretch>
            <a:fillRect/>
          </a:stretch>
        </p:blipFill>
        <p:spPr>
          <a:xfrm>
            <a:off x="6406551" y="2963582"/>
            <a:ext cx="5733690" cy="3806308"/>
          </a:xfrm>
          <a:prstGeom prst="rect">
            <a:avLst/>
          </a:prstGeom>
        </p:spPr>
      </p:pic>
      <p:pic>
        <p:nvPicPr>
          <p:cNvPr id="7" name="Picture 7" descr="Chart, bar chart, histogram&#10;&#10;Description automatically generated">
            <a:extLst>
              <a:ext uri="{FF2B5EF4-FFF2-40B4-BE49-F238E27FC236}">
                <a16:creationId xmlns:a16="http://schemas.microsoft.com/office/drawing/2014/main" id="{8D2D8BD2-813D-495D-AB90-F6CF12A0FC63}"/>
              </a:ext>
            </a:extLst>
          </p:cNvPr>
          <p:cNvPicPr>
            <a:picLocks noChangeAspect="1"/>
          </p:cNvPicPr>
          <p:nvPr/>
        </p:nvPicPr>
        <p:blipFill>
          <a:blip r:embed="rId4"/>
          <a:stretch>
            <a:fillRect/>
          </a:stretch>
        </p:blipFill>
        <p:spPr>
          <a:xfrm>
            <a:off x="66136" y="1322100"/>
            <a:ext cx="6035615" cy="4041271"/>
          </a:xfrm>
          <a:prstGeom prst="rect">
            <a:avLst/>
          </a:prstGeom>
        </p:spPr>
      </p:pic>
    </p:spTree>
    <p:extLst>
      <p:ext uri="{BB962C8B-B14F-4D97-AF65-F5344CB8AC3E}">
        <p14:creationId xmlns:p14="http://schemas.microsoft.com/office/powerpoint/2010/main" val="3609488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153C9-DF93-4608-B4E7-5E108B7C1CDF}"/>
              </a:ext>
            </a:extLst>
          </p:cNvPr>
          <p:cNvSpPr>
            <a:spLocks noGrp="1"/>
          </p:cNvSpPr>
          <p:nvPr>
            <p:ph type="title"/>
          </p:nvPr>
        </p:nvSpPr>
        <p:spPr>
          <a:xfrm>
            <a:off x="300219" y="268032"/>
            <a:ext cx="11674287" cy="756707"/>
          </a:xfrm>
        </p:spPr>
        <p:txBody>
          <a:bodyPr/>
          <a:lstStyle/>
          <a:p>
            <a:pPr algn="ctr"/>
            <a:r>
              <a:rPr lang="en-US" b="1">
                <a:ea typeface="MS PGothic"/>
              </a:rPr>
              <a:t>Rolling 7-day average of new cases</a:t>
            </a:r>
            <a:endParaRPr lang="en-US" b="1"/>
          </a:p>
        </p:txBody>
      </p:sp>
      <p:sp>
        <p:nvSpPr>
          <p:cNvPr id="8" name="TextBox 7">
            <a:extLst>
              <a:ext uri="{FF2B5EF4-FFF2-40B4-BE49-F238E27FC236}">
                <a16:creationId xmlns:a16="http://schemas.microsoft.com/office/drawing/2014/main" id="{9D8F7636-A636-400C-A415-3B85187DC924}"/>
              </a:ext>
            </a:extLst>
          </p:cNvPr>
          <p:cNvSpPr txBox="1"/>
          <p:nvPr/>
        </p:nvSpPr>
        <p:spPr>
          <a:xfrm>
            <a:off x="9134588" y="1406353"/>
            <a:ext cx="3024005"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panose="020B0604020202020204" pitchFamily="34" charset="0"/>
              <a:buChar char="•"/>
            </a:pPr>
            <a:r>
              <a:rPr lang="en-US" b="0" dirty="0">
                <a:latin typeface="Trebuchet MS"/>
                <a:ea typeface="MS PGothic"/>
                <a:cs typeface="Arial"/>
              </a:rPr>
              <a:t>​This chart plots the 7-day average of new cases between December 1</a:t>
            </a:r>
            <a:r>
              <a:rPr lang="en-US" b="0" baseline="30000" dirty="0">
                <a:latin typeface="Trebuchet MS"/>
                <a:ea typeface="MS PGothic"/>
                <a:cs typeface="Arial"/>
              </a:rPr>
              <a:t>st </a:t>
            </a:r>
            <a:r>
              <a:rPr lang="en-US" b="0" dirty="0">
                <a:latin typeface="Trebuchet MS"/>
                <a:ea typeface="MS PGothic"/>
                <a:cs typeface="Arial"/>
              </a:rPr>
              <a:t>and February 12</a:t>
            </a:r>
            <a:r>
              <a:rPr lang="en-US" b="0" baseline="30000" dirty="0">
                <a:latin typeface="Trebuchet MS"/>
                <a:ea typeface="MS PGothic"/>
                <a:cs typeface="Arial"/>
              </a:rPr>
              <a:t>th </a:t>
            </a:r>
            <a:r>
              <a:rPr lang="en-US" b="0" dirty="0">
                <a:latin typeface="Trebuchet MS"/>
                <a:ea typeface="MS PGothic"/>
                <a:cs typeface="Arial"/>
              </a:rPr>
              <a:t>among client countries.</a:t>
            </a:r>
          </a:p>
          <a:p>
            <a:pPr marL="285750" indent="-285750" algn="just">
              <a:buFont typeface="Arial" panose="020B0604020202020204" pitchFamily="34" charset="0"/>
              <a:buChar char="•"/>
            </a:pPr>
            <a:endParaRPr lang="en-US" b="0" dirty="0">
              <a:latin typeface="Trebuchet MS"/>
              <a:ea typeface="MS PGothic"/>
              <a:cs typeface="Arial"/>
            </a:endParaRPr>
          </a:p>
          <a:p>
            <a:pPr marL="285750" indent="-285750" algn="just">
              <a:buFont typeface="Arial" panose="020B0604020202020204" pitchFamily="34" charset="0"/>
              <a:buChar char="•"/>
            </a:pPr>
            <a:r>
              <a:rPr lang="en-US" b="0" dirty="0">
                <a:latin typeface="Trebuchet MS"/>
                <a:ea typeface="MS PGothic"/>
                <a:cs typeface="Arial"/>
              </a:rPr>
              <a:t>The contributions of Portugal and Spain have been decreasing relative to the other countries.</a:t>
            </a:r>
          </a:p>
          <a:p>
            <a:pPr marL="285750" indent="-285750" algn="just">
              <a:buFont typeface="Arial"/>
              <a:buChar char="•"/>
            </a:pPr>
            <a:endParaRPr lang="en-US" b="0" dirty="0">
              <a:latin typeface="Trebuchet MS"/>
              <a:ea typeface="MS PGothic"/>
              <a:cs typeface="Arial"/>
            </a:endParaRPr>
          </a:p>
        </p:txBody>
      </p:sp>
      <p:sp>
        <p:nvSpPr>
          <p:cNvPr id="3" name="TextBox 2">
            <a:extLst>
              <a:ext uri="{FF2B5EF4-FFF2-40B4-BE49-F238E27FC236}">
                <a16:creationId xmlns:a16="http://schemas.microsoft.com/office/drawing/2014/main" id="{9E7B6FA9-F0FA-4228-BA5E-0D77F005D60A}"/>
              </a:ext>
            </a:extLst>
          </p:cNvPr>
          <p:cNvSpPr txBox="1"/>
          <p:nvPr/>
        </p:nvSpPr>
        <p:spPr>
          <a:xfrm>
            <a:off x="632749" y="6380946"/>
            <a:ext cx="7585276" cy="477054"/>
          </a:xfrm>
          <a:prstGeom prst="rect">
            <a:avLst/>
          </a:prstGeom>
          <a:noFill/>
        </p:spPr>
        <p:txBody>
          <a:bodyPr wrap="square" rtlCol="0">
            <a:spAutoFit/>
          </a:bodyPr>
          <a:lstStyle/>
          <a:p>
            <a:r>
              <a:rPr lang="en-US" sz="900"/>
              <a:t>Note: Given the spike in case reporting on Monday, we re-distribute equally across Saturday, Sunday, and Monday in this case.</a:t>
            </a:r>
          </a:p>
          <a:p>
            <a:endParaRPr lang="en-US"/>
          </a:p>
        </p:txBody>
      </p:sp>
      <p:pic>
        <p:nvPicPr>
          <p:cNvPr id="5" name="Picture 4">
            <a:extLst>
              <a:ext uri="{FF2B5EF4-FFF2-40B4-BE49-F238E27FC236}">
                <a16:creationId xmlns:a16="http://schemas.microsoft.com/office/drawing/2014/main" id="{09FBA79A-0B15-D948-88F1-712FCD04FA1F}"/>
              </a:ext>
            </a:extLst>
          </p:cNvPr>
          <p:cNvPicPr>
            <a:picLocks noChangeAspect="1"/>
          </p:cNvPicPr>
          <p:nvPr/>
        </p:nvPicPr>
        <p:blipFill>
          <a:blip r:embed="rId3"/>
          <a:stretch>
            <a:fillRect/>
          </a:stretch>
        </p:blipFill>
        <p:spPr>
          <a:xfrm>
            <a:off x="33407" y="1335895"/>
            <a:ext cx="9134925" cy="4903540"/>
          </a:xfrm>
          <a:prstGeom prst="rect">
            <a:avLst/>
          </a:prstGeom>
        </p:spPr>
      </p:pic>
    </p:spTree>
    <p:extLst>
      <p:ext uri="{BB962C8B-B14F-4D97-AF65-F5344CB8AC3E}">
        <p14:creationId xmlns:p14="http://schemas.microsoft.com/office/powerpoint/2010/main" val="3411231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AFE9-6424-4F13-8B4D-0C98A145510E}"/>
              </a:ext>
            </a:extLst>
          </p:cNvPr>
          <p:cNvSpPr>
            <a:spLocks noGrp="1"/>
          </p:cNvSpPr>
          <p:nvPr>
            <p:ph type="title"/>
          </p:nvPr>
        </p:nvSpPr>
        <p:spPr>
          <a:xfrm>
            <a:off x="1353636" y="300424"/>
            <a:ext cx="9208625" cy="757238"/>
          </a:xfrm>
        </p:spPr>
        <p:txBody>
          <a:bodyPr>
            <a:normAutofit/>
          </a:bodyPr>
          <a:lstStyle/>
          <a:p>
            <a:pPr>
              <a:spcBef>
                <a:spcPts val="0"/>
              </a:spcBef>
              <a:defRPr/>
            </a:pPr>
            <a:r>
              <a:rPr lang="en-US" b="1">
                <a:ea typeface="+mj-ea"/>
              </a:rPr>
              <a:t>Most recent two-week span: percent increase in total cases</a:t>
            </a:r>
            <a:endParaRPr lang="en-US" b="1">
              <a:ea typeface="+mn-lt"/>
              <a:cs typeface="+mn-lt"/>
            </a:endParaRPr>
          </a:p>
        </p:txBody>
      </p:sp>
      <p:sp>
        <p:nvSpPr>
          <p:cNvPr id="10" name="TextBox 9">
            <a:extLst>
              <a:ext uri="{FF2B5EF4-FFF2-40B4-BE49-F238E27FC236}">
                <a16:creationId xmlns:a16="http://schemas.microsoft.com/office/drawing/2014/main" id="{C6197E00-B178-45E2-9967-82E68AA459DE}"/>
              </a:ext>
            </a:extLst>
          </p:cNvPr>
          <p:cNvSpPr txBox="1"/>
          <p:nvPr/>
        </p:nvSpPr>
        <p:spPr>
          <a:xfrm>
            <a:off x="7868356" y="1303657"/>
            <a:ext cx="4234690" cy="2800767"/>
          </a:xfrm>
          <a:prstGeom prst="rect">
            <a:avLst/>
          </a:prstGeom>
          <a:noFill/>
        </p:spPr>
        <p:txBody>
          <a:bodyPr wrap="square" lIns="91440" tIns="45720" rIns="91440" bIns="45720" rtlCol="0" anchor="t">
            <a:spAutoFit/>
          </a:bodyPr>
          <a:lstStyle/>
          <a:p>
            <a:pPr algn="just"/>
            <a:endParaRPr lang="en-US" b="0" dirty="0">
              <a:latin typeface="Trebuchet MS"/>
              <a:ea typeface="MS PGothic"/>
              <a:cs typeface="Arial"/>
            </a:endParaRPr>
          </a:p>
          <a:p>
            <a:pPr marL="285750" indent="-285750" algn="just">
              <a:buFont typeface="Arial" panose="020B0604020202020204" pitchFamily="34" charset="0"/>
              <a:buChar char="•"/>
            </a:pPr>
            <a:r>
              <a:rPr lang="en-US" b="0" dirty="0">
                <a:latin typeface="Trebuchet MS"/>
                <a:ea typeface="MS PGothic"/>
                <a:cs typeface="Arial"/>
              </a:rPr>
              <a:t>This map shows the % change in the total cases in the current week (February 6</a:t>
            </a:r>
            <a:r>
              <a:rPr lang="en-US" b="0" baseline="30000" dirty="0">
                <a:latin typeface="Trebuchet MS"/>
                <a:ea typeface="MS PGothic"/>
                <a:cs typeface="Arial"/>
              </a:rPr>
              <a:t>th </a:t>
            </a:r>
            <a:r>
              <a:rPr lang="en-US" b="0" dirty="0">
                <a:latin typeface="Trebuchet MS"/>
                <a:ea typeface="MS PGothic"/>
                <a:cs typeface="Arial"/>
              </a:rPr>
              <a:t>to February 12</a:t>
            </a:r>
            <a:r>
              <a:rPr lang="en-US" b="0" baseline="30000" dirty="0">
                <a:latin typeface="Trebuchet MS"/>
                <a:ea typeface="MS PGothic"/>
                <a:cs typeface="Arial"/>
              </a:rPr>
              <a:t>th</a:t>
            </a:r>
            <a:r>
              <a:rPr lang="en-US" b="0" dirty="0">
                <a:latin typeface="Trebuchet MS"/>
                <a:ea typeface="MS PGothic"/>
                <a:cs typeface="Arial"/>
              </a:rPr>
              <a:t>) compared to the preceding week (January 30</a:t>
            </a:r>
            <a:r>
              <a:rPr lang="en-US" b="0" baseline="30000" dirty="0">
                <a:latin typeface="Trebuchet MS"/>
                <a:ea typeface="MS PGothic"/>
                <a:cs typeface="Arial"/>
              </a:rPr>
              <a:t>th </a:t>
            </a:r>
            <a:r>
              <a:rPr lang="en-US" b="0" dirty="0">
                <a:latin typeface="Trebuchet MS"/>
                <a:ea typeface="MS PGothic"/>
                <a:cs typeface="Arial"/>
              </a:rPr>
              <a:t>to</a:t>
            </a:r>
            <a:r>
              <a:rPr lang="en-US" b="0" baseline="30000" dirty="0">
                <a:latin typeface="Trebuchet MS"/>
                <a:ea typeface="MS PGothic"/>
                <a:cs typeface="Arial"/>
              </a:rPr>
              <a:t> </a:t>
            </a:r>
            <a:r>
              <a:rPr lang="en-US" b="0" dirty="0">
                <a:latin typeface="Trebuchet MS"/>
                <a:ea typeface="MS PGothic"/>
                <a:cs typeface="Arial"/>
              </a:rPr>
              <a:t>February 5</a:t>
            </a:r>
            <a:r>
              <a:rPr lang="en-US" b="0" baseline="30000" dirty="0">
                <a:latin typeface="Trebuchet MS"/>
                <a:ea typeface="MS PGothic"/>
                <a:cs typeface="Arial"/>
              </a:rPr>
              <a:t>th</a:t>
            </a:r>
            <a:r>
              <a:rPr lang="en-US" b="0" dirty="0">
                <a:latin typeface="Trebuchet MS"/>
                <a:ea typeface="MS PGothic"/>
                <a:cs typeface="Arial"/>
              </a:rPr>
              <a:t>).</a:t>
            </a:r>
          </a:p>
          <a:p>
            <a:pPr marL="285750" indent="-285750" algn="just">
              <a:buFont typeface="Arial" panose="020B0604020202020204" pitchFamily="34" charset="0"/>
              <a:buChar char="•"/>
            </a:pPr>
            <a:endParaRPr lang="en-US" b="0" dirty="0">
              <a:latin typeface="Trebuchet MS"/>
              <a:ea typeface="MS PGothic"/>
              <a:cs typeface="Arial"/>
            </a:endParaRPr>
          </a:p>
          <a:p>
            <a:pPr marL="285750" indent="-285750" algn="just">
              <a:buFont typeface="Arial" panose="020B0604020202020204" pitchFamily="34" charset="0"/>
              <a:buChar char="•"/>
            </a:pPr>
            <a:r>
              <a:rPr lang="en-US" b="0" dirty="0">
                <a:latin typeface="Trebuchet MS"/>
                <a:ea typeface="MS PGothic"/>
                <a:cs typeface="Arial"/>
              </a:rPr>
              <a:t>Albania (9%), Estonia (8%), and Latavia (7%) have recorded the highest percentage increases in total cases.</a:t>
            </a:r>
          </a:p>
          <a:p>
            <a:pPr marL="285750" indent="-285750" algn="just">
              <a:buFont typeface="Arial" panose="020B0604020202020204" pitchFamily="34" charset="0"/>
              <a:buChar char="•"/>
            </a:pPr>
            <a:endParaRPr lang="en-US" b="0" dirty="0">
              <a:latin typeface="Trebuchet MS"/>
              <a:ea typeface="MS PGothic"/>
              <a:cs typeface="Arial"/>
            </a:endParaRPr>
          </a:p>
        </p:txBody>
      </p:sp>
      <p:sp>
        <p:nvSpPr>
          <p:cNvPr id="6" name="TextBox 5">
            <a:extLst>
              <a:ext uri="{FF2B5EF4-FFF2-40B4-BE49-F238E27FC236}">
                <a16:creationId xmlns:a16="http://schemas.microsoft.com/office/drawing/2014/main" id="{C3F84064-7D81-4B0A-BD20-699850877D7D}"/>
              </a:ext>
            </a:extLst>
          </p:cNvPr>
          <p:cNvSpPr txBox="1"/>
          <p:nvPr/>
        </p:nvSpPr>
        <p:spPr>
          <a:xfrm>
            <a:off x="205172" y="6483043"/>
            <a:ext cx="7174804" cy="261610"/>
          </a:xfrm>
          <a:prstGeom prst="rect">
            <a:avLst/>
          </a:prstGeom>
          <a:noFill/>
        </p:spPr>
        <p:txBody>
          <a:bodyPr wrap="square" rtlCol="0">
            <a:spAutoFit/>
          </a:bodyPr>
          <a:lstStyle/>
          <a:p>
            <a:r>
              <a:rPr lang="en-US" sz="1100" b="0"/>
              <a:t>Note: Boundaries were cleared by the World Bank Map Design Cartography and Map Clearance Teams.</a:t>
            </a:r>
          </a:p>
        </p:txBody>
      </p:sp>
      <p:graphicFrame>
        <p:nvGraphicFramePr>
          <p:cNvPr id="11" name="Table 10">
            <a:extLst>
              <a:ext uri="{FF2B5EF4-FFF2-40B4-BE49-F238E27FC236}">
                <a16:creationId xmlns:a16="http://schemas.microsoft.com/office/drawing/2014/main" id="{F5D2B087-A978-1B4D-8D93-3F991D27605C}"/>
              </a:ext>
            </a:extLst>
          </p:cNvPr>
          <p:cNvGraphicFramePr>
            <a:graphicFrameLocks noGrp="1"/>
          </p:cNvGraphicFramePr>
          <p:nvPr>
            <p:extLst>
              <p:ext uri="{D42A27DB-BD31-4B8C-83A1-F6EECF244321}">
                <p14:modId xmlns:p14="http://schemas.microsoft.com/office/powerpoint/2010/main" val="912556846"/>
              </p:ext>
            </p:extLst>
          </p:nvPr>
        </p:nvGraphicFramePr>
        <p:xfrm>
          <a:off x="111833" y="5167098"/>
          <a:ext cx="11692229" cy="1211733"/>
        </p:xfrm>
        <a:graphic>
          <a:graphicData uri="http://schemas.openxmlformats.org/drawingml/2006/table">
            <a:tbl>
              <a:tblPr firstRow="1" bandRow="1">
                <a:tableStyleId>{5940675A-B579-460E-94D1-54222C63F5DA}</a:tableStyleId>
              </a:tblPr>
              <a:tblGrid>
                <a:gridCol w="551184">
                  <a:extLst>
                    <a:ext uri="{9D8B030D-6E8A-4147-A177-3AD203B41FA5}">
                      <a16:colId xmlns:a16="http://schemas.microsoft.com/office/drawing/2014/main" val="2666218666"/>
                    </a:ext>
                  </a:extLst>
                </a:gridCol>
                <a:gridCol w="1356924">
                  <a:extLst>
                    <a:ext uri="{9D8B030D-6E8A-4147-A177-3AD203B41FA5}">
                      <a16:colId xmlns:a16="http://schemas.microsoft.com/office/drawing/2014/main" val="3331279801"/>
                    </a:ext>
                  </a:extLst>
                </a:gridCol>
                <a:gridCol w="9784121">
                  <a:extLst>
                    <a:ext uri="{9D8B030D-6E8A-4147-A177-3AD203B41FA5}">
                      <a16:colId xmlns:a16="http://schemas.microsoft.com/office/drawing/2014/main" val="1521546901"/>
                    </a:ext>
                  </a:extLst>
                </a:gridCol>
              </a:tblGrid>
              <a:tr h="247649">
                <a:tc>
                  <a:txBody>
                    <a:bodyPr/>
                    <a:lstStyle/>
                    <a:p>
                      <a:pPr marL="0" lvl="0">
                        <a:spcBef>
                          <a:spcPts val="0"/>
                        </a:spcBef>
                        <a:spcAft>
                          <a:spcPts val="0"/>
                        </a:spcAft>
                        <a:buNone/>
                      </a:pPr>
                      <a:r>
                        <a:rPr lang="en-US" sz="1100" b="1">
                          <a:effectLst/>
                        </a:rPr>
                        <a:t>Color</a:t>
                      </a:r>
                    </a:p>
                  </a:txBody>
                  <a:tcPr anchor="ctr"/>
                </a:tc>
                <a:tc>
                  <a:txBody>
                    <a:bodyPr/>
                    <a:lstStyle/>
                    <a:p>
                      <a:pPr marL="0" rtl="0" latinLnBrk="0">
                        <a:spcBef>
                          <a:spcPts val="0"/>
                        </a:spcBef>
                        <a:spcAft>
                          <a:spcPts val="0"/>
                        </a:spcAft>
                      </a:pPr>
                      <a:r>
                        <a:rPr lang="en-US" sz="1100" b="1">
                          <a:effectLst/>
                        </a:rPr>
                        <a:t>Percent Increase</a:t>
                      </a:r>
                      <a:endParaRPr lang="en-US" sz="1800" b="1">
                        <a:effectLst/>
                      </a:endParaRPr>
                    </a:p>
                  </a:txBody>
                  <a:tcPr anchor="ctr"/>
                </a:tc>
                <a:tc>
                  <a:txBody>
                    <a:bodyPr/>
                    <a:lstStyle/>
                    <a:p>
                      <a:pPr marL="0" rtl="0" latinLnBrk="0">
                        <a:spcBef>
                          <a:spcPts val="0"/>
                        </a:spcBef>
                        <a:spcAft>
                          <a:spcPts val="0"/>
                        </a:spcAft>
                      </a:pPr>
                      <a:r>
                        <a:rPr lang="en-US" sz="1100" b="1">
                          <a:effectLst/>
                        </a:rPr>
                        <a:t>Countries</a:t>
                      </a:r>
                      <a:endParaRPr lang="en-US" sz="1800" b="1">
                        <a:effectLst/>
                      </a:endParaRPr>
                    </a:p>
                  </a:txBody>
                  <a:tcPr anchor="ctr"/>
                </a:tc>
                <a:extLst>
                  <a:ext uri="{0D108BD9-81ED-4DB2-BD59-A6C34878D82A}">
                    <a16:rowId xmlns:a16="http://schemas.microsoft.com/office/drawing/2014/main" val="449147790"/>
                  </a:ext>
                </a:extLst>
              </a:tr>
              <a:tr h="276479">
                <a:tc>
                  <a:txBody>
                    <a:bodyPr/>
                    <a:lstStyle/>
                    <a:p>
                      <a:pPr marL="0" lvl="0">
                        <a:spcBef>
                          <a:spcPts val="0"/>
                        </a:spcBef>
                        <a:spcAft>
                          <a:spcPts val="0"/>
                        </a:spcAft>
                        <a:buNone/>
                      </a:pPr>
                      <a:endParaRPr lang="en-US" sz="1100">
                        <a:effectLst/>
                      </a:endParaRPr>
                    </a:p>
                  </a:txBody>
                  <a:tcPr anchor="ctr">
                    <a:solidFill>
                      <a:srgbClr val="3CB371"/>
                    </a:solidFill>
                  </a:tcPr>
                </a:tc>
                <a:tc>
                  <a:txBody>
                    <a:bodyPr/>
                    <a:lstStyle/>
                    <a:p>
                      <a:pPr marL="0" rtl="0" latinLnBrk="0">
                        <a:spcBef>
                          <a:spcPts val="0"/>
                        </a:spcBef>
                        <a:spcAft>
                          <a:spcPts val="0"/>
                        </a:spcAft>
                      </a:pPr>
                      <a:r>
                        <a:rPr lang="en-US" sz="1100">
                          <a:effectLst/>
                        </a:rPr>
                        <a:t>0% - 5%</a:t>
                      </a:r>
                      <a:endParaRPr lang="en-US" sz="1800">
                        <a:effectLst/>
                      </a:endParaRPr>
                    </a:p>
                  </a:txBody>
                  <a:tcPr anchor="ctr"/>
                </a:tc>
                <a:tc>
                  <a:txBody>
                    <a:bodyPr/>
                    <a:lstStyle/>
                    <a:p>
                      <a:pPr marL="0" lvl="0">
                        <a:spcBef>
                          <a:spcPts val="0"/>
                        </a:spcBef>
                        <a:spcAft>
                          <a:spcPts val="0"/>
                        </a:spcAft>
                        <a:buNone/>
                      </a:pPr>
                      <a:r>
                        <a:rPr lang="en-US" sz="1100" dirty="0"/>
                        <a:t>Kazakhstan, Uzbekistan, Russian Federation, Tajikistan, Kyrgyz Republic, Armenia, Belarus, Ukraine, Poland, Moldova, Romania, Lithuania, Bulgaria, Turkey, Croatia, Portugal, Spain, Italy, Azerbaijan, Georgia, Cyprus, Bosnia and Herzegovina, North Macedonia, Serbia, Kosovo.</a:t>
                      </a:r>
                    </a:p>
                  </a:txBody>
                  <a:tcPr anchor="ctr"/>
                </a:tc>
                <a:extLst>
                  <a:ext uri="{0D108BD9-81ED-4DB2-BD59-A6C34878D82A}">
                    <a16:rowId xmlns:a16="http://schemas.microsoft.com/office/drawing/2014/main" val="2305240494"/>
                  </a:ext>
                </a:extLst>
              </a:tr>
              <a:tr h="266853">
                <a:tc>
                  <a:txBody>
                    <a:bodyPr/>
                    <a:lstStyle/>
                    <a:p>
                      <a:pPr marL="0" lvl="0">
                        <a:spcBef>
                          <a:spcPts val="0"/>
                        </a:spcBef>
                        <a:spcAft>
                          <a:spcPts val="0"/>
                        </a:spcAft>
                        <a:buNone/>
                      </a:pPr>
                      <a:endParaRPr lang="en-US" sz="1100">
                        <a:effectLst/>
                      </a:endParaRPr>
                    </a:p>
                  </a:txBody>
                  <a:tcPr anchor="ctr">
                    <a:solidFill>
                      <a:srgbClr val="FF8C00"/>
                    </a:solidFill>
                  </a:tcPr>
                </a:tc>
                <a:tc>
                  <a:txBody>
                    <a:bodyPr/>
                    <a:lstStyle/>
                    <a:p>
                      <a:pPr marL="0" rtl="0" latinLnBrk="0">
                        <a:spcBef>
                          <a:spcPts val="0"/>
                        </a:spcBef>
                        <a:spcAft>
                          <a:spcPts val="0"/>
                        </a:spcAft>
                      </a:pPr>
                      <a:r>
                        <a:rPr lang="en-US" sz="1100">
                          <a:effectLst/>
                        </a:rPr>
                        <a:t>5% - 10%</a:t>
                      </a:r>
                      <a:endParaRPr lang="en-US" sz="1800">
                        <a:effectLs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Latvia, Estonia, Greece, Albania, Finland, Montenegro.</a:t>
                      </a:r>
                    </a:p>
                  </a:txBody>
                  <a:tcPr anchor="ctr"/>
                </a:tc>
                <a:extLst>
                  <a:ext uri="{0D108BD9-81ED-4DB2-BD59-A6C34878D82A}">
                    <a16:rowId xmlns:a16="http://schemas.microsoft.com/office/drawing/2014/main" val="403137863"/>
                  </a:ext>
                </a:extLst>
              </a:tr>
              <a:tr h="257302">
                <a:tc>
                  <a:txBody>
                    <a:bodyPr/>
                    <a:lstStyle/>
                    <a:p>
                      <a:pPr marL="0" lvl="0">
                        <a:spcBef>
                          <a:spcPts val="0"/>
                        </a:spcBef>
                        <a:spcAft>
                          <a:spcPts val="0"/>
                        </a:spcAft>
                        <a:buNone/>
                      </a:pPr>
                      <a:endParaRPr lang="en-US" sz="1100">
                        <a:effectLst/>
                      </a:endParaRPr>
                    </a:p>
                  </a:txBody>
                  <a:tcPr anchor="ctr">
                    <a:solidFill>
                      <a:srgbClr val="DC143C"/>
                    </a:solidFill>
                  </a:tcPr>
                </a:tc>
                <a:tc>
                  <a:txBody>
                    <a:bodyPr/>
                    <a:lstStyle/>
                    <a:p>
                      <a:pPr marL="0" lvl="0">
                        <a:spcBef>
                          <a:spcPts val="0"/>
                        </a:spcBef>
                        <a:spcAft>
                          <a:spcPts val="0"/>
                        </a:spcAft>
                        <a:buNone/>
                      </a:pPr>
                      <a:r>
                        <a:rPr lang="en-US" sz="1100">
                          <a:effectLst/>
                        </a:rPr>
                        <a:t> &gt; = 10%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t>
                      </a:r>
                    </a:p>
                  </a:txBody>
                  <a:tcPr anchor="ctr"/>
                </a:tc>
                <a:extLst>
                  <a:ext uri="{0D108BD9-81ED-4DB2-BD59-A6C34878D82A}">
                    <a16:rowId xmlns:a16="http://schemas.microsoft.com/office/drawing/2014/main" val="2703743754"/>
                  </a:ext>
                </a:extLst>
              </a:tr>
            </a:tbl>
          </a:graphicData>
        </a:graphic>
      </p:graphicFrame>
      <p:pic>
        <p:nvPicPr>
          <p:cNvPr id="3" name="Picture 2">
            <a:extLst>
              <a:ext uri="{FF2B5EF4-FFF2-40B4-BE49-F238E27FC236}">
                <a16:creationId xmlns:a16="http://schemas.microsoft.com/office/drawing/2014/main" id="{A01ED36B-C22A-3940-9E75-B59F4BD61153}"/>
              </a:ext>
            </a:extLst>
          </p:cNvPr>
          <p:cNvPicPr>
            <a:picLocks noChangeAspect="1"/>
          </p:cNvPicPr>
          <p:nvPr/>
        </p:nvPicPr>
        <p:blipFill>
          <a:blip r:embed="rId3"/>
          <a:stretch>
            <a:fillRect/>
          </a:stretch>
        </p:blipFill>
        <p:spPr>
          <a:xfrm>
            <a:off x="966953" y="1317409"/>
            <a:ext cx="6901404" cy="3797583"/>
          </a:xfrm>
          <a:prstGeom prst="rect">
            <a:avLst/>
          </a:prstGeom>
        </p:spPr>
      </p:pic>
    </p:spTree>
    <p:extLst>
      <p:ext uri="{BB962C8B-B14F-4D97-AF65-F5344CB8AC3E}">
        <p14:creationId xmlns:p14="http://schemas.microsoft.com/office/powerpoint/2010/main" val="271858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2CAE34-AFE4-8540-BE30-D515F5A2DB15}"/>
              </a:ext>
            </a:extLst>
          </p:cNvPr>
          <p:cNvPicPr>
            <a:picLocks noChangeAspect="1"/>
          </p:cNvPicPr>
          <p:nvPr/>
        </p:nvPicPr>
        <p:blipFill>
          <a:blip r:embed="rId3"/>
          <a:stretch>
            <a:fillRect/>
          </a:stretch>
        </p:blipFill>
        <p:spPr>
          <a:xfrm>
            <a:off x="0" y="1326422"/>
            <a:ext cx="9551163" cy="5160439"/>
          </a:xfrm>
          <a:prstGeom prst="rect">
            <a:avLst/>
          </a:prstGeom>
        </p:spPr>
      </p:pic>
      <p:sp>
        <p:nvSpPr>
          <p:cNvPr id="2" name="Title 1">
            <a:extLst>
              <a:ext uri="{FF2B5EF4-FFF2-40B4-BE49-F238E27FC236}">
                <a16:creationId xmlns:a16="http://schemas.microsoft.com/office/drawing/2014/main" id="{AF857872-1F48-4371-9E51-36589E1EE4CA}"/>
              </a:ext>
            </a:extLst>
          </p:cNvPr>
          <p:cNvSpPr>
            <a:spLocks noGrp="1"/>
          </p:cNvSpPr>
          <p:nvPr>
            <p:ph type="title"/>
          </p:nvPr>
        </p:nvSpPr>
        <p:spPr>
          <a:xfrm>
            <a:off x="925975" y="293478"/>
            <a:ext cx="10405640" cy="756707"/>
          </a:xfrm>
        </p:spPr>
        <p:txBody>
          <a:bodyPr/>
          <a:lstStyle/>
          <a:p>
            <a:r>
              <a:rPr lang="en-US" b="1">
                <a:ea typeface="MS PGothic"/>
                <a:cs typeface="+mn-lt"/>
              </a:rPr>
              <a:t>Relative contributions of the 10 client countries with highest case incidence</a:t>
            </a:r>
          </a:p>
        </p:txBody>
      </p:sp>
      <p:sp>
        <p:nvSpPr>
          <p:cNvPr id="3" name="TextBox 2">
            <a:extLst>
              <a:ext uri="{FF2B5EF4-FFF2-40B4-BE49-F238E27FC236}">
                <a16:creationId xmlns:a16="http://schemas.microsoft.com/office/drawing/2014/main" id="{9C725D57-3197-4D83-A04C-F9C0B22108CC}"/>
              </a:ext>
            </a:extLst>
          </p:cNvPr>
          <p:cNvSpPr txBox="1"/>
          <p:nvPr/>
        </p:nvSpPr>
        <p:spPr>
          <a:xfrm>
            <a:off x="8190971" y="3069365"/>
            <a:ext cx="4001029"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spcAft>
                <a:spcPts val="600"/>
              </a:spcAft>
              <a:buFont typeface="Arial"/>
              <a:buChar char="•"/>
            </a:pPr>
            <a:r>
              <a:rPr lang="en-US" b="0" dirty="0">
                <a:latin typeface="Trebuchet MS"/>
                <a:ea typeface="MS PGothic"/>
                <a:cs typeface="Arial"/>
              </a:rPr>
              <a:t>​</a:t>
            </a:r>
            <a:r>
              <a:rPr lang="en-US" b="0" dirty="0"/>
              <a:t>This chart plots the proportion of new cases of the total cases in the region between </a:t>
            </a:r>
            <a:r>
              <a:rPr lang="en-US" b="0" dirty="0">
                <a:latin typeface="Trebuchet MS"/>
                <a:ea typeface="MS PGothic"/>
                <a:cs typeface="Arial"/>
              </a:rPr>
              <a:t>December 1</a:t>
            </a:r>
            <a:r>
              <a:rPr lang="en-US" b="0" baseline="30000" dirty="0">
                <a:latin typeface="Trebuchet MS"/>
                <a:ea typeface="MS PGothic"/>
                <a:cs typeface="Arial"/>
              </a:rPr>
              <a:t>st </a:t>
            </a:r>
            <a:r>
              <a:rPr lang="en-US" b="0" dirty="0">
                <a:latin typeface="Trebuchet MS"/>
                <a:ea typeface="MS PGothic"/>
                <a:cs typeface="Arial"/>
              </a:rPr>
              <a:t>and February 12</a:t>
            </a:r>
            <a:r>
              <a:rPr lang="en-US" b="0" baseline="30000" dirty="0">
                <a:latin typeface="Trebuchet MS"/>
                <a:ea typeface="MS PGothic"/>
                <a:cs typeface="Arial"/>
              </a:rPr>
              <a:t>th</a:t>
            </a:r>
            <a:r>
              <a:rPr lang="en-US" b="0" dirty="0">
                <a:latin typeface="Trebuchet MS"/>
                <a:ea typeface="MS PGothic"/>
                <a:cs typeface="Arial"/>
              </a:rPr>
              <a:t> </a:t>
            </a:r>
            <a:r>
              <a:rPr lang="en-US" b="0" dirty="0"/>
              <a:t>among countries with the highest levels of case incidence.</a:t>
            </a:r>
          </a:p>
          <a:p>
            <a:pPr marL="285750" indent="-285750" algn="just">
              <a:spcAft>
                <a:spcPts val="600"/>
              </a:spcAft>
              <a:buFont typeface="Arial"/>
              <a:buChar char="•"/>
            </a:pPr>
            <a:r>
              <a:rPr lang="en-US" b="0" dirty="0"/>
              <a:t>The 7-day rolling average is computed to adjust for variation in reporting.</a:t>
            </a:r>
            <a:endParaRPr lang="en-US" b="0" dirty="0">
              <a:latin typeface="Trebuchet MS"/>
              <a:ea typeface="MS PGothic"/>
              <a:cs typeface="Arial"/>
            </a:endParaRPr>
          </a:p>
          <a:p>
            <a:pPr marL="285750" indent="-285750" algn="just">
              <a:spcAft>
                <a:spcPts val="600"/>
              </a:spcAft>
              <a:buFont typeface="Arial" panose="020B0604020202020204" pitchFamily="34" charset="0"/>
              <a:buChar char="•"/>
            </a:pPr>
            <a:r>
              <a:rPr lang="en-US" b="0" dirty="0">
                <a:latin typeface="Trebuchet MS"/>
                <a:ea typeface="MS PGothic"/>
                <a:cs typeface="Arial"/>
              </a:rPr>
              <a:t>The percentage contribution of cases in Turkey, Russian Federation and Italy is increasing. </a:t>
            </a:r>
            <a:endParaRPr lang="en-US" b="0" dirty="0"/>
          </a:p>
        </p:txBody>
      </p:sp>
    </p:spTree>
    <p:extLst>
      <p:ext uri="{BB962C8B-B14F-4D97-AF65-F5344CB8AC3E}">
        <p14:creationId xmlns:p14="http://schemas.microsoft.com/office/powerpoint/2010/main" val="3777320506"/>
      </p:ext>
    </p:extLst>
  </p:cSld>
  <p:clrMapOvr>
    <a:masterClrMapping/>
  </p:clrMapOvr>
</p:sld>
</file>

<file path=ppt/theme/theme1.xml><?xml version="1.0" encoding="utf-8"?>
<a:theme xmlns:a="http://schemas.openxmlformats.org/drawingml/2006/main" name="WBG-Any_Logo-Cobranded">
  <a:themeElements>
    <a:clrScheme name="World Bank Approved">
      <a:dk1>
        <a:srgbClr val="021F43"/>
      </a:dk1>
      <a:lt1>
        <a:sysClr val="window" lastClr="FFFFFF"/>
      </a:lt1>
      <a:dk2>
        <a:srgbClr val="000000"/>
      </a:dk2>
      <a:lt2>
        <a:srgbClr val="139AF0"/>
      </a:lt2>
      <a:accent1>
        <a:srgbClr val="0A5157"/>
      </a:accent1>
      <a:accent2>
        <a:srgbClr val="18B844"/>
      </a:accent2>
      <a:accent3>
        <a:srgbClr val="E79B08"/>
      </a:accent3>
      <a:accent4>
        <a:srgbClr val="920016"/>
      </a:accent4>
      <a:accent5>
        <a:srgbClr val="532C63"/>
      </a:accent5>
      <a:accent6>
        <a:srgbClr val="128F9C"/>
      </a:accent6>
      <a:hlink>
        <a:srgbClr val="AF7B05"/>
      </a:hlink>
      <a:folHlink>
        <a:srgbClr val="0B5740"/>
      </a:folHlink>
    </a:clrScheme>
    <a:fontScheme name="World Bank Arial">
      <a:majorFont>
        <a:latin typeface="Arial Bold"/>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BG-Any_Logo-Cobranded.pot [Read-Only] [Compatibility Mode]" id="{756CE0D8-BF96-4A0C-A194-3EB8098B4EBE}" vid="{ED268B29-B0A0-418C-ABAA-D1B06D47226B}"/>
    </a:ext>
  </a:extLst>
</a:theme>
</file>

<file path=ppt/theme/theme2.xml><?xml version="1.0" encoding="utf-8"?>
<a:theme xmlns:a="http://schemas.openxmlformats.org/drawingml/2006/main" name="Full Page Interior">
  <a:themeElements>
    <a:clrScheme name="World Bank">
      <a:dk1>
        <a:srgbClr val="002345"/>
      </a:dk1>
      <a:lt1>
        <a:sysClr val="window" lastClr="FFFFFF"/>
      </a:lt1>
      <a:dk2>
        <a:srgbClr val="000000"/>
      </a:dk2>
      <a:lt2>
        <a:srgbClr val="00ADE4"/>
      </a:lt2>
      <a:accent1>
        <a:srgbClr val="000000"/>
      </a:accent1>
      <a:accent2>
        <a:srgbClr val="7F7F7F"/>
      </a:accent2>
      <a:accent3>
        <a:srgbClr val="00ADE4"/>
      </a:accent3>
      <a:accent4>
        <a:srgbClr val="021F43"/>
      </a:accent4>
      <a:accent5>
        <a:srgbClr val="006450"/>
      </a:accent5>
      <a:accent6>
        <a:srgbClr val="F78D28"/>
      </a:accent6>
      <a:hlink>
        <a:srgbClr val="00AB51"/>
      </a:hlink>
      <a:folHlink>
        <a:srgbClr val="614776"/>
      </a:folHlink>
    </a:clrScheme>
    <a:fontScheme name="World Bank Arial">
      <a:majorFont>
        <a:latin typeface="Arial Bold"/>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BG-Any_Logo-Cobranded.pot [Read-Only] [Compatibility Mode]" id="{756CE0D8-BF96-4A0C-A194-3EB8098B4EBE}" vid="{C029A8FA-8733-43B0-A718-9EA4C138C00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D135C35F46F242ABD78D63C2151323" ma:contentTypeVersion="13" ma:contentTypeDescription="Create a new document." ma:contentTypeScope="" ma:versionID="e7311d67675ee4c6cc500b27b894fbde">
  <xsd:schema xmlns:xsd="http://www.w3.org/2001/XMLSchema" xmlns:xs="http://www.w3.org/2001/XMLSchema" xmlns:p="http://schemas.microsoft.com/office/2006/metadata/properties" xmlns:ns3="fddef6a8-5936-4909-96e0-2ad7a6b1720b" xmlns:ns4="0c867391-8214-4b58-86b3-de07547409f9" targetNamespace="http://schemas.microsoft.com/office/2006/metadata/properties" ma:root="true" ma:fieldsID="85816cf6ef1b85fbfe1c57085e58b973" ns3:_="" ns4:_="">
    <xsd:import namespace="fddef6a8-5936-4909-96e0-2ad7a6b1720b"/>
    <xsd:import namespace="0c867391-8214-4b58-86b3-de07547409f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def6a8-5936-4909-96e0-2ad7a6b1720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c867391-8214-4b58-86b3-de07547409f9"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720334-F87E-48C1-8076-538680DA55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def6a8-5936-4909-96e0-2ad7a6b1720b"/>
    <ds:schemaRef ds:uri="0c867391-8214-4b58-86b3-de07547409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47F6D5-DC98-493A-80CC-C92B3E3F56A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566D105-AB10-4976-8AC2-8A74EF56DF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WBG-Any_Logo-Cobranded</Template>
  <TotalTime>933</TotalTime>
  <Words>2040</Words>
  <Application>Microsoft Office PowerPoint</Application>
  <PresentationFormat>Widescreen</PresentationFormat>
  <Paragraphs>443</Paragraphs>
  <Slides>15</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Andes ExtraLight</vt:lpstr>
      <vt:lpstr>Arial</vt:lpstr>
      <vt:lpstr>Arial Bold</vt:lpstr>
      <vt:lpstr>Calibri</vt:lpstr>
      <vt:lpstr>Trebuchet MS</vt:lpstr>
      <vt:lpstr>Wingdings</vt:lpstr>
      <vt:lpstr>WBG-Any_Logo-Cobranded</vt:lpstr>
      <vt:lpstr>Full Page Interior</vt:lpstr>
      <vt:lpstr>COVID-19 MONITOR  Europe and central Asia</vt:lpstr>
      <vt:lpstr>Daily new COVID-19 cases by World Bank regions (all countries)</vt:lpstr>
      <vt:lpstr>Regional overview:  COVID-19 cases, mortality, vaccination, and testing in client countries</vt:lpstr>
      <vt:lpstr>Daily new COVID-19 cases and deaths in ECA region</vt:lpstr>
      <vt:lpstr>Country-level:  cases, mortality and testing</vt:lpstr>
      <vt:lpstr>Total cases and deaths in client countries</vt:lpstr>
      <vt:lpstr>Rolling 7-day average of new cases</vt:lpstr>
      <vt:lpstr>Most recent two-week span: percent increase in total cases</vt:lpstr>
      <vt:lpstr>Relative contributions of the 10 client countries with highest case incidence</vt:lpstr>
      <vt:lpstr>Test positivity rate: total positive COVID-19 tests versus total tests conducted</vt:lpstr>
      <vt:lpstr>Most recent two-week span: change in test positivity rate</vt:lpstr>
      <vt:lpstr>Total COVID-19 vaccines administered per 100,000 population</vt:lpstr>
      <vt:lpstr>Spread of Coronavirus variants of concern among client countries</vt:lpstr>
      <vt:lpstr>Public health and social measures implemented in the region</vt:lpstr>
      <vt:lpstr>Countries and data sources</vt:lpstr>
    </vt:vector>
  </TitlesOfParts>
  <Company>The World Bank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MONITORING</dc:title>
  <dc:creator>Adanna Chukwuma</dc:creator>
  <cp:lastModifiedBy>Adanna Chukwuma</cp:lastModifiedBy>
  <cp:revision>436</cp:revision>
  <dcterms:created xsi:type="dcterms:W3CDTF">2020-05-04T13:50:45Z</dcterms:created>
  <dcterms:modified xsi:type="dcterms:W3CDTF">2021-02-16T02:23:21Z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0x01010000D135C35F46F242ABD78D63C2151323</vt:lpwstr>
  </property>
</Properties>
</file>