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5" r:id="rId2"/>
    <p:sldMasterId id="2147483912" r:id="rId3"/>
  </p:sldMasterIdLst>
  <p:notesMasterIdLst>
    <p:notesMasterId r:id="rId12"/>
  </p:notesMasterIdLst>
  <p:sldIdLst>
    <p:sldId id="256" r:id="rId4"/>
    <p:sldId id="529" r:id="rId5"/>
    <p:sldId id="530" r:id="rId6"/>
    <p:sldId id="531" r:id="rId7"/>
    <p:sldId id="584" r:id="rId8"/>
    <p:sldId id="415" r:id="rId9"/>
    <p:sldId id="420" r:id="rId10"/>
    <p:sldId id="52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CA4"/>
    <a:srgbClr val="3399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47" autoAdjust="0"/>
    <p:restoredTop sz="94224" autoAdjust="0"/>
  </p:normalViewPr>
  <p:slideViewPr>
    <p:cSldViewPr>
      <p:cViewPr>
        <p:scale>
          <a:sx n="75" d="100"/>
          <a:sy n="75" d="100"/>
        </p:scale>
        <p:origin x="1267" y="18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2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EC67B-CBD1-421F-B185-04AC1D023C5B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B0293-7C30-44D1-8C3F-8D60FD093E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home\Desktop\UGT\Untitled-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134" y="0"/>
            <a:ext cx="94755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3716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8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48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36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home\Desktop\UGT\Untitled-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134" y="0"/>
            <a:ext cx="94755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3716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85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400800" cy="990600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5876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23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75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04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74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79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85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400800" cy="990600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5876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954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488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36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EEDCC-0AD9-429D-BD23-DF652860C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7D7C7-398C-4EBF-BF72-949F33EC4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E8DF2-F14D-4898-82D2-21927780B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23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7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0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7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7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85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E5BB85-E462-4EDC-A4D6-7832A28F99B6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406765-D1F4-4297-AFC7-CF29F5693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9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ome\Desktop\UGT\Untitled-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705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8" y="1676400"/>
            <a:ext cx="82296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644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ome\Desktop\UGT\Untitled-1.jp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705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8" y="1676400"/>
            <a:ext cx="82296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644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0"/>
            <a:ext cx="6400800" cy="762000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9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BPG QuadroSquare Mtavruli"/>
        <a:ea typeface=""/>
        <a:cs typeface=""/>
      </a:majorFont>
      <a:minorFont>
        <a:latin typeface="BPG QuadroSquare Mtavrul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BPG QuadroSquare Mtavruli"/>
        <a:ea typeface=""/>
        <a:cs typeface=""/>
      </a:majorFont>
      <a:minorFont>
        <a:latin typeface="BPG QuadroSquare Mtavrul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6639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BPG QuadroSquare Mtavruli</vt:lpstr>
      <vt:lpstr>Calibri</vt:lpstr>
      <vt:lpstr>Wingdings</vt:lpstr>
      <vt:lpstr>Office Theme</vt:lpstr>
      <vt:lpstr>1_Office Theme</vt:lpstr>
      <vt:lpstr>11_Office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DellVostro15</cp:lastModifiedBy>
  <cp:revision>97</cp:revision>
  <dcterms:created xsi:type="dcterms:W3CDTF">2013-06-27T10:03:15Z</dcterms:created>
  <dcterms:modified xsi:type="dcterms:W3CDTF">2019-10-21T09:37:14Z</dcterms:modified>
</cp:coreProperties>
</file>