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sldIdLst>
    <p:sldId id="256" r:id="rId2"/>
    <p:sldId id="259" r:id="rId3"/>
    <p:sldId id="264" r:id="rId4"/>
    <p:sldId id="260" r:id="rId5"/>
    <p:sldId id="273" r:id="rId6"/>
    <p:sldId id="265" r:id="rId7"/>
    <p:sldId id="261" r:id="rId8"/>
    <p:sldId id="267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81" r:id="rId1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riin habicht" initials="th" lastIdx="1" clrIdx="0">
    <p:extLst/>
  </p:cmAuthor>
  <p:cmAuthor id="2" name="triin habicht" initials="th [2]" lastIdx="1" clrIdx="1">
    <p:extLst/>
  </p:cmAuthor>
  <p:cmAuthor id="3" name="triin habicht" initials="th [3]" lastIdx="1" clrIdx="2">
    <p:extLst/>
  </p:cmAuthor>
  <p:cmAuthor id="4" name="Kahur Kristiina" initials="KK" lastIdx="3" clrIdx="3">
    <p:extLst>
      <p:ext uri="{19B8F6BF-5375-455C-9EA6-DF929625EA0E}">
        <p15:presenceInfo xmlns:p15="http://schemas.microsoft.com/office/powerpoint/2012/main" userId="S-1-5-21-437910585-3150991787-2124236870-1402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1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4" dt="2017-11-14T07:08:33.547" idx="3">
    <p:pos x="10" y="10"/>
    <p:text>Lisan need siia juurde</p:text>
    <p:extLst>
      <p:ext uri="{C676402C-5697-4E1C-873F-D02D1690AC5C}">
        <p15:threadingInfo xmlns:p15="http://schemas.microsoft.com/office/powerpoint/2012/main" timeZoneBias="-1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096C85-B811-452B-AD98-CA17D5B37EB0}" type="doc">
      <dgm:prSet loTypeId="urn:microsoft.com/office/officeart/2005/8/layout/hierarchy2" loCatId="hierarchy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D0232751-E359-44C2-B735-37BF30193548}">
      <dgm:prSet phldrT="[Text]" custT="1"/>
      <dgm:spPr/>
      <dgm:t>
        <a:bodyPr/>
        <a:lstStyle/>
        <a:p>
          <a:r>
            <a:rPr lang="en-US" sz="1600" dirty="0" smtClean="0"/>
            <a:t>Type of providers</a:t>
          </a:r>
          <a:endParaRPr lang="en-US" sz="1600" dirty="0"/>
        </a:p>
      </dgm:t>
    </dgm:pt>
    <dgm:pt modelId="{4D157C9F-9DEF-4BA1-8221-B6B34A90A3EC}" type="parTrans" cxnId="{98588E41-2ACA-4A68-BC38-89D91047A5F6}">
      <dgm:prSet/>
      <dgm:spPr/>
      <dgm:t>
        <a:bodyPr/>
        <a:lstStyle/>
        <a:p>
          <a:endParaRPr lang="en-US"/>
        </a:p>
      </dgm:t>
    </dgm:pt>
    <dgm:pt modelId="{B3E6B8AB-4494-4FDA-80EF-D68A0BCAB6C4}" type="sibTrans" cxnId="{98588E41-2ACA-4A68-BC38-89D91047A5F6}">
      <dgm:prSet/>
      <dgm:spPr/>
      <dgm:t>
        <a:bodyPr/>
        <a:lstStyle/>
        <a:p>
          <a:endParaRPr lang="en-US"/>
        </a:p>
      </dgm:t>
    </dgm:pt>
    <dgm:pt modelId="{BB11D95E-FF9B-4D49-9FAF-007AEC72690F}">
      <dgm:prSet phldrT="[Text]" custT="1"/>
      <dgm:spPr/>
      <dgm:t>
        <a:bodyPr/>
        <a:lstStyle/>
        <a:p>
          <a:r>
            <a:rPr lang="en-US" sz="1600" dirty="0" smtClean="0"/>
            <a:t>All providers</a:t>
          </a:r>
          <a:endParaRPr lang="en-US" sz="1600" dirty="0"/>
        </a:p>
      </dgm:t>
    </dgm:pt>
    <dgm:pt modelId="{B0F33D21-415F-46F3-8B3A-09E74C43AF31}" type="parTrans" cxnId="{EAC78270-0DA1-4E99-B848-A885338812A4}">
      <dgm:prSet/>
      <dgm:spPr/>
      <dgm:t>
        <a:bodyPr/>
        <a:lstStyle/>
        <a:p>
          <a:endParaRPr lang="en-US"/>
        </a:p>
      </dgm:t>
    </dgm:pt>
    <dgm:pt modelId="{8B3EDE33-6087-41A4-AAC4-60D1167C5D93}" type="sibTrans" cxnId="{EAC78270-0DA1-4E99-B848-A885338812A4}">
      <dgm:prSet/>
      <dgm:spPr/>
      <dgm:t>
        <a:bodyPr/>
        <a:lstStyle/>
        <a:p>
          <a:endParaRPr lang="en-US"/>
        </a:p>
      </dgm:t>
    </dgm:pt>
    <dgm:pt modelId="{33E0A467-FBB4-4404-A664-5C53AE1B1EFC}">
      <dgm:prSet phldrT="[Text]" custT="1"/>
      <dgm:spPr/>
      <dgm:t>
        <a:bodyPr/>
        <a:lstStyle/>
        <a:p>
          <a:r>
            <a:rPr lang="en-US" sz="1600" dirty="0" smtClean="0"/>
            <a:t>Single provider</a:t>
          </a:r>
          <a:endParaRPr lang="en-US" sz="1600" dirty="0"/>
        </a:p>
      </dgm:t>
    </dgm:pt>
    <dgm:pt modelId="{ED7C9A7B-7D0F-4601-A4EC-1E688D06A2BC}" type="parTrans" cxnId="{EC98737C-AB33-4A0E-94BE-DC7581D83E7E}">
      <dgm:prSet/>
      <dgm:spPr/>
      <dgm:t>
        <a:bodyPr/>
        <a:lstStyle/>
        <a:p>
          <a:endParaRPr lang="en-US"/>
        </a:p>
      </dgm:t>
    </dgm:pt>
    <dgm:pt modelId="{69C8C7E2-2EC6-48A4-A742-B2B5FF1393D0}" type="sibTrans" cxnId="{EC98737C-AB33-4A0E-94BE-DC7581D83E7E}">
      <dgm:prSet/>
      <dgm:spPr/>
      <dgm:t>
        <a:bodyPr/>
        <a:lstStyle/>
        <a:p>
          <a:endParaRPr lang="en-US"/>
        </a:p>
      </dgm:t>
    </dgm:pt>
    <dgm:pt modelId="{42573B3D-5039-478F-8A2B-347818D0BE60}">
      <dgm:prSet phldrT="[Text]" custT="1"/>
      <dgm:spPr/>
      <dgm:t>
        <a:bodyPr/>
        <a:lstStyle/>
        <a:p>
          <a:r>
            <a:rPr lang="en-US" sz="1600" dirty="0" smtClean="0"/>
            <a:t>Single provider</a:t>
          </a:r>
          <a:endParaRPr lang="en-US" sz="1600" dirty="0"/>
        </a:p>
      </dgm:t>
    </dgm:pt>
    <dgm:pt modelId="{F31C8423-950D-4D96-8855-B5D6A165132C}" type="parTrans" cxnId="{26212F77-DFF3-470F-B534-0B9B04B84162}">
      <dgm:prSet/>
      <dgm:spPr/>
      <dgm:t>
        <a:bodyPr/>
        <a:lstStyle/>
        <a:p>
          <a:endParaRPr lang="en-US"/>
        </a:p>
      </dgm:t>
    </dgm:pt>
    <dgm:pt modelId="{BD66A4A2-BA36-41D3-A39A-B821E863E0C8}" type="sibTrans" cxnId="{26212F77-DFF3-470F-B534-0B9B04B84162}">
      <dgm:prSet/>
      <dgm:spPr/>
      <dgm:t>
        <a:bodyPr/>
        <a:lstStyle/>
        <a:p>
          <a:endParaRPr lang="en-US"/>
        </a:p>
      </dgm:t>
    </dgm:pt>
    <dgm:pt modelId="{1563C139-2289-4FA5-B96C-97E8AD506D5F}">
      <dgm:prSet phldrT="[Text]" custT="1"/>
      <dgm:spPr/>
      <dgm:t>
        <a:bodyPr/>
        <a:lstStyle/>
        <a:p>
          <a:r>
            <a:rPr lang="en-US" sz="1600" dirty="0" smtClean="0"/>
            <a:t>Department/specialty</a:t>
          </a:r>
          <a:endParaRPr lang="en-US" sz="1600" dirty="0"/>
        </a:p>
      </dgm:t>
    </dgm:pt>
    <dgm:pt modelId="{0D2C7AE5-958C-49C4-83E9-48F0351A8AD1}" type="parTrans" cxnId="{FA37B183-0D1F-49D7-A4BB-3088A01AE791}">
      <dgm:prSet/>
      <dgm:spPr/>
      <dgm:t>
        <a:bodyPr/>
        <a:lstStyle/>
        <a:p>
          <a:endParaRPr lang="en-US"/>
        </a:p>
      </dgm:t>
    </dgm:pt>
    <dgm:pt modelId="{41A0F427-034E-4838-BE00-FE51E0510A45}" type="sibTrans" cxnId="{FA37B183-0D1F-49D7-A4BB-3088A01AE791}">
      <dgm:prSet/>
      <dgm:spPr/>
      <dgm:t>
        <a:bodyPr/>
        <a:lstStyle/>
        <a:p>
          <a:endParaRPr lang="en-US"/>
        </a:p>
      </dgm:t>
    </dgm:pt>
    <dgm:pt modelId="{4399B9AE-F7BA-42FB-952E-B402C1584AE5}">
      <dgm:prSet phldrT="[Text]" custT="1"/>
      <dgm:spPr/>
      <dgm:t>
        <a:bodyPr/>
        <a:lstStyle/>
        <a:p>
          <a:r>
            <a:rPr lang="en-US" sz="1600" dirty="0" smtClean="0"/>
            <a:t>Department/specialty</a:t>
          </a:r>
          <a:endParaRPr lang="en-US" sz="1600" dirty="0"/>
        </a:p>
      </dgm:t>
    </dgm:pt>
    <dgm:pt modelId="{AA0AC47E-777D-44BD-99AF-73890C9F981C}" type="parTrans" cxnId="{A3BE52C2-1502-4EB9-B277-B44EB69645E0}">
      <dgm:prSet/>
      <dgm:spPr/>
      <dgm:t>
        <a:bodyPr/>
        <a:lstStyle/>
        <a:p>
          <a:endParaRPr lang="en-US"/>
        </a:p>
      </dgm:t>
    </dgm:pt>
    <dgm:pt modelId="{2808DBC1-2663-47A0-9BE5-DA93DD3599C3}" type="sibTrans" cxnId="{A3BE52C2-1502-4EB9-B277-B44EB69645E0}">
      <dgm:prSet/>
      <dgm:spPr/>
      <dgm:t>
        <a:bodyPr/>
        <a:lstStyle/>
        <a:p>
          <a:endParaRPr lang="en-US"/>
        </a:p>
      </dgm:t>
    </dgm:pt>
    <dgm:pt modelId="{51598BF9-2FFC-469B-8A91-F838319F49AC}">
      <dgm:prSet phldrT="[Text]" custT="1"/>
      <dgm:spPr/>
      <dgm:t>
        <a:bodyPr/>
        <a:lstStyle/>
        <a:p>
          <a:r>
            <a:rPr lang="en-US" sz="1600" dirty="0" smtClean="0"/>
            <a:t>Department/specialty</a:t>
          </a:r>
          <a:endParaRPr lang="en-US" sz="1600" dirty="0"/>
        </a:p>
      </dgm:t>
    </dgm:pt>
    <dgm:pt modelId="{E2E0154C-C75C-4C7C-BCAB-4436CB3A3E93}" type="parTrans" cxnId="{B7211BC3-3B59-4202-9FF8-5F329DB1B84B}">
      <dgm:prSet/>
      <dgm:spPr/>
      <dgm:t>
        <a:bodyPr/>
        <a:lstStyle/>
        <a:p>
          <a:endParaRPr lang="en-US"/>
        </a:p>
      </dgm:t>
    </dgm:pt>
    <dgm:pt modelId="{C3E94168-0161-4716-9A34-3801D233E341}" type="sibTrans" cxnId="{B7211BC3-3B59-4202-9FF8-5F329DB1B84B}">
      <dgm:prSet/>
      <dgm:spPr/>
      <dgm:t>
        <a:bodyPr/>
        <a:lstStyle/>
        <a:p>
          <a:endParaRPr lang="en-US"/>
        </a:p>
      </dgm:t>
    </dgm:pt>
    <dgm:pt modelId="{CD9EB75F-E802-4528-AB04-9BE32A0689BC}">
      <dgm:prSet phldrT="[Text]" custT="1"/>
      <dgm:spPr/>
      <dgm:t>
        <a:bodyPr/>
        <a:lstStyle/>
        <a:p>
          <a:r>
            <a:rPr lang="en-US" sz="1600" dirty="0" smtClean="0"/>
            <a:t>Department/specialty</a:t>
          </a:r>
          <a:endParaRPr lang="en-US" sz="1600" dirty="0"/>
        </a:p>
      </dgm:t>
    </dgm:pt>
    <dgm:pt modelId="{68FF96BA-9618-4098-BC62-6AB7765108D2}" type="parTrans" cxnId="{50B84BFD-6572-486D-81BB-0518F481BA5B}">
      <dgm:prSet/>
      <dgm:spPr/>
      <dgm:t>
        <a:bodyPr/>
        <a:lstStyle/>
        <a:p>
          <a:endParaRPr lang="en-US"/>
        </a:p>
      </dgm:t>
    </dgm:pt>
    <dgm:pt modelId="{4D2C5287-0B01-49BF-AD1E-89EC197E8F4F}" type="sibTrans" cxnId="{50B84BFD-6572-486D-81BB-0518F481BA5B}">
      <dgm:prSet/>
      <dgm:spPr/>
      <dgm:t>
        <a:bodyPr/>
        <a:lstStyle/>
        <a:p>
          <a:endParaRPr lang="en-US"/>
        </a:p>
      </dgm:t>
    </dgm:pt>
    <dgm:pt modelId="{808A989A-4520-4580-96B8-2780959360A1}">
      <dgm:prSet phldrT="[Text]" custT="1"/>
      <dgm:spPr/>
      <dgm:t>
        <a:bodyPr/>
        <a:lstStyle/>
        <a:p>
          <a:r>
            <a:rPr lang="en-US" sz="1600" dirty="0" smtClean="0"/>
            <a:t>Type of providers</a:t>
          </a:r>
          <a:endParaRPr lang="en-US" sz="1600" dirty="0"/>
        </a:p>
      </dgm:t>
    </dgm:pt>
    <dgm:pt modelId="{5BF1B0FB-5234-40CD-A5A1-867357912858}" type="sibTrans" cxnId="{921BC620-556C-4D07-8F06-7DDEBD200BF1}">
      <dgm:prSet/>
      <dgm:spPr/>
      <dgm:t>
        <a:bodyPr/>
        <a:lstStyle/>
        <a:p>
          <a:endParaRPr lang="en-US"/>
        </a:p>
      </dgm:t>
    </dgm:pt>
    <dgm:pt modelId="{EBF787FA-C296-42FF-B6E7-2239E3CE7EF0}" type="parTrans" cxnId="{921BC620-556C-4D07-8F06-7DDEBD200BF1}">
      <dgm:prSet/>
      <dgm:spPr/>
      <dgm:t>
        <a:bodyPr/>
        <a:lstStyle/>
        <a:p>
          <a:endParaRPr lang="en-US"/>
        </a:p>
      </dgm:t>
    </dgm:pt>
    <dgm:pt modelId="{E272A959-D445-4786-8C0C-0A3D6CF261DC}">
      <dgm:prSet phldrT="[Text]" custT="1"/>
      <dgm:spPr/>
      <dgm:t>
        <a:bodyPr/>
        <a:lstStyle/>
        <a:p>
          <a:r>
            <a:rPr lang="en-US" sz="1600" dirty="0" smtClean="0"/>
            <a:t>Single provider</a:t>
          </a:r>
          <a:endParaRPr lang="en-US" sz="1600" dirty="0"/>
        </a:p>
      </dgm:t>
    </dgm:pt>
    <dgm:pt modelId="{7D933823-413D-4CDD-A5D3-CDCD03FF2BC4}" type="sibTrans" cxnId="{F2A60C6B-8120-468D-80D0-FD556081F6CA}">
      <dgm:prSet/>
      <dgm:spPr/>
      <dgm:t>
        <a:bodyPr/>
        <a:lstStyle/>
        <a:p>
          <a:endParaRPr lang="en-US"/>
        </a:p>
      </dgm:t>
    </dgm:pt>
    <dgm:pt modelId="{93F1E918-4555-4B2E-8DAA-7060EA1CE90C}" type="parTrans" cxnId="{F2A60C6B-8120-468D-80D0-FD556081F6CA}">
      <dgm:prSet/>
      <dgm:spPr/>
      <dgm:t>
        <a:bodyPr/>
        <a:lstStyle/>
        <a:p>
          <a:endParaRPr lang="en-US"/>
        </a:p>
      </dgm:t>
    </dgm:pt>
    <dgm:pt modelId="{D7FEE5BB-BB12-438A-BA50-AB7E37CA4940}">
      <dgm:prSet phldrT="[Text]" custT="1"/>
      <dgm:spPr/>
      <dgm:t>
        <a:bodyPr/>
        <a:lstStyle/>
        <a:p>
          <a:r>
            <a:rPr lang="en-US" sz="1600" dirty="0" smtClean="0"/>
            <a:t>Single provider</a:t>
          </a:r>
          <a:endParaRPr lang="en-US" sz="1600" dirty="0"/>
        </a:p>
      </dgm:t>
    </dgm:pt>
    <dgm:pt modelId="{36C0D58F-4568-414F-A5E3-2DDEDD12B11A}" type="sibTrans" cxnId="{06956600-715F-4DFD-9526-904AD21E7D3C}">
      <dgm:prSet/>
      <dgm:spPr/>
      <dgm:t>
        <a:bodyPr/>
        <a:lstStyle/>
        <a:p>
          <a:endParaRPr lang="en-US"/>
        </a:p>
      </dgm:t>
    </dgm:pt>
    <dgm:pt modelId="{AC8785EE-CE1C-4B22-B2BC-0FE0A3CE12D5}" type="parTrans" cxnId="{06956600-715F-4DFD-9526-904AD21E7D3C}">
      <dgm:prSet/>
      <dgm:spPr/>
      <dgm:t>
        <a:bodyPr/>
        <a:lstStyle/>
        <a:p>
          <a:endParaRPr lang="en-US"/>
        </a:p>
      </dgm:t>
    </dgm:pt>
    <dgm:pt modelId="{482038D8-BBCD-499D-82A5-46500EB8F79C}">
      <dgm:prSet phldrT="[Text]" custT="1"/>
      <dgm:spPr/>
      <dgm:t>
        <a:bodyPr/>
        <a:lstStyle/>
        <a:p>
          <a:r>
            <a:rPr lang="en-US" sz="1600" dirty="0" smtClean="0"/>
            <a:t>Department/specialty</a:t>
          </a:r>
          <a:endParaRPr lang="en-US" sz="1600" dirty="0"/>
        </a:p>
      </dgm:t>
    </dgm:pt>
    <dgm:pt modelId="{1FB65569-0D2E-4580-8A24-45716065C4AC}" type="parTrans" cxnId="{B9D1249C-235A-443D-8C85-A23781B83FCA}">
      <dgm:prSet/>
      <dgm:spPr/>
      <dgm:t>
        <a:bodyPr/>
        <a:lstStyle/>
        <a:p>
          <a:endParaRPr lang="en-US"/>
        </a:p>
      </dgm:t>
    </dgm:pt>
    <dgm:pt modelId="{E571963A-1224-450E-92C5-F3FDDE5F82C8}" type="sibTrans" cxnId="{B9D1249C-235A-443D-8C85-A23781B83FCA}">
      <dgm:prSet/>
      <dgm:spPr/>
      <dgm:t>
        <a:bodyPr/>
        <a:lstStyle/>
        <a:p>
          <a:endParaRPr lang="en-US"/>
        </a:p>
      </dgm:t>
    </dgm:pt>
    <dgm:pt modelId="{FD134ADE-6E2F-4F84-9841-1C7BB381F5E4}">
      <dgm:prSet phldrT="[Text]" custT="1"/>
      <dgm:spPr/>
      <dgm:t>
        <a:bodyPr/>
        <a:lstStyle/>
        <a:p>
          <a:r>
            <a:rPr lang="en-US" sz="1600" dirty="0" smtClean="0"/>
            <a:t>Department/specialty</a:t>
          </a:r>
          <a:endParaRPr lang="en-US" sz="1600" dirty="0"/>
        </a:p>
      </dgm:t>
    </dgm:pt>
    <dgm:pt modelId="{BD08679F-4196-436D-B07B-75E70B67E542}" type="parTrans" cxnId="{7EF3E293-04C4-430F-800A-55A2E00934BE}">
      <dgm:prSet/>
      <dgm:spPr/>
      <dgm:t>
        <a:bodyPr/>
        <a:lstStyle/>
        <a:p>
          <a:endParaRPr lang="en-US"/>
        </a:p>
      </dgm:t>
    </dgm:pt>
    <dgm:pt modelId="{3B676814-28E1-4EB0-BA06-B5EB51DB3D93}" type="sibTrans" cxnId="{7EF3E293-04C4-430F-800A-55A2E00934BE}">
      <dgm:prSet/>
      <dgm:spPr/>
      <dgm:t>
        <a:bodyPr/>
        <a:lstStyle/>
        <a:p>
          <a:endParaRPr lang="en-US"/>
        </a:p>
      </dgm:t>
    </dgm:pt>
    <dgm:pt modelId="{E4C5AAD2-05F0-422D-9882-19599B352726}">
      <dgm:prSet phldrT="[Text]" custT="1"/>
      <dgm:spPr/>
      <dgm:t>
        <a:bodyPr/>
        <a:lstStyle/>
        <a:p>
          <a:r>
            <a:rPr lang="en-US" sz="1600" dirty="0" smtClean="0"/>
            <a:t>Department/specialty</a:t>
          </a:r>
          <a:endParaRPr lang="en-US" sz="1600" dirty="0"/>
        </a:p>
      </dgm:t>
    </dgm:pt>
    <dgm:pt modelId="{CB45B960-FCC0-4572-8E4D-49E186965582}" type="parTrans" cxnId="{A7A7A40B-F316-4C13-AED7-2D6604F21540}">
      <dgm:prSet/>
      <dgm:spPr/>
      <dgm:t>
        <a:bodyPr/>
        <a:lstStyle/>
        <a:p>
          <a:endParaRPr lang="en-US"/>
        </a:p>
      </dgm:t>
    </dgm:pt>
    <dgm:pt modelId="{A92F407E-DEAB-4B15-88BB-D5FDC89E9619}" type="sibTrans" cxnId="{A7A7A40B-F316-4C13-AED7-2D6604F21540}">
      <dgm:prSet/>
      <dgm:spPr/>
      <dgm:t>
        <a:bodyPr/>
        <a:lstStyle/>
        <a:p>
          <a:endParaRPr lang="en-US"/>
        </a:p>
      </dgm:t>
    </dgm:pt>
    <dgm:pt modelId="{3D819B81-F352-4771-9F78-A4C61CE25AF7}">
      <dgm:prSet phldrT="[Text]" custT="1"/>
      <dgm:spPr/>
      <dgm:t>
        <a:bodyPr/>
        <a:lstStyle/>
        <a:p>
          <a:r>
            <a:rPr lang="en-US" sz="1600" smtClean="0"/>
            <a:t>Department/specialty</a:t>
          </a:r>
          <a:endParaRPr lang="en-US" sz="1600" dirty="0"/>
        </a:p>
      </dgm:t>
    </dgm:pt>
    <dgm:pt modelId="{D836AA91-7920-452C-81DF-E7DFF00962CE}" type="parTrans" cxnId="{27770808-235E-4C15-983E-8CB10FDC9968}">
      <dgm:prSet/>
      <dgm:spPr/>
      <dgm:t>
        <a:bodyPr/>
        <a:lstStyle/>
        <a:p>
          <a:endParaRPr lang="en-US"/>
        </a:p>
      </dgm:t>
    </dgm:pt>
    <dgm:pt modelId="{9393AF56-91F6-44CA-958B-EAB8E3C182F8}" type="sibTrans" cxnId="{27770808-235E-4C15-983E-8CB10FDC9968}">
      <dgm:prSet/>
      <dgm:spPr/>
    </dgm:pt>
    <dgm:pt modelId="{6F5119B1-F9B1-41D0-B5F9-2C016B7801C7}" type="pres">
      <dgm:prSet presAssocID="{80096C85-B811-452B-AD98-CA17D5B37EB0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4F5E8F2-A88E-4EBC-9EE6-E4013FCAC6F6}" type="pres">
      <dgm:prSet presAssocID="{BB11D95E-FF9B-4D49-9FAF-007AEC72690F}" presName="root1" presStyleCnt="0"/>
      <dgm:spPr/>
      <dgm:t>
        <a:bodyPr/>
        <a:lstStyle/>
        <a:p>
          <a:endParaRPr lang="en-US"/>
        </a:p>
      </dgm:t>
    </dgm:pt>
    <dgm:pt modelId="{F37679FB-3E32-40A5-81CA-AE0B8BEF731B}" type="pres">
      <dgm:prSet presAssocID="{BB11D95E-FF9B-4D49-9FAF-007AEC72690F}" presName="LevelOneTextNode" presStyleLbl="node0" presStyleIdx="0" presStyleCnt="1" custScaleX="12716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ED824A2-4957-45B6-9940-A207E6B60B33}" type="pres">
      <dgm:prSet presAssocID="{BB11D95E-FF9B-4D49-9FAF-007AEC72690F}" presName="level2hierChild" presStyleCnt="0"/>
      <dgm:spPr/>
      <dgm:t>
        <a:bodyPr/>
        <a:lstStyle/>
        <a:p>
          <a:endParaRPr lang="en-US"/>
        </a:p>
      </dgm:t>
    </dgm:pt>
    <dgm:pt modelId="{C9A0B1CB-6264-4E01-B31A-B6AFC430CEBC}" type="pres">
      <dgm:prSet presAssocID="{4D157C9F-9DEF-4BA1-8221-B6B34A90A3EC}" presName="conn2-1" presStyleLbl="parChTrans1D2" presStyleIdx="0" presStyleCnt="2" custScaleX="2000000"/>
      <dgm:spPr/>
      <dgm:t>
        <a:bodyPr/>
        <a:lstStyle/>
        <a:p>
          <a:endParaRPr lang="en-US"/>
        </a:p>
      </dgm:t>
    </dgm:pt>
    <dgm:pt modelId="{96333CB6-20BF-42D8-9815-D352CB95D76A}" type="pres">
      <dgm:prSet presAssocID="{4D157C9F-9DEF-4BA1-8221-B6B34A90A3EC}" presName="connTx" presStyleLbl="parChTrans1D2" presStyleIdx="0" presStyleCnt="2"/>
      <dgm:spPr/>
      <dgm:t>
        <a:bodyPr/>
        <a:lstStyle/>
        <a:p>
          <a:endParaRPr lang="en-US"/>
        </a:p>
      </dgm:t>
    </dgm:pt>
    <dgm:pt modelId="{019101F3-0F39-4448-9FFA-DD5E10D70349}" type="pres">
      <dgm:prSet presAssocID="{D0232751-E359-44C2-B735-37BF30193548}" presName="root2" presStyleCnt="0"/>
      <dgm:spPr/>
      <dgm:t>
        <a:bodyPr/>
        <a:lstStyle/>
        <a:p>
          <a:endParaRPr lang="en-US"/>
        </a:p>
      </dgm:t>
    </dgm:pt>
    <dgm:pt modelId="{92BF3F5F-6021-43C1-9698-73083A439389}" type="pres">
      <dgm:prSet presAssocID="{D0232751-E359-44C2-B735-37BF30193548}" presName="LevelTwoTextNode" presStyleLbl="node2" presStyleIdx="0" presStyleCnt="2" custScaleX="12716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C6D10DD-C99F-4ABA-8869-DD0E2FD46115}" type="pres">
      <dgm:prSet presAssocID="{D0232751-E359-44C2-B735-37BF30193548}" presName="level3hierChild" presStyleCnt="0"/>
      <dgm:spPr/>
      <dgm:t>
        <a:bodyPr/>
        <a:lstStyle/>
        <a:p>
          <a:endParaRPr lang="en-US"/>
        </a:p>
      </dgm:t>
    </dgm:pt>
    <dgm:pt modelId="{E6C387B3-CF7A-4420-9C4C-3236331D411D}" type="pres">
      <dgm:prSet presAssocID="{ED7C9A7B-7D0F-4601-A4EC-1E688D06A2BC}" presName="conn2-1" presStyleLbl="parChTrans1D3" presStyleIdx="0" presStyleCnt="4" custScaleX="2000000"/>
      <dgm:spPr/>
      <dgm:t>
        <a:bodyPr/>
        <a:lstStyle/>
        <a:p>
          <a:endParaRPr lang="en-US"/>
        </a:p>
      </dgm:t>
    </dgm:pt>
    <dgm:pt modelId="{90E9B7BA-CAEC-4DE2-8256-74220470A74E}" type="pres">
      <dgm:prSet presAssocID="{ED7C9A7B-7D0F-4601-A4EC-1E688D06A2BC}" presName="connTx" presStyleLbl="parChTrans1D3" presStyleIdx="0" presStyleCnt="4"/>
      <dgm:spPr/>
      <dgm:t>
        <a:bodyPr/>
        <a:lstStyle/>
        <a:p>
          <a:endParaRPr lang="en-US"/>
        </a:p>
      </dgm:t>
    </dgm:pt>
    <dgm:pt modelId="{80E22E44-9DCA-40EB-B05E-E0C4F360DB57}" type="pres">
      <dgm:prSet presAssocID="{33E0A467-FBB4-4404-A664-5C53AE1B1EFC}" presName="root2" presStyleCnt="0"/>
      <dgm:spPr/>
      <dgm:t>
        <a:bodyPr/>
        <a:lstStyle/>
        <a:p>
          <a:endParaRPr lang="en-US"/>
        </a:p>
      </dgm:t>
    </dgm:pt>
    <dgm:pt modelId="{C6299C52-7FF5-49A1-8438-333B638619C2}" type="pres">
      <dgm:prSet presAssocID="{33E0A467-FBB4-4404-A664-5C53AE1B1EFC}" presName="LevelTwoTextNode" presStyleLbl="node3" presStyleIdx="0" presStyleCnt="4" custScaleX="12716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97F683D-7D90-4AD9-B3F2-219A44E940DA}" type="pres">
      <dgm:prSet presAssocID="{33E0A467-FBB4-4404-A664-5C53AE1B1EFC}" presName="level3hierChild" presStyleCnt="0"/>
      <dgm:spPr/>
      <dgm:t>
        <a:bodyPr/>
        <a:lstStyle/>
        <a:p>
          <a:endParaRPr lang="en-US"/>
        </a:p>
      </dgm:t>
    </dgm:pt>
    <dgm:pt modelId="{091FBA08-CF70-4C48-97ED-98E0C5CA1DEA}" type="pres">
      <dgm:prSet presAssocID="{0D2C7AE5-958C-49C4-83E9-48F0351A8AD1}" presName="conn2-1" presStyleLbl="parChTrans1D4" presStyleIdx="0" presStyleCnt="8" custScaleX="2000000"/>
      <dgm:spPr/>
      <dgm:t>
        <a:bodyPr/>
        <a:lstStyle/>
        <a:p>
          <a:endParaRPr lang="en-US"/>
        </a:p>
      </dgm:t>
    </dgm:pt>
    <dgm:pt modelId="{12A3B5C5-F0DD-49B8-8B33-79A5CDA11E19}" type="pres">
      <dgm:prSet presAssocID="{0D2C7AE5-958C-49C4-83E9-48F0351A8AD1}" presName="connTx" presStyleLbl="parChTrans1D4" presStyleIdx="0" presStyleCnt="8"/>
      <dgm:spPr/>
      <dgm:t>
        <a:bodyPr/>
        <a:lstStyle/>
        <a:p>
          <a:endParaRPr lang="en-US"/>
        </a:p>
      </dgm:t>
    </dgm:pt>
    <dgm:pt modelId="{FD9BEA7B-57B0-4CBC-ABF0-97CB129ED95B}" type="pres">
      <dgm:prSet presAssocID="{1563C139-2289-4FA5-B96C-97E8AD506D5F}" presName="root2" presStyleCnt="0"/>
      <dgm:spPr/>
      <dgm:t>
        <a:bodyPr/>
        <a:lstStyle/>
        <a:p>
          <a:endParaRPr lang="en-US"/>
        </a:p>
      </dgm:t>
    </dgm:pt>
    <dgm:pt modelId="{6422E49C-889C-4847-A065-5AEA65CB2D29}" type="pres">
      <dgm:prSet presAssocID="{1563C139-2289-4FA5-B96C-97E8AD506D5F}" presName="LevelTwoTextNode" presStyleLbl="node4" presStyleIdx="0" presStyleCnt="8" custScaleX="2310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15D10A0-1268-4AEF-A2B7-9C82672AD8BF}" type="pres">
      <dgm:prSet presAssocID="{1563C139-2289-4FA5-B96C-97E8AD506D5F}" presName="level3hierChild" presStyleCnt="0"/>
      <dgm:spPr/>
      <dgm:t>
        <a:bodyPr/>
        <a:lstStyle/>
        <a:p>
          <a:endParaRPr lang="en-US"/>
        </a:p>
      </dgm:t>
    </dgm:pt>
    <dgm:pt modelId="{5A9D93F9-4168-4593-BD6F-83390BBC668F}" type="pres">
      <dgm:prSet presAssocID="{AA0AC47E-777D-44BD-99AF-73890C9F981C}" presName="conn2-1" presStyleLbl="parChTrans1D4" presStyleIdx="1" presStyleCnt="8" custScaleX="2000000"/>
      <dgm:spPr/>
      <dgm:t>
        <a:bodyPr/>
        <a:lstStyle/>
        <a:p>
          <a:endParaRPr lang="en-US"/>
        </a:p>
      </dgm:t>
    </dgm:pt>
    <dgm:pt modelId="{6F20C645-F631-4FB0-96C6-480FF43D2F29}" type="pres">
      <dgm:prSet presAssocID="{AA0AC47E-777D-44BD-99AF-73890C9F981C}" presName="connTx" presStyleLbl="parChTrans1D4" presStyleIdx="1" presStyleCnt="8"/>
      <dgm:spPr/>
      <dgm:t>
        <a:bodyPr/>
        <a:lstStyle/>
        <a:p>
          <a:endParaRPr lang="en-US"/>
        </a:p>
      </dgm:t>
    </dgm:pt>
    <dgm:pt modelId="{BEC7E3EA-F66C-492D-A296-AAE54C16833E}" type="pres">
      <dgm:prSet presAssocID="{4399B9AE-F7BA-42FB-952E-B402C1584AE5}" presName="root2" presStyleCnt="0"/>
      <dgm:spPr/>
      <dgm:t>
        <a:bodyPr/>
        <a:lstStyle/>
        <a:p>
          <a:endParaRPr lang="en-US"/>
        </a:p>
      </dgm:t>
    </dgm:pt>
    <dgm:pt modelId="{AD1F871B-FC96-4489-AB87-25B4F450229E}" type="pres">
      <dgm:prSet presAssocID="{4399B9AE-F7BA-42FB-952E-B402C1584AE5}" presName="LevelTwoTextNode" presStyleLbl="node4" presStyleIdx="1" presStyleCnt="8" custScaleX="23207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13B1E13-5A02-407B-B9B2-C27F1ACEE592}" type="pres">
      <dgm:prSet presAssocID="{4399B9AE-F7BA-42FB-952E-B402C1584AE5}" presName="level3hierChild" presStyleCnt="0"/>
      <dgm:spPr/>
      <dgm:t>
        <a:bodyPr/>
        <a:lstStyle/>
        <a:p>
          <a:endParaRPr lang="en-US"/>
        </a:p>
      </dgm:t>
    </dgm:pt>
    <dgm:pt modelId="{59DA9AC9-D6BE-4F68-833C-63C85CACC5E2}" type="pres">
      <dgm:prSet presAssocID="{F31C8423-950D-4D96-8855-B5D6A165132C}" presName="conn2-1" presStyleLbl="parChTrans1D3" presStyleIdx="1" presStyleCnt="4" custScaleX="2000000"/>
      <dgm:spPr/>
      <dgm:t>
        <a:bodyPr/>
        <a:lstStyle/>
        <a:p>
          <a:endParaRPr lang="en-US"/>
        </a:p>
      </dgm:t>
    </dgm:pt>
    <dgm:pt modelId="{98D29BF1-3631-4A37-9697-02C055F6D603}" type="pres">
      <dgm:prSet presAssocID="{F31C8423-950D-4D96-8855-B5D6A165132C}" presName="connTx" presStyleLbl="parChTrans1D3" presStyleIdx="1" presStyleCnt="4"/>
      <dgm:spPr/>
      <dgm:t>
        <a:bodyPr/>
        <a:lstStyle/>
        <a:p>
          <a:endParaRPr lang="en-US"/>
        </a:p>
      </dgm:t>
    </dgm:pt>
    <dgm:pt modelId="{4C1953E2-851A-452F-B253-E1123D7A2D30}" type="pres">
      <dgm:prSet presAssocID="{42573B3D-5039-478F-8A2B-347818D0BE60}" presName="root2" presStyleCnt="0"/>
      <dgm:spPr/>
      <dgm:t>
        <a:bodyPr/>
        <a:lstStyle/>
        <a:p>
          <a:endParaRPr lang="en-US"/>
        </a:p>
      </dgm:t>
    </dgm:pt>
    <dgm:pt modelId="{69E7CC1F-676E-4A09-B731-880063CAFC88}" type="pres">
      <dgm:prSet presAssocID="{42573B3D-5039-478F-8A2B-347818D0BE60}" presName="LevelTwoTextNode" presStyleLbl="node3" presStyleIdx="1" presStyleCnt="4" custScaleX="12716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2A4D366-064D-4C87-8F1F-3A978285A07D}" type="pres">
      <dgm:prSet presAssocID="{42573B3D-5039-478F-8A2B-347818D0BE60}" presName="level3hierChild" presStyleCnt="0"/>
      <dgm:spPr/>
      <dgm:t>
        <a:bodyPr/>
        <a:lstStyle/>
        <a:p>
          <a:endParaRPr lang="en-US"/>
        </a:p>
      </dgm:t>
    </dgm:pt>
    <dgm:pt modelId="{CD36A8B8-7639-4E4C-8019-26657628040F}" type="pres">
      <dgm:prSet presAssocID="{E2E0154C-C75C-4C7C-BCAB-4436CB3A3E93}" presName="conn2-1" presStyleLbl="parChTrans1D4" presStyleIdx="2" presStyleCnt="8" custScaleX="2000000"/>
      <dgm:spPr/>
      <dgm:t>
        <a:bodyPr/>
        <a:lstStyle/>
        <a:p>
          <a:endParaRPr lang="en-US"/>
        </a:p>
      </dgm:t>
    </dgm:pt>
    <dgm:pt modelId="{7A0728D5-4ED3-4553-9A99-47BA4DB424AF}" type="pres">
      <dgm:prSet presAssocID="{E2E0154C-C75C-4C7C-BCAB-4436CB3A3E93}" presName="connTx" presStyleLbl="parChTrans1D4" presStyleIdx="2" presStyleCnt="8"/>
      <dgm:spPr/>
      <dgm:t>
        <a:bodyPr/>
        <a:lstStyle/>
        <a:p>
          <a:endParaRPr lang="en-US"/>
        </a:p>
      </dgm:t>
    </dgm:pt>
    <dgm:pt modelId="{4CE59447-64D9-4855-AFA2-6A6E12023601}" type="pres">
      <dgm:prSet presAssocID="{51598BF9-2FFC-469B-8A91-F838319F49AC}" presName="root2" presStyleCnt="0"/>
      <dgm:spPr/>
      <dgm:t>
        <a:bodyPr/>
        <a:lstStyle/>
        <a:p>
          <a:endParaRPr lang="en-US"/>
        </a:p>
      </dgm:t>
    </dgm:pt>
    <dgm:pt modelId="{8F1A8CD3-422C-4D46-B8C1-3A75246B76F1}" type="pres">
      <dgm:prSet presAssocID="{51598BF9-2FFC-469B-8A91-F838319F49AC}" presName="LevelTwoTextNode" presStyleLbl="node4" presStyleIdx="2" presStyleCnt="8" custScaleX="23528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657424D-1720-4D15-96CB-B10723BE6370}" type="pres">
      <dgm:prSet presAssocID="{51598BF9-2FFC-469B-8A91-F838319F49AC}" presName="level3hierChild" presStyleCnt="0"/>
      <dgm:spPr/>
      <dgm:t>
        <a:bodyPr/>
        <a:lstStyle/>
        <a:p>
          <a:endParaRPr lang="en-US"/>
        </a:p>
      </dgm:t>
    </dgm:pt>
    <dgm:pt modelId="{ECECE9E5-2E01-422A-BA77-5709165BB6C8}" type="pres">
      <dgm:prSet presAssocID="{68FF96BA-9618-4098-BC62-6AB7765108D2}" presName="conn2-1" presStyleLbl="parChTrans1D4" presStyleIdx="3" presStyleCnt="8" custScaleX="2000000"/>
      <dgm:spPr/>
      <dgm:t>
        <a:bodyPr/>
        <a:lstStyle/>
        <a:p>
          <a:endParaRPr lang="en-US"/>
        </a:p>
      </dgm:t>
    </dgm:pt>
    <dgm:pt modelId="{CB7473F0-3F51-448D-BA57-90D908D47271}" type="pres">
      <dgm:prSet presAssocID="{68FF96BA-9618-4098-BC62-6AB7765108D2}" presName="connTx" presStyleLbl="parChTrans1D4" presStyleIdx="3" presStyleCnt="8"/>
      <dgm:spPr/>
      <dgm:t>
        <a:bodyPr/>
        <a:lstStyle/>
        <a:p>
          <a:endParaRPr lang="en-US"/>
        </a:p>
      </dgm:t>
    </dgm:pt>
    <dgm:pt modelId="{D629F2B0-1583-4550-8E86-954853176E7C}" type="pres">
      <dgm:prSet presAssocID="{CD9EB75F-E802-4528-AB04-9BE32A0689BC}" presName="root2" presStyleCnt="0"/>
      <dgm:spPr/>
      <dgm:t>
        <a:bodyPr/>
        <a:lstStyle/>
        <a:p>
          <a:endParaRPr lang="en-US"/>
        </a:p>
      </dgm:t>
    </dgm:pt>
    <dgm:pt modelId="{8EBA85A5-F7D8-4F07-8906-066B66F80CF2}" type="pres">
      <dgm:prSet presAssocID="{CD9EB75F-E802-4528-AB04-9BE32A0689BC}" presName="LevelTwoTextNode" presStyleLbl="node4" presStyleIdx="3" presStyleCnt="8" custScaleX="23386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BCA949E-1A3F-4253-B80F-E9DF31D66CE6}" type="pres">
      <dgm:prSet presAssocID="{CD9EB75F-E802-4528-AB04-9BE32A0689BC}" presName="level3hierChild" presStyleCnt="0"/>
      <dgm:spPr/>
      <dgm:t>
        <a:bodyPr/>
        <a:lstStyle/>
        <a:p>
          <a:endParaRPr lang="en-US"/>
        </a:p>
      </dgm:t>
    </dgm:pt>
    <dgm:pt modelId="{5B6A2FE8-4F39-46FF-8969-152B0734883D}" type="pres">
      <dgm:prSet presAssocID="{EBF787FA-C296-42FF-B6E7-2239E3CE7EF0}" presName="conn2-1" presStyleLbl="parChTrans1D2" presStyleIdx="1" presStyleCnt="2" custScaleX="2000000"/>
      <dgm:spPr/>
      <dgm:t>
        <a:bodyPr/>
        <a:lstStyle/>
        <a:p>
          <a:endParaRPr lang="en-US"/>
        </a:p>
      </dgm:t>
    </dgm:pt>
    <dgm:pt modelId="{7EA31C65-F28B-491C-AF52-3B8E6D090009}" type="pres">
      <dgm:prSet presAssocID="{EBF787FA-C296-42FF-B6E7-2239E3CE7EF0}" presName="connTx" presStyleLbl="parChTrans1D2" presStyleIdx="1" presStyleCnt="2"/>
      <dgm:spPr/>
      <dgm:t>
        <a:bodyPr/>
        <a:lstStyle/>
        <a:p>
          <a:endParaRPr lang="en-US"/>
        </a:p>
      </dgm:t>
    </dgm:pt>
    <dgm:pt modelId="{04C56FB2-39A4-49CD-83E2-56D36C78585E}" type="pres">
      <dgm:prSet presAssocID="{808A989A-4520-4580-96B8-2780959360A1}" presName="root2" presStyleCnt="0"/>
      <dgm:spPr/>
      <dgm:t>
        <a:bodyPr/>
        <a:lstStyle/>
        <a:p>
          <a:endParaRPr lang="en-US"/>
        </a:p>
      </dgm:t>
    </dgm:pt>
    <dgm:pt modelId="{A8FE363D-B91F-4BAE-AF43-F6FD1C22A238}" type="pres">
      <dgm:prSet presAssocID="{808A989A-4520-4580-96B8-2780959360A1}" presName="LevelTwoTextNode" presStyleLbl="node2" presStyleIdx="1" presStyleCnt="2" custScaleX="12716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B7105DC-950F-4E69-B178-51675A59D636}" type="pres">
      <dgm:prSet presAssocID="{808A989A-4520-4580-96B8-2780959360A1}" presName="level3hierChild" presStyleCnt="0"/>
      <dgm:spPr/>
      <dgm:t>
        <a:bodyPr/>
        <a:lstStyle/>
        <a:p>
          <a:endParaRPr lang="en-US"/>
        </a:p>
      </dgm:t>
    </dgm:pt>
    <dgm:pt modelId="{AFCEC8EE-64B2-4C45-AFD7-71E7B9431AA7}" type="pres">
      <dgm:prSet presAssocID="{93F1E918-4555-4B2E-8DAA-7060EA1CE90C}" presName="conn2-1" presStyleLbl="parChTrans1D3" presStyleIdx="2" presStyleCnt="4" custScaleX="2000000"/>
      <dgm:spPr/>
      <dgm:t>
        <a:bodyPr/>
        <a:lstStyle/>
        <a:p>
          <a:endParaRPr lang="en-US"/>
        </a:p>
      </dgm:t>
    </dgm:pt>
    <dgm:pt modelId="{A73DDE37-893D-4E41-B6A1-2F6A4886A593}" type="pres">
      <dgm:prSet presAssocID="{93F1E918-4555-4B2E-8DAA-7060EA1CE90C}" presName="connTx" presStyleLbl="parChTrans1D3" presStyleIdx="2" presStyleCnt="4"/>
      <dgm:spPr/>
      <dgm:t>
        <a:bodyPr/>
        <a:lstStyle/>
        <a:p>
          <a:endParaRPr lang="en-US"/>
        </a:p>
      </dgm:t>
    </dgm:pt>
    <dgm:pt modelId="{2E8A8117-391A-4A34-9B19-CD5E8AF1A1FB}" type="pres">
      <dgm:prSet presAssocID="{E272A959-D445-4786-8C0C-0A3D6CF261DC}" presName="root2" presStyleCnt="0"/>
      <dgm:spPr/>
      <dgm:t>
        <a:bodyPr/>
        <a:lstStyle/>
        <a:p>
          <a:endParaRPr lang="en-US"/>
        </a:p>
      </dgm:t>
    </dgm:pt>
    <dgm:pt modelId="{6D5385C1-387C-4FD8-A73D-592BDF19183A}" type="pres">
      <dgm:prSet presAssocID="{E272A959-D445-4786-8C0C-0A3D6CF261DC}" presName="LevelTwoTextNode" presStyleLbl="node3" presStyleIdx="2" presStyleCnt="4" custScaleX="12716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74975FB-4987-47A3-9F82-1A9F9BEB4E88}" type="pres">
      <dgm:prSet presAssocID="{E272A959-D445-4786-8C0C-0A3D6CF261DC}" presName="level3hierChild" presStyleCnt="0"/>
      <dgm:spPr/>
      <dgm:t>
        <a:bodyPr/>
        <a:lstStyle/>
        <a:p>
          <a:endParaRPr lang="en-US"/>
        </a:p>
      </dgm:t>
    </dgm:pt>
    <dgm:pt modelId="{111F367F-0F28-4D8D-B82C-D8F479806504}" type="pres">
      <dgm:prSet presAssocID="{1FB65569-0D2E-4580-8A24-45716065C4AC}" presName="conn2-1" presStyleLbl="parChTrans1D4" presStyleIdx="4" presStyleCnt="8" custScaleX="2000000"/>
      <dgm:spPr/>
      <dgm:t>
        <a:bodyPr/>
        <a:lstStyle/>
        <a:p>
          <a:endParaRPr lang="en-US"/>
        </a:p>
      </dgm:t>
    </dgm:pt>
    <dgm:pt modelId="{966FD956-7EBE-4F68-9131-41A1766D4824}" type="pres">
      <dgm:prSet presAssocID="{1FB65569-0D2E-4580-8A24-45716065C4AC}" presName="connTx" presStyleLbl="parChTrans1D4" presStyleIdx="4" presStyleCnt="8"/>
      <dgm:spPr/>
      <dgm:t>
        <a:bodyPr/>
        <a:lstStyle/>
        <a:p>
          <a:endParaRPr lang="en-US"/>
        </a:p>
      </dgm:t>
    </dgm:pt>
    <dgm:pt modelId="{D7748A85-7874-411C-AB1A-678A6B520CB5}" type="pres">
      <dgm:prSet presAssocID="{482038D8-BBCD-499D-82A5-46500EB8F79C}" presName="root2" presStyleCnt="0"/>
      <dgm:spPr/>
      <dgm:t>
        <a:bodyPr/>
        <a:lstStyle/>
        <a:p>
          <a:endParaRPr lang="en-US"/>
        </a:p>
      </dgm:t>
    </dgm:pt>
    <dgm:pt modelId="{1E650384-12B5-48C6-B4DC-79D59AD2B57E}" type="pres">
      <dgm:prSet presAssocID="{482038D8-BBCD-499D-82A5-46500EB8F79C}" presName="LevelTwoTextNode" presStyleLbl="node4" presStyleIdx="4" presStyleCnt="8" custScaleX="23675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E163AAD-EF69-4EBB-AD52-A76154D1B7E0}" type="pres">
      <dgm:prSet presAssocID="{482038D8-BBCD-499D-82A5-46500EB8F79C}" presName="level3hierChild" presStyleCnt="0"/>
      <dgm:spPr/>
      <dgm:t>
        <a:bodyPr/>
        <a:lstStyle/>
        <a:p>
          <a:endParaRPr lang="en-US"/>
        </a:p>
      </dgm:t>
    </dgm:pt>
    <dgm:pt modelId="{F3A395B6-849D-4011-8B2A-627E76A28BEC}" type="pres">
      <dgm:prSet presAssocID="{BD08679F-4196-436D-B07B-75E70B67E542}" presName="conn2-1" presStyleLbl="parChTrans1D4" presStyleIdx="5" presStyleCnt="8" custScaleX="2000000"/>
      <dgm:spPr/>
      <dgm:t>
        <a:bodyPr/>
        <a:lstStyle/>
        <a:p>
          <a:endParaRPr lang="en-US"/>
        </a:p>
      </dgm:t>
    </dgm:pt>
    <dgm:pt modelId="{363E6140-88B0-4A9C-B84A-EE173CDD4374}" type="pres">
      <dgm:prSet presAssocID="{BD08679F-4196-436D-B07B-75E70B67E542}" presName="connTx" presStyleLbl="parChTrans1D4" presStyleIdx="5" presStyleCnt="8"/>
      <dgm:spPr/>
      <dgm:t>
        <a:bodyPr/>
        <a:lstStyle/>
        <a:p>
          <a:endParaRPr lang="en-US"/>
        </a:p>
      </dgm:t>
    </dgm:pt>
    <dgm:pt modelId="{91E5CDE6-4776-4DFC-B150-C7FA8BA623DA}" type="pres">
      <dgm:prSet presAssocID="{FD134ADE-6E2F-4F84-9841-1C7BB381F5E4}" presName="root2" presStyleCnt="0"/>
      <dgm:spPr/>
      <dgm:t>
        <a:bodyPr/>
        <a:lstStyle/>
        <a:p>
          <a:endParaRPr lang="en-US"/>
        </a:p>
      </dgm:t>
    </dgm:pt>
    <dgm:pt modelId="{AE91D093-AE17-4D03-BA7C-B1541DC4261A}" type="pres">
      <dgm:prSet presAssocID="{FD134ADE-6E2F-4F84-9841-1C7BB381F5E4}" presName="LevelTwoTextNode" presStyleLbl="node4" presStyleIdx="5" presStyleCnt="8" custScaleX="23637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10AA724-7377-4118-B456-62975C457F56}" type="pres">
      <dgm:prSet presAssocID="{FD134ADE-6E2F-4F84-9841-1C7BB381F5E4}" presName="level3hierChild" presStyleCnt="0"/>
      <dgm:spPr/>
      <dgm:t>
        <a:bodyPr/>
        <a:lstStyle/>
        <a:p>
          <a:endParaRPr lang="en-US"/>
        </a:p>
      </dgm:t>
    </dgm:pt>
    <dgm:pt modelId="{205CAB57-5102-43DD-BA10-518E2B7140FA}" type="pres">
      <dgm:prSet presAssocID="{AC8785EE-CE1C-4B22-B2BC-0FE0A3CE12D5}" presName="conn2-1" presStyleLbl="parChTrans1D3" presStyleIdx="3" presStyleCnt="4" custScaleX="2000000"/>
      <dgm:spPr/>
      <dgm:t>
        <a:bodyPr/>
        <a:lstStyle/>
        <a:p>
          <a:endParaRPr lang="en-US"/>
        </a:p>
      </dgm:t>
    </dgm:pt>
    <dgm:pt modelId="{8380F6F0-C738-4EC2-B89C-99EFC1FDF22A}" type="pres">
      <dgm:prSet presAssocID="{AC8785EE-CE1C-4B22-B2BC-0FE0A3CE12D5}" presName="connTx" presStyleLbl="parChTrans1D3" presStyleIdx="3" presStyleCnt="4"/>
      <dgm:spPr/>
      <dgm:t>
        <a:bodyPr/>
        <a:lstStyle/>
        <a:p>
          <a:endParaRPr lang="en-US"/>
        </a:p>
      </dgm:t>
    </dgm:pt>
    <dgm:pt modelId="{62462BA7-AE9B-42A7-A92F-7A8B93F2146C}" type="pres">
      <dgm:prSet presAssocID="{D7FEE5BB-BB12-438A-BA50-AB7E37CA4940}" presName="root2" presStyleCnt="0"/>
      <dgm:spPr/>
      <dgm:t>
        <a:bodyPr/>
        <a:lstStyle/>
        <a:p>
          <a:endParaRPr lang="en-US"/>
        </a:p>
      </dgm:t>
    </dgm:pt>
    <dgm:pt modelId="{F9BCC866-E391-47B9-9C1D-497E0E93C07D}" type="pres">
      <dgm:prSet presAssocID="{D7FEE5BB-BB12-438A-BA50-AB7E37CA4940}" presName="LevelTwoTextNode" presStyleLbl="node3" presStyleIdx="3" presStyleCnt="4" custScaleX="12716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7423FC9-22D6-4D51-AA28-0C511D1747AC}" type="pres">
      <dgm:prSet presAssocID="{D7FEE5BB-BB12-438A-BA50-AB7E37CA4940}" presName="level3hierChild" presStyleCnt="0"/>
      <dgm:spPr/>
      <dgm:t>
        <a:bodyPr/>
        <a:lstStyle/>
        <a:p>
          <a:endParaRPr lang="en-US"/>
        </a:p>
      </dgm:t>
    </dgm:pt>
    <dgm:pt modelId="{0F574133-2068-4415-A0DD-BF78F2B3845F}" type="pres">
      <dgm:prSet presAssocID="{CB45B960-FCC0-4572-8E4D-49E186965582}" presName="conn2-1" presStyleLbl="parChTrans1D4" presStyleIdx="6" presStyleCnt="8" custScaleX="2000000"/>
      <dgm:spPr/>
      <dgm:t>
        <a:bodyPr/>
        <a:lstStyle/>
        <a:p>
          <a:endParaRPr lang="en-US"/>
        </a:p>
      </dgm:t>
    </dgm:pt>
    <dgm:pt modelId="{7F42CEB8-64CE-41BC-8218-F933D252D04C}" type="pres">
      <dgm:prSet presAssocID="{CB45B960-FCC0-4572-8E4D-49E186965582}" presName="connTx" presStyleLbl="parChTrans1D4" presStyleIdx="6" presStyleCnt="8"/>
      <dgm:spPr/>
      <dgm:t>
        <a:bodyPr/>
        <a:lstStyle/>
        <a:p>
          <a:endParaRPr lang="en-US"/>
        </a:p>
      </dgm:t>
    </dgm:pt>
    <dgm:pt modelId="{1A3430D0-B2D0-404F-8703-087541D1D854}" type="pres">
      <dgm:prSet presAssocID="{E4C5AAD2-05F0-422D-9882-19599B352726}" presName="root2" presStyleCnt="0"/>
      <dgm:spPr/>
      <dgm:t>
        <a:bodyPr/>
        <a:lstStyle/>
        <a:p>
          <a:endParaRPr lang="en-US"/>
        </a:p>
      </dgm:t>
    </dgm:pt>
    <dgm:pt modelId="{019D214C-1A4F-4A1A-86A4-499BE6D09A90}" type="pres">
      <dgm:prSet presAssocID="{E4C5AAD2-05F0-422D-9882-19599B352726}" presName="LevelTwoTextNode" presStyleLbl="node4" presStyleIdx="6" presStyleCnt="8" custScaleX="23780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C7DFD4D-DC05-459E-A684-D4B177EE9C84}" type="pres">
      <dgm:prSet presAssocID="{E4C5AAD2-05F0-422D-9882-19599B352726}" presName="level3hierChild" presStyleCnt="0"/>
      <dgm:spPr/>
      <dgm:t>
        <a:bodyPr/>
        <a:lstStyle/>
        <a:p>
          <a:endParaRPr lang="en-US"/>
        </a:p>
      </dgm:t>
    </dgm:pt>
    <dgm:pt modelId="{8DA8B95A-CDA1-4F79-BA0D-EFFF89294B02}" type="pres">
      <dgm:prSet presAssocID="{D836AA91-7920-452C-81DF-E7DFF00962CE}" presName="conn2-1" presStyleLbl="parChTrans1D4" presStyleIdx="7" presStyleCnt="8"/>
      <dgm:spPr/>
      <dgm:t>
        <a:bodyPr/>
        <a:lstStyle/>
        <a:p>
          <a:endParaRPr lang="en-US"/>
        </a:p>
      </dgm:t>
    </dgm:pt>
    <dgm:pt modelId="{07D209B9-1663-4290-8A57-00336E1F4004}" type="pres">
      <dgm:prSet presAssocID="{D836AA91-7920-452C-81DF-E7DFF00962CE}" presName="connTx" presStyleLbl="parChTrans1D4" presStyleIdx="7" presStyleCnt="8"/>
      <dgm:spPr/>
      <dgm:t>
        <a:bodyPr/>
        <a:lstStyle/>
        <a:p>
          <a:endParaRPr lang="en-US"/>
        </a:p>
      </dgm:t>
    </dgm:pt>
    <dgm:pt modelId="{FE8870A3-D85F-4E89-A15E-989ED848B4D5}" type="pres">
      <dgm:prSet presAssocID="{3D819B81-F352-4771-9F78-A4C61CE25AF7}" presName="root2" presStyleCnt="0"/>
      <dgm:spPr/>
    </dgm:pt>
    <dgm:pt modelId="{768054C5-5D71-449F-B4CB-C8086DD5F0FA}" type="pres">
      <dgm:prSet presAssocID="{3D819B81-F352-4771-9F78-A4C61CE25AF7}" presName="LevelTwoTextNode" presStyleLbl="node4" presStyleIdx="7" presStyleCnt="8" custScaleX="23780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3B824BD-C5A1-488A-B0DC-C95B97C9D11C}" type="pres">
      <dgm:prSet presAssocID="{3D819B81-F352-4771-9F78-A4C61CE25AF7}" presName="level3hierChild" presStyleCnt="0"/>
      <dgm:spPr/>
    </dgm:pt>
  </dgm:ptLst>
  <dgm:cxnLst>
    <dgm:cxn modelId="{F3C9B25E-A980-4489-B95F-1F7DA853AD63}" type="presOf" srcId="{E272A959-D445-4786-8C0C-0A3D6CF261DC}" destId="{6D5385C1-387C-4FD8-A73D-592BDF19183A}" srcOrd="0" destOrd="0" presId="urn:microsoft.com/office/officeart/2005/8/layout/hierarchy2"/>
    <dgm:cxn modelId="{B7211BC3-3B59-4202-9FF8-5F329DB1B84B}" srcId="{42573B3D-5039-478F-8A2B-347818D0BE60}" destId="{51598BF9-2FFC-469B-8A91-F838319F49AC}" srcOrd="0" destOrd="0" parTransId="{E2E0154C-C75C-4C7C-BCAB-4436CB3A3E93}" sibTransId="{C3E94168-0161-4716-9A34-3801D233E341}"/>
    <dgm:cxn modelId="{6B7A42FF-DC47-4073-A76E-CEE7784BFB07}" type="presOf" srcId="{FD134ADE-6E2F-4F84-9841-1C7BB381F5E4}" destId="{AE91D093-AE17-4D03-BA7C-B1541DC4261A}" srcOrd="0" destOrd="0" presId="urn:microsoft.com/office/officeart/2005/8/layout/hierarchy2"/>
    <dgm:cxn modelId="{EC98737C-AB33-4A0E-94BE-DC7581D83E7E}" srcId="{D0232751-E359-44C2-B735-37BF30193548}" destId="{33E0A467-FBB4-4404-A664-5C53AE1B1EFC}" srcOrd="0" destOrd="0" parTransId="{ED7C9A7B-7D0F-4601-A4EC-1E688D06A2BC}" sibTransId="{69C8C7E2-2EC6-48A4-A742-B2B5FF1393D0}"/>
    <dgm:cxn modelId="{616D1896-1294-4020-8033-EB0180FE37D3}" type="presOf" srcId="{E4C5AAD2-05F0-422D-9882-19599B352726}" destId="{019D214C-1A4F-4A1A-86A4-499BE6D09A90}" srcOrd="0" destOrd="0" presId="urn:microsoft.com/office/officeart/2005/8/layout/hierarchy2"/>
    <dgm:cxn modelId="{6F6E11D0-6A4B-41F0-AB56-056487018D3D}" type="presOf" srcId="{AA0AC47E-777D-44BD-99AF-73890C9F981C}" destId="{6F20C645-F631-4FB0-96C6-480FF43D2F29}" srcOrd="1" destOrd="0" presId="urn:microsoft.com/office/officeart/2005/8/layout/hierarchy2"/>
    <dgm:cxn modelId="{8D886D36-8584-47BF-8E08-D30993334507}" type="presOf" srcId="{BD08679F-4196-436D-B07B-75E70B67E542}" destId="{363E6140-88B0-4A9C-B84A-EE173CDD4374}" srcOrd="1" destOrd="0" presId="urn:microsoft.com/office/officeart/2005/8/layout/hierarchy2"/>
    <dgm:cxn modelId="{211493FD-C395-49BA-A8C4-55023BD66307}" type="presOf" srcId="{68FF96BA-9618-4098-BC62-6AB7765108D2}" destId="{CB7473F0-3F51-448D-BA57-90D908D47271}" srcOrd="1" destOrd="0" presId="urn:microsoft.com/office/officeart/2005/8/layout/hierarchy2"/>
    <dgm:cxn modelId="{0EF0BC67-7EF9-40FF-B7C4-DD519D25CE92}" type="presOf" srcId="{1FB65569-0D2E-4580-8A24-45716065C4AC}" destId="{966FD956-7EBE-4F68-9131-41A1766D4824}" srcOrd="1" destOrd="0" presId="urn:microsoft.com/office/officeart/2005/8/layout/hierarchy2"/>
    <dgm:cxn modelId="{E5C0FABB-EB6B-47D7-8DA6-98FD7DD2ACB4}" type="presOf" srcId="{93F1E918-4555-4B2E-8DAA-7060EA1CE90C}" destId="{AFCEC8EE-64B2-4C45-AFD7-71E7B9431AA7}" srcOrd="0" destOrd="0" presId="urn:microsoft.com/office/officeart/2005/8/layout/hierarchy2"/>
    <dgm:cxn modelId="{B9D1249C-235A-443D-8C85-A23781B83FCA}" srcId="{E272A959-D445-4786-8C0C-0A3D6CF261DC}" destId="{482038D8-BBCD-499D-82A5-46500EB8F79C}" srcOrd="0" destOrd="0" parTransId="{1FB65569-0D2E-4580-8A24-45716065C4AC}" sibTransId="{E571963A-1224-450E-92C5-F3FDDE5F82C8}"/>
    <dgm:cxn modelId="{B612CC8B-AAAD-4F38-9047-994313126BF2}" type="presOf" srcId="{ED7C9A7B-7D0F-4601-A4EC-1E688D06A2BC}" destId="{90E9B7BA-CAEC-4DE2-8256-74220470A74E}" srcOrd="1" destOrd="0" presId="urn:microsoft.com/office/officeart/2005/8/layout/hierarchy2"/>
    <dgm:cxn modelId="{7F1601E6-4960-4BF4-A8A0-29E8FE34F5A1}" type="presOf" srcId="{AC8785EE-CE1C-4B22-B2BC-0FE0A3CE12D5}" destId="{205CAB57-5102-43DD-BA10-518E2B7140FA}" srcOrd="0" destOrd="0" presId="urn:microsoft.com/office/officeart/2005/8/layout/hierarchy2"/>
    <dgm:cxn modelId="{00BB5979-86B9-4DDC-89EE-DE571806D24D}" type="presOf" srcId="{E2E0154C-C75C-4C7C-BCAB-4436CB3A3E93}" destId="{CD36A8B8-7639-4E4C-8019-26657628040F}" srcOrd="0" destOrd="0" presId="urn:microsoft.com/office/officeart/2005/8/layout/hierarchy2"/>
    <dgm:cxn modelId="{44C7E736-BD39-4AC8-9FB6-3F1E517B4557}" type="presOf" srcId="{EBF787FA-C296-42FF-B6E7-2239E3CE7EF0}" destId="{5B6A2FE8-4F39-46FF-8969-152B0734883D}" srcOrd="0" destOrd="0" presId="urn:microsoft.com/office/officeart/2005/8/layout/hierarchy2"/>
    <dgm:cxn modelId="{EAC78270-0DA1-4E99-B848-A885338812A4}" srcId="{80096C85-B811-452B-AD98-CA17D5B37EB0}" destId="{BB11D95E-FF9B-4D49-9FAF-007AEC72690F}" srcOrd="0" destOrd="0" parTransId="{B0F33D21-415F-46F3-8B3A-09E74C43AF31}" sibTransId="{8B3EDE33-6087-41A4-AAC4-60D1167C5D93}"/>
    <dgm:cxn modelId="{06956600-715F-4DFD-9526-904AD21E7D3C}" srcId="{808A989A-4520-4580-96B8-2780959360A1}" destId="{D7FEE5BB-BB12-438A-BA50-AB7E37CA4940}" srcOrd="1" destOrd="0" parTransId="{AC8785EE-CE1C-4B22-B2BC-0FE0A3CE12D5}" sibTransId="{36C0D58F-4568-414F-A5E3-2DDEDD12B11A}"/>
    <dgm:cxn modelId="{9A760B83-23C7-465C-8137-1A7D3C87F170}" type="presOf" srcId="{0D2C7AE5-958C-49C4-83E9-48F0351A8AD1}" destId="{091FBA08-CF70-4C48-97ED-98E0C5CA1DEA}" srcOrd="0" destOrd="0" presId="urn:microsoft.com/office/officeart/2005/8/layout/hierarchy2"/>
    <dgm:cxn modelId="{2A212BE3-FDBF-4E10-B9D9-2FACA5A17EC4}" type="presOf" srcId="{42573B3D-5039-478F-8A2B-347818D0BE60}" destId="{69E7CC1F-676E-4A09-B731-880063CAFC88}" srcOrd="0" destOrd="0" presId="urn:microsoft.com/office/officeart/2005/8/layout/hierarchy2"/>
    <dgm:cxn modelId="{70EEC243-CD22-4E59-B6F4-2DA8B1B3D0C8}" type="presOf" srcId="{808A989A-4520-4580-96B8-2780959360A1}" destId="{A8FE363D-B91F-4BAE-AF43-F6FD1C22A238}" srcOrd="0" destOrd="0" presId="urn:microsoft.com/office/officeart/2005/8/layout/hierarchy2"/>
    <dgm:cxn modelId="{6E6CEE38-FD47-48C9-9B0D-5E383C3D1C93}" type="presOf" srcId="{D0232751-E359-44C2-B735-37BF30193548}" destId="{92BF3F5F-6021-43C1-9698-73083A439389}" srcOrd="0" destOrd="0" presId="urn:microsoft.com/office/officeart/2005/8/layout/hierarchy2"/>
    <dgm:cxn modelId="{B67A7487-9FCB-4037-A1AC-C3834B25D9D3}" type="presOf" srcId="{BD08679F-4196-436D-B07B-75E70B67E542}" destId="{F3A395B6-849D-4011-8B2A-627E76A28BEC}" srcOrd="0" destOrd="0" presId="urn:microsoft.com/office/officeart/2005/8/layout/hierarchy2"/>
    <dgm:cxn modelId="{921BC620-556C-4D07-8F06-7DDEBD200BF1}" srcId="{BB11D95E-FF9B-4D49-9FAF-007AEC72690F}" destId="{808A989A-4520-4580-96B8-2780959360A1}" srcOrd="1" destOrd="0" parTransId="{EBF787FA-C296-42FF-B6E7-2239E3CE7EF0}" sibTransId="{5BF1B0FB-5234-40CD-A5A1-867357912858}"/>
    <dgm:cxn modelId="{A222E49A-0332-4ECB-8EF5-8BD391D2686C}" type="presOf" srcId="{4D157C9F-9DEF-4BA1-8221-B6B34A90A3EC}" destId="{C9A0B1CB-6264-4E01-B31A-B6AFC430CEBC}" srcOrd="0" destOrd="0" presId="urn:microsoft.com/office/officeart/2005/8/layout/hierarchy2"/>
    <dgm:cxn modelId="{FA37B183-0D1F-49D7-A4BB-3088A01AE791}" srcId="{33E0A467-FBB4-4404-A664-5C53AE1B1EFC}" destId="{1563C139-2289-4FA5-B96C-97E8AD506D5F}" srcOrd="0" destOrd="0" parTransId="{0D2C7AE5-958C-49C4-83E9-48F0351A8AD1}" sibTransId="{41A0F427-034E-4838-BE00-FE51E0510A45}"/>
    <dgm:cxn modelId="{00491EE7-BF25-46BC-BE1F-073D18547732}" type="presOf" srcId="{D836AA91-7920-452C-81DF-E7DFF00962CE}" destId="{8DA8B95A-CDA1-4F79-BA0D-EFFF89294B02}" srcOrd="0" destOrd="0" presId="urn:microsoft.com/office/officeart/2005/8/layout/hierarchy2"/>
    <dgm:cxn modelId="{A01CE19A-2FAF-4DFA-A5BA-ACADB6CD2D50}" type="presOf" srcId="{4399B9AE-F7BA-42FB-952E-B402C1584AE5}" destId="{AD1F871B-FC96-4489-AB87-25B4F450229E}" srcOrd="0" destOrd="0" presId="urn:microsoft.com/office/officeart/2005/8/layout/hierarchy2"/>
    <dgm:cxn modelId="{5CDB93C5-9C0C-4EA1-B82A-FCC4BB614A06}" type="presOf" srcId="{E2E0154C-C75C-4C7C-BCAB-4436CB3A3E93}" destId="{7A0728D5-4ED3-4553-9A99-47BA4DB424AF}" srcOrd="1" destOrd="0" presId="urn:microsoft.com/office/officeart/2005/8/layout/hierarchy2"/>
    <dgm:cxn modelId="{700951B2-5C20-43B5-86BD-A3E7BA020DE0}" type="presOf" srcId="{68FF96BA-9618-4098-BC62-6AB7765108D2}" destId="{ECECE9E5-2E01-422A-BA77-5709165BB6C8}" srcOrd="0" destOrd="0" presId="urn:microsoft.com/office/officeart/2005/8/layout/hierarchy2"/>
    <dgm:cxn modelId="{C6DD8855-BA9B-4B93-9C1E-18FE68C661A3}" type="presOf" srcId="{CB45B960-FCC0-4572-8E4D-49E186965582}" destId="{0F574133-2068-4415-A0DD-BF78F2B3845F}" srcOrd="0" destOrd="0" presId="urn:microsoft.com/office/officeart/2005/8/layout/hierarchy2"/>
    <dgm:cxn modelId="{27770808-235E-4C15-983E-8CB10FDC9968}" srcId="{D7FEE5BB-BB12-438A-BA50-AB7E37CA4940}" destId="{3D819B81-F352-4771-9F78-A4C61CE25AF7}" srcOrd="1" destOrd="0" parTransId="{D836AA91-7920-452C-81DF-E7DFF00962CE}" sibTransId="{9393AF56-91F6-44CA-958B-EAB8E3C182F8}"/>
    <dgm:cxn modelId="{45306302-D595-4FEA-90B2-8A846F183DB7}" type="presOf" srcId="{93F1E918-4555-4B2E-8DAA-7060EA1CE90C}" destId="{A73DDE37-893D-4E41-B6A1-2F6A4886A593}" srcOrd="1" destOrd="0" presId="urn:microsoft.com/office/officeart/2005/8/layout/hierarchy2"/>
    <dgm:cxn modelId="{A3BE52C2-1502-4EB9-B277-B44EB69645E0}" srcId="{33E0A467-FBB4-4404-A664-5C53AE1B1EFC}" destId="{4399B9AE-F7BA-42FB-952E-B402C1584AE5}" srcOrd="1" destOrd="0" parTransId="{AA0AC47E-777D-44BD-99AF-73890C9F981C}" sibTransId="{2808DBC1-2663-47A0-9BE5-DA93DD3599C3}"/>
    <dgm:cxn modelId="{50B84BFD-6572-486D-81BB-0518F481BA5B}" srcId="{42573B3D-5039-478F-8A2B-347818D0BE60}" destId="{CD9EB75F-E802-4528-AB04-9BE32A0689BC}" srcOrd="1" destOrd="0" parTransId="{68FF96BA-9618-4098-BC62-6AB7765108D2}" sibTransId="{4D2C5287-0B01-49BF-AD1E-89EC197E8F4F}"/>
    <dgm:cxn modelId="{D159E7A1-4328-4E6F-A16B-C33468BC2A25}" type="presOf" srcId="{4D157C9F-9DEF-4BA1-8221-B6B34A90A3EC}" destId="{96333CB6-20BF-42D8-9815-D352CB95D76A}" srcOrd="1" destOrd="0" presId="urn:microsoft.com/office/officeart/2005/8/layout/hierarchy2"/>
    <dgm:cxn modelId="{638C5C9D-E644-4258-9AA0-490E0DD26A14}" type="presOf" srcId="{F31C8423-950D-4D96-8855-B5D6A165132C}" destId="{59DA9AC9-D6BE-4F68-833C-63C85CACC5E2}" srcOrd="0" destOrd="0" presId="urn:microsoft.com/office/officeart/2005/8/layout/hierarchy2"/>
    <dgm:cxn modelId="{A7A7A40B-F316-4C13-AED7-2D6604F21540}" srcId="{D7FEE5BB-BB12-438A-BA50-AB7E37CA4940}" destId="{E4C5AAD2-05F0-422D-9882-19599B352726}" srcOrd="0" destOrd="0" parTransId="{CB45B960-FCC0-4572-8E4D-49E186965582}" sibTransId="{A92F407E-DEAB-4B15-88BB-D5FDC89E9619}"/>
    <dgm:cxn modelId="{7EF3E293-04C4-430F-800A-55A2E00934BE}" srcId="{E272A959-D445-4786-8C0C-0A3D6CF261DC}" destId="{FD134ADE-6E2F-4F84-9841-1C7BB381F5E4}" srcOrd="1" destOrd="0" parTransId="{BD08679F-4196-436D-B07B-75E70B67E542}" sibTransId="{3B676814-28E1-4EB0-BA06-B5EB51DB3D93}"/>
    <dgm:cxn modelId="{C4E7A22C-270A-42DD-9910-4DAD32F9EA37}" type="presOf" srcId="{D836AA91-7920-452C-81DF-E7DFF00962CE}" destId="{07D209B9-1663-4290-8A57-00336E1F4004}" srcOrd="1" destOrd="0" presId="urn:microsoft.com/office/officeart/2005/8/layout/hierarchy2"/>
    <dgm:cxn modelId="{7A23F76C-C09B-4C17-9660-B7378690D5FC}" type="presOf" srcId="{CB45B960-FCC0-4572-8E4D-49E186965582}" destId="{7F42CEB8-64CE-41BC-8218-F933D252D04C}" srcOrd="1" destOrd="0" presId="urn:microsoft.com/office/officeart/2005/8/layout/hierarchy2"/>
    <dgm:cxn modelId="{6A7E1E64-FDE5-491F-858A-85BA2E731D34}" type="presOf" srcId="{3D819B81-F352-4771-9F78-A4C61CE25AF7}" destId="{768054C5-5D71-449F-B4CB-C8086DD5F0FA}" srcOrd="0" destOrd="0" presId="urn:microsoft.com/office/officeart/2005/8/layout/hierarchy2"/>
    <dgm:cxn modelId="{44ED6018-9D48-429C-BB56-C293DDBB1489}" type="presOf" srcId="{ED7C9A7B-7D0F-4601-A4EC-1E688D06A2BC}" destId="{E6C387B3-CF7A-4420-9C4C-3236331D411D}" srcOrd="0" destOrd="0" presId="urn:microsoft.com/office/officeart/2005/8/layout/hierarchy2"/>
    <dgm:cxn modelId="{3FD3692A-AFB3-4FA1-87A2-FCFF93B65087}" type="presOf" srcId="{F31C8423-950D-4D96-8855-B5D6A165132C}" destId="{98D29BF1-3631-4A37-9697-02C055F6D603}" srcOrd="1" destOrd="0" presId="urn:microsoft.com/office/officeart/2005/8/layout/hierarchy2"/>
    <dgm:cxn modelId="{DFB58E45-07B6-4843-B9AF-590ABE5CC68E}" type="presOf" srcId="{482038D8-BBCD-499D-82A5-46500EB8F79C}" destId="{1E650384-12B5-48C6-B4DC-79D59AD2B57E}" srcOrd="0" destOrd="0" presId="urn:microsoft.com/office/officeart/2005/8/layout/hierarchy2"/>
    <dgm:cxn modelId="{98588E41-2ACA-4A68-BC38-89D91047A5F6}" srcId="{BB11D95E-FF9B-4D49-9FAF-007AEC72690F}" destId="{D0232751-E359-44C2-B735-37BF30193548}" srcOrd="0" destOrd="0" parTransId="{4D157C9F-9DEF-4BA1-8221-B6B34A90A3EC}" sibTransId="{B3E6B8AB-4494-4FDA-80EF-D68A0BCAB6C4}"/>
    <dgm:cxn modelId="{26212F77-DFF3-470F-B534-0B9B04B84162}" srcId="{D0232751-E359-44C2-B735-37BF30193548}" destId="{42573B3D-5039-478F-8A2B-347818D0BE60}" srcOrd="1" destOrd="0" parTransId="{F31C8423-950D-4D96-8855-B5D6A165132C}" sibTransId="{BD66A4A2-BA36-41D3-A39A-B821E863E0C8}"/>
    <dgm:cxn modelId="{D90F9CC6-94B3-4FE5-871E-52752EB2A66A}" type="presOf" srcId="{EBF787FA-C296-42FF-B6E7-2239E3CE7EF0}" destId="{7EA31C65-F28B-491C-AF52-3B8E6D090009}" srcOrd="1" destOrd="0" presId="urn:microsoft.com/office/officeart/2005/8/layout/hierarchy2"/>
    <dgm:cxn modelId="{D1955AEC-4713-4148-B82C-7BC9044108ED}" type="presOf" srcId="{1FB65569-0D2E-4580-8A24-45716065C4AC}" destId="{111F367F-0F28-4D8D-B82C-D8F479806504}" srcOrd="0" destOrd="0" presId="urn:microsoft.com/office/officeart/2005/8/layout/hierarchy2"/>
    <dgm:cxn modelId="{7A17D3A8-1BC7-4055-A487-E77CAEF485B9}" type="presOf" srcId="{51598BF9-2FFC-469B-8A91-F838319F49AC}" destId="{8F1A8CD3-422C-4D46-B8C1-3A75246B76F1}" srcOrd="0" destOrd="0" presId="urn:microsoft.com/office/officeart/2005/8/layout/hierarchy2"/>
    <dgm:cxn modelId="{F2A60C6B-8120-468D-80D0-FD556081F6CA}" srcId="{808A989A-4520-4580-96B8-2780959360A1}" destId="{E272A959-D445-4786-8C0C-0A3D6CF261DC}" srcOrd="0" destOrd="0" parTransId="{93F1E918-4555-4B2E-8DAA-7060EA1CE90C}" sibTransId="{7D933823-413D-4CDD-A5D3-CDCD03FF2BC4}"/>
    <dgm:cxn modelId="{E899BE08-863D-472E-B085-244A638691F3}" type="presOf" srcId="{33E0A467-FBB4-4404-A664-5C53AE1B1EFC}" destId="{C6299C52-7FF5-49A1-8438-333B638619C2}" srcOrd="0" destOrd="0" presId="urn:microsoft.com/office/officeart/2005/8/layout/hierarchy2"/>
    <dgm:cxn modelId="{9D8DB0BD-EE99-476C-80DD-1BDB7FD1A6C2}" type="presOf" srcId="{BB11D95E-FF9B-4D49-9FAF-007AEC72690F}" destId="{F37679FB-3E32-40A5-81CA-AE0B8BEF731B}" srcOrd="0" destOrd="0" presId="urn:microsoft.com/office/officeart/2005/8/layout/hierarchy2"/>
    <dgm:cxn modelId="{82EE9403-D358-45F3-B918-2D8CAC3FE7CE}" type="presOf" srcId="{80096C85-B811-452B-AD98-CA17D5B37EB0}" destId="{6F5119B1-F9B1-41D0-B5F9-2C016B7801C7}" srcOrd="0" destOrd="0" presId="urn:microsoft.com/office/officeart/2005/8/layout/hierarchy2"/>
    <dgm:cxn modelId="{3258D92B-8813-4C19-8332-DCE3F16431E2}" type="presOf" srcId="{D7FEE5BB-BB12-438A-BA50-AB7E37CA4940}" destId="{F9BCC866-E391-47B9-9C1D-497E0E93C07D}" srcOrd="0" destOrd="0" presId="urn:microsoft.com/office/officeart/2005/8/layout/hierarchy2"/>
    <dgm:cxn modelId="{3A40F214-58C4-44F9-B0D3-C8A377A98E9D}" type="presOf" srcId="{AC8785EE-CE1C-4B22-B2BC-0FE0A3CE12D5}" destId="{8380F6F0-C738-4EC2-B89C-99EFC1FDF22A}" srcOrd="1" destOrd="0" presId="urn:microsoft.com/office/officeart/2005/8/layout/hierarchy2"/>
    <dgm:cxn modelId="{5A91E00C-ECB2-4FF0-9992-F331481558F6}" type="presOf" srcId="{1563C139-2289-4FA5-B96C-97E8AD506D5F}" destId="{6422E49C-889C-4847-A065-5AEA65CB2D29}" srcOrd="0" destOrd="0" presId="urn:microsoft.com/office/officeart/2005/8/layout/hierarchy2"/>
    <dgm:cxn modelId="{2CBB73C3-9094-4AA5-9DD3-627B26D03E2C}" type="presOf" srcId="{AA0AC47E-777D-44BD-99AF-73890C9F981C}" destId="{5A9D93F9-4168-4593-BD6F-83390BBC668F}" srcOrd="0" destOrd="0" presId="urn:microsoft.com/office/officeart/2005/8/layout/hierarchy2"/>
    <dgm:cxn modelId="{A6219924-B285-41F6-90C9-C9B0FD283F64}" type="presOf" srcId="{CD9EB75F-E802-4528-AB04-9BE32A0689BC}" destId="{8EBA85A5-F7D8-4F07-8906-066B66F80CF2}" srcOrd="0" destOrd="0" presId="urn:microsoft.com/office/officeart/2005/8/layout/hierarchy2"/>
    <dgm:cxn modelId="{AE839399-ECE4-4EA2-A9D2-B264E135FD31}" type="presOf" srcId="{0D2C7AE5-958C-49C4-83E9-48F0351A8AD1}" destId="{12A3B5C5-F0DD-49B8-8B33-79A5CDA11E19}" srcOrd="1" destOrd="0" presId="urn:microsoft.com/office/officeart/2005/8/layout/hierarchy2"/>
    <dgm:cxn modelId="{DC6FB659-E8A8-4C6F-923B-1C74FBB2EE7F}" type="presParOf" srcId="{6F5119B1-F9B1-41D0-B5F9-2C016B7801C7}" destId="{B4F5E8F2-A88E-4EBC-9EE6-E4013FCAC6F6}" srcOrd="0" destOrd="0" presId="urn:microsoft.com/office/officeart/2005/8/layout/hierarchy2"/>
    <dgm:cxn modelId="{E8B0A1BA-F41B-4B42-8561-99033BA290C7}" type="presParOf" srcId="{B4F5E8F2-A88E-4EBC-9EE6-E4013FCAC6F6}" destId="{F37679FB-3E32-40A5-81CA-AE0B8BEF731B}" srcOrd="0" destOrd="0" presId="urn:microsoft.com/office/officeart/2005/8/layout/hierarchy2"/>
    <dgm:cxn modelId="{FDAE247E-75E1-40F8-AE5C-1C386B31B573}" type="presParOf" srcId="{B4F5E8F2-A88E-4EBC-9EE6-E4013FCAC6F6}" destId="{2ED824A2-4957-45B6-9940-A207E6B60B33}" srcOrd="1" destOrd="0" presId="urn:microsoft.com/office/officeart/2005/8/layout/hierarchy2"/>
    <dgm:cxn modelId="{69206B98-A7C3-4484-8B09-56D0CD6DAAE3}" type="presParOf" srcId="{2ED824A2-4957-45B6-9940-A207E6B60B33}" destId="{C9A0B1CB-6264-4E01-B31A-B6AFC430CEBC}" srcOrd="0" destOrd="0" presId="urn:microsoft.com/office/officeart/2005/8/layout/hierarchy2"/>
    <dgm:cxn modelId="{CA483ADE-3FD0-479A-989D-9DA52E110416}" type="presParOf" srcId="{C9A0B1CB-6264-4E01-B31A-B6AFC430CEBC}" destId="{96333CB6-20BF-42D8-9815-D352CB95D76A}" srcOrd="0" destOrd="0" presId="urn:microsoft.com/office/officeart/2005/8/layout/hierarchy2"/>
    <dgm:cxn modelId="{91D5565A-C2FD-418E-B3F9-776949E7718A}" type="presParOf" srcId="{2ED824A2-4957-45B6-9940-A207E6B60B33}" destId="{019101F3-0F39-4448-9FFA-DD5E10D70349}" srcOrd="1" destOrd="0" presId="urn:microsoft.com/office/officeart/2005/8/layout/hierarchy2"/>
    <dgm:cxn modelId="{168867D9-9931-4F67-816E-106760F91C33}" type="presParOf" srcId="{019101F3-0F39-4448-9FFA-DD5E10D70349}" destId="{92BF3F5F-6021-43C1-9698-73083A439389}" srcOrd="0" destOrd="0" presId="urn:microsoft.com/office/officeart/2005/8/layout/hierarchy2"/>
    <dgm:cxn modelId="{BC2CA48D-C523-42FC-9475-7962ACE5553E}" type="presParOf" srcId="{019101F3-0F39-4448-9FFA-DD5E10D70349}" destId="{8C6D10DD-C99F-4ABA-8869-DD0E2FD46115}" srcOrd="1" destOrd="0" presId="urn:microsoft.com/office/officeart/2005/8/layout/hierarchy2"/>
    <dgm:cxn modelId="{3DF0EF54-1900-44F2-9B44-816757FA5513}" type="presParOf" srcId="{8C6D10DD-C99F-4ABA-8869-DD0E2FD46115}" destId="{E6C387B3-CF7A-4420-9C4C-3236331D411D}" srcOrd="0" destOrd="0" presId="urn:microsoft.com/office/officeart/2005/8/layout/hierarchy2"/>
    <dgm:cxn modelId="{9A81D627-6D9A-4AAC-A51D-60E375A811AE}" type="presParOf" srcId="{E6C387B3-CF7A-4420-9C4C-3236331D411D}" destId="{90E9B7BA-CAEC-4DE2-8256-74220470A74E}" srcOrd="0" destOrd="0" presId="urn:microsoft.com/office/officeart/2005/8/layout/hierarchy2"/>
    <dgm:cxn modelId="{EAE5D24B-47BD-49E7-8209-E3AFC381A871}" type="presParOf" srcId="{8C6D10DD-C99F-4ABA-8869-DD0E2FD46115}" destId="{80E22E44-9DCA-40EB-B05E-E0C4F360DB57}" srcOrd="1" destOrd="0" presId="urn:microsoft.com/office/officeart/2005/8/layout/hierarchy2"/>
    <dgm:cxn modelId="{9A49CAC4-7B6F-4AF3-8EF6-893C70D0F269}" type="presParOf" srcId="{80E22E44-9DCA-40EB-B05E-E0C4F360DB57}" destId="{C6299C52-7FF5-49A1-8438-333B638619C2}" srcOrd="0" destOrd="0" presId="urn:microsoft.com/office/officeart/2005/8/layout/hierarchy2"/>
    <dgm:cxn modelId="{E06C2277-E468-4DEC-97D5-BED066B774BC}" type="presParOf" srcId="{80E22E44-9DCA-40EB-B05E-E0C4F360DB57}" destId="{797F683D-7D90-4AD9-B3F2-219A44E940DA}" srcOrd="1" destOrd="0" presId="urn:microsoft.com/office/officeart/2005/8/layout/hierarchy2"/>
    <dgm:cxn modelId="{FE818366-1A62-4E8A-B964-E6601D331711}" type="presParOf" srcId="{797F683D-7D90-4AD9-B3F2-219A44E940DA}" destId="{091FBA08-CF70-4C48-97ED-98E0C5CA1DEA}" srcOrd="0" destOrd="0" presId="urn:microsoft.com/office/officeart/2005/8/layout/hierarchy2"/>
    <dgm:cxn modelId="{D9E54691-B972-45CF-BEDB-4ABD50A88D50}" type="presParOf" srcId="{091FBA08-CF70-4C48-97ED-98E0C5CA1DEA}" destId="{12A3B5C5-F0DD-49B8-8B33-79A5CDA11E19}" srcOrd="0" destOrd="0" presId="urn:microsoft.com/office/officeart/2005/8/layout/hierarchy2"/>
    <dgm:cxn modelId="{61C0055D-3F1C-43E6-B660-8C1686FBB93B}" type="presParOf" srcId="{797F683D-7D90-4AD9-B3F2-219A44E940DA}" destId="{FD9BEA7B-57B0-4CBC-ABF0-97CB129ED95B}" srcOrd="1" destOrd="0" presId="urn:microsoft.com/office/officeart/2005/8/layout/hierarchy2"/>
    <dgm:cxn modelId="{78F6459E-3C27-485C-89D1-1168C6C2E70C}" type="presParOf" srcId="{FD9BEA7B-57B0-4CBC-ABF0-97CB129ED95B}" destId="{6422E49C-889C-4847-A065-5AEA65CB2D29}" srcOrd="0" destOrd="0" presId="urn:microsoft.com/office/officeart/2005/8/layout/hierarchy2"/>
    <dgm:cxn modelId="{8081B5F8-0D00-4EB0-9591-DD3151F588BE}" type="presParOf" srcId="{FD9BEA7B-57B0-4CBC-ABF0-97CB129ED95B}" destId="{715D10A0-1268-4AEF-A2B7-9C82672AD8BF}" srcOrd="1" destOrd="0" presId="urn:microsoft.com/office/officeart/2005/8/layout/hierarchy2"/>
    <dgm:cxn modelId="{612CAD2F-F56B-4259-B692-44D81E37BC2B}" type="presParOf" srcId="{797F683D-7D90-4AD9-B3F2-219A44E940DA}" destId="{5A9D93F9-4168-4593-BD6F-83390BBC668F}" srcOrd="2" destOrd="0" presId="urn:microsoft.com/office/officeart/2005/8/layout/hierarchy2"/>
    <dgm:cxn modelId="{A6EB6A11-D2ED-4F83-B0A2-06867AF2BFDC}" type="presParOf" srcId="{5A9D93F9-4168-4593-BD6F-83390BBC668F}" destId="{6F20C645-F631-4FB0-96C6-480FF43D2F29}" srcOrd="0" destOrd="0" presId="urn:microsoft.com/office/officeart/2005/8/layout/hierarchy2"/>
    <dgm:cxn modelId="{2A835FC6-303A-4B73-B3EF-6D503D93E7CD}" type="presParOf" srcId="{797F683D-7D90-4AD9-B3F2-219A44E940DA}" destId="{BEC7E3EA-F66C-492D-A296-AAE54C16833E}" srcOrd="3" destOrd="0" presId="urn:microsoft.com/office/officeart/2005/8/layout/hierarchy2"/>
    <dgm:cxn modelId="{1B778CF4-7547-46F1-9A65-620888D5A552}" type="presParOf" srcId="{BEC7E3EA-F66C-492D-A296-AAE54C16833E}" destId="{AD1F871B-FC96-4489-AB87-25B4F450229E}" srcOrd="0" destOrd="0" presId="urn:microsoft.com/office/officeart/2005/8/layout/hierarchy2"/>
    <dgm:cxn modelId="{FBB618C7-86FE-4922-93FE-95929C2EA267}" type="presParOf" srcId="{BEC7E3EA-F66C-492D-A296-AAE54C16833E}" destId="{113B1E13-5A02-407B-B9B2-C27F1ACEE592}" srcOrd="1" destOrd="0" presId="urn:microsoft.com/office/officeart/2005/8/layout/hierarchy2"/>
    <dgm:cxn modelId="{A250EC56-B974-41A6-83CD-7A41F9C25CE3}" type="presParOf" srcId="{8C6D10DD-C99F-4ABA-8869-DD0E2FD46115}" destId="{59DA9AC9-D6BE-4F68-833C-63C85CACC5E2}" srcOrd="2" destOrd="0" presId="urn:microsoft.com/office/officeart/2005/8/layout/hierarchy2"/>
    <dgm:cxn modelId="{329FF77D-A4C7-4690-B565-62290D8F5C0B}" type="presParOf" srcId="{59DA9AC9-D6BE-4F68-833C-63C85CACC5E2}" destId="{98D29BF1-3631-4A37-9697-02C055F6D603}" srcOrd="0" destOrd="0" presId="urn:microsoft.com/office/officeart/2005/8/layout/hierarchy2"/>
    <dgm:cxn modelId="{AD83FB64-DB31-41E0-9AED-FA8867632EEA}" type="presParOf" srcId="{8C6D10DD-C99F-4ABA-8869-DD0E2FD46115}" destId="{4C1953E2-851A-452F-B253-E1123D7A2D30}" srcOrd="3" destOrd="0" presId="urn:microsoft.com/office/officeart/2005/8/layout/hierarchy2"/>
    <dgm:cxn modelId="{3B82D90A-AB7D-40CD-B50E-76F9FBDBCB45}" type="presParOf" srcId="{4C1953E2-851A-452F-B253-E1123D7A2D30}" destId="{69E7CC1F-676E-4A09-B731-880063CAFC88}" srcOrd="0" destOrd="0" presId="urn:microsoft.com/office/officeart/2005/8/layout/hierarchy2"/>
    <dgm:cxn modelId="{0E4EC978-1A1E-4AEF-9DC3-C2CAD70B2C48}" type="presParOf" srcId="{4C1953E2-851A-452F-B253-E1123D7A2D30}" destId="{92A4D366-064D-4C87-8F1F-3A978285A07D}" srcOrd="1" destOrd="0" presId="urn:microsoft.com/office/officeart/2005/8/layout/hierarchy2"/>
    <dgm:cxn modelId="{8904E745-CECE-4186-83C2-F8B871051AE2}" type="presParOf" srcId="{92A4D366-064D-4C87-8F1F-3A978285A07D}" destId="{CD36A8B8-7639-4E4C-8019-26657628040F}" srcOrd="0" destOrd="0" presId="urn:microsoft.com/office/officeart/2005/8/layout/hierarchy2"/>
    <dgm:cxn modelId="{72DD800E-B3D0-4176-84C0-90D1A921BE7E}" type="presParOf" srcId="{CD36A8B8-7639-4E4C-8019-26657628040F}" destId="{7A0728D5-4ED3-4553-9A99-47BA4DB424AF}" srcOrd="0" destOrd="0" presId="urn:microsoft.com/office/officeart/2005/8/layout/hierarchy2"/>
    <dgm:cxn modelId="{379D1AB3-60BC-4196-A560-7285756AC557}" type="presParOf" srcId="{92A4D366-064D-4C87-8F1F-3A978285A07D}" destId="{4CE59447-64D9-4855-AFA2-6A6E12023601}" srcOrd="1" destOrd="0" presId="urn:microsoft.com/office/officeart/2005/8/layout/hierarchy2"/>
    <dgm:cxn modelId="{D86E6108-53CD-4425-ADB1-E64386806467}" type="presParOf" srcId="{4CE59447-64D9-4855-AFA2-6A6E12023601}" destId="{8F1A8CD3-422C-4D46-B8C1-3A75246B76F1}" srcOrd="0" destOrd="0" presId="urn:microsoft.com/office/officeart/2005/8/layout/hierarchy2"/>
    <dgm:cxn modelId="{F5377505-C8F3-4029-99D7-81C0C69309AD}" type="presParOf" srcId="{4CE59447-64D9-4855-AFA2-6A6E12023601}" destId="{5657424D-1720-4D15-96CB-B10723BE6370}" srcOrd="1" destOrd="0" presId="urn:microsoft.com/office/officeart/2005/8/layout/hierarchy2"/>
    <dgm:cxn modelId="{F5F91D59-1789-41C5-A1DF-E5E8DB77ACB9}" type="presParOf" srcId="{92A4D366-064D-4C87-8F1F-3A978285A07D}" destId="{ECECE9E5-2E01-422A-BA77-5709165BB6C8}" srcOrd="2" destOrd="0" presId="urn:microsoft.com/office/officeart/2005/8/layout/hierarchy2"/>
    <dgm:cxn modelId="{7E4D204A-75A0-43C8-A908-2E4B21318040}" type="presParOf" srcId="{ECECE9E5-2E01-422A-BA77-5709165BB6C8}" destId="{CB7473F0-3F51-448D-BA57-90D908D47271}" srcOrd="0" destOrd="0" presId="urn:microsoft.com/office/officeart/2005/8/layout/hierarchy2"/>
    <dgm:cxn modelId="{4BD57754-FFFB-40FF-9318-D920CE1ADD24}" type="presParOf" srcId="{92A4D366-064D-4C87-8F1F-3A978285A07D}" destId="{D629F2B0-1583-4550-8E86-954853176E7C}" srcOrd="3" destOrd="0" presId="urn:microsoft.com/office/officeart/2005/8/layout/hierarchy2"/>
    <dgm:cxn modelId="{2AA11039-396E-48A1-AE41-0BF2AAC8B379}" type="presParOf" srcId="{D629F2B0-1583-4550-8E86-954853176E7C}" destId="{8EBA85A5-F7D8-4F07-8906-066B66F80CF2}" srcOrd="0" destOrd="0" presId="urn:microsoft.com/office/officeart/2005/8/layout/hierarchy2"/>
    <dgm:cxn modelId="{726454E7-F952-4846-A91D-8AE4B4B06F41}" type="presParOf" srcId="{D629F2B0-1583-4550-8E86-954853176E7C}" destId="{ABCA949E-1A3F-4253-B80F-E9DF31D66CE6}" srcOrd="1" destOrd="0" presId="urn:microsoft.com/office/officeart/2005/8/layout/hierarchy2"/>
    <dgm:cxn modelId="{24A52865-86CC-4BF4-A2A1-AB4857C2D845}" type="presParOf" srcId="{2ED824A2-4957-45B6-9940-A207E6B60B33}" destId="{5B6A2FE8-4F39-46FF-8969-152B0734883D}" srcOrd="2" destOrd="0" presId="urn:microsoft.com/office/officeart/2005/8/layout/hierarchy2"/>
    <dgm:cxn modelId="{C5205A32-904C-46C5-BC71-08F4F8DC380A}" type="presParOf" srcId="{5B6A2FE8-4F39-46FF-8969-152B0734883D}" destId="{7EA31C65-F28B-491C-AF52-3B8E6D090009}" srcOrd="0" destOrd="0" presId="urn:microsoft.com/office/officeart/2005/8/layout/hierarchy2"/>
    <dgm:cxn modelId="{A6231528-E104-458C-B814-52C955FC12F3}" type="presParOf" srcId="{2ED824A2-4957-45B6-9940-A207E6B60B33}" destId="{04C56FB2-39A4-49CD-83E2-56D36C78585E}" srcOrd="3" destOrd="0" presId="urn:microsoft.com/office/officeart/2005/8/layout/hierarchy2"/>
    <dgm:cxn modelId="{B657A24C-0D4E-430A-8576-74CF9B943B39}" type="presParOf" srcId="{04C56FB2-39A4-49CD-83E2-56D36C78585E}" destId="{A8FE363D-B91F-4BAE-AF43-F6FD1C22A238}" srcOrd="0" destOrd="0" presId="urn:microsoft.com/office/officeart/2005/8/layout/hierarchy2"/>
    <dgm:cxn modelId="{AB5F76ED-0E15-435C-8525-E4DEF4122837}" type="presParOf" srcId="{04C56FB2-39A4-49CD-83E2-56D36C78585E}" destId="{CB7105DC-950F-4E69-B178-51675A59D636}" srcOrd="1" destOrd="0" presId="urn:microsoft.com/office/officeart/2005/8/layout/hierarchy2"/>
    <dgm:cxn modelId="{DF9BB32A-9928-4AF1-91F5-300DD6E7514C}" type="presParOf" srcId="{CB7105DC-950F-4E69-B178-51675A59D636}" destId="{AFCEC8EE-64B2-4C45-AFD7-71E7B9431AA7}" srcOrd="0" destOrd="0" presId="urn:microsoft.com/office/officeart/2005/8/layout/hierarchy2"/>
    <dgm:cxn modelId="{37E87919-779F-4598-9261-48ED58DB9575}" type="presParOf" srcId="{AFCEC8EE-64B2-4C45-AFD7-71E7B9431AA7}" destId="{A73DDE37-893D-4E41-B6A1-2F6A4886A593}" srcOrd="0" destOrd="0" presId="urn:microsoft.com/office/officeart/2005/8/layout/hierarchy2"/>
    <dgm:cxn modelId="{481F26DF-0A16-4244-920B-EAF20993539A}" type="presParOf" srcId="{CB7105DC-950F-4E69-B178-51675A59D636}" destId="{2E8A8117-391A-4A34-9B19-CD5E8AF1A1FB}" srcOrd="1" destOrd="0" presId="urn:microsoft.com/office/officeart/2005/8/layout/hierarchy2"/>
    <dgm:cxn modelId="{88F2E218-94A1-48E8-BD32-0A02A42CBE91}" type="presParOf" srcId="{2E8A8117-391A-4A34-9B19-CD5E8AF1A1FB}" destId="{6D5385C1-387C-4FD8-A73D-592BDF19183A}" srcOrd="0" destOrd="0" presId="urn:microsoft.com/office/officeart/2005/8/layout/hierarchy2"/>
    <dgm:cxn modelId="{AE410965-33B2-4264-81EA-FB1D6DA99C30}" type="presParOf" srcId="{2E8A8117-391A-4A34-9B19-CD5E8AF1A1FB}" destId="{B74975FB-4987-47A3-9F82-1A9F9BEB4E88}" srcOrd="1" destOrd="0" presId="urn:microsoft.com/office/officeart/2005/8/layout/hierarchy2"/>
    <dgm:cxn modelId="{C67AD35A-EBA0-4FFD-A897-B36E5D503E8A}" type="presParOf" srcId="{B74975FB-4987-47A3-9F82-1A9F9BEB4E88}" destId="{111F367F-0F28-4D8D-B82C-D8F479806504}" srcOrd="0" destOrd="0" presId="urn:microsoft.com/office/officeart/2005/8/layout/hierarchy2"/>
    <dgm:cxn modelId="{779C87B9-3820-427F-B494-53EFD0C1F1E4}" type="presParOf" srcId="{111F367F-0F28-4D8D-B82C-D8F479806504}" destId="{966FD956-7EBE-4F68-9131-41A1766D4824}" srcOrd="0" destOrd="0" presId="urn:microsoft.com/office/officeart/2005/8/layout/hierarchy2"/>
    <dgm:cxn modelId="{720668F7-D7E3-4EEA-9777-C3801BEA4944}" type="presParOf" srcId="{B74975FB-4987-47A3-9F82-1A9F9BEB4E88}" destId="{D7748A85-7874-411C-AB1A-678A6B520CB5}" srcOrd="1" destOrd="0" presId="urn:microsoft.com/office/officeart/2005/8/layout/hierarchy2"/>
    <dgm:cxn modelId="{25D13CCD-52F1-40D6-9B78-C098B470EADB}" type="presParOf" srcId="{D7748A85-7874-411C-AB1A-678A6B520CB5}" destId="{1E650384-12B5-48C6-B4DC-79D59AD2B57E}" srcOrd="0" destOrd="0" presId="urn:microsoft.com/office/officeart/2005/8/layout/hierarchy2"/>
    <dgm:cxn modelId="{A9BE68FF-C91F-4519-A766-412CBB86DC7B}" type="presParOf" srcId="{D7748A85-7874-411C-AB1A-678A6B520CB5}" destId="{5E163AAD-EF69-4EBB-AD52-A76154D1B7E0}" srcOrd="1" destOrd="0" presId="urn:microsoft.com/office/officeart/2005/8/layout/hierarchy2"/>
    <dgm:cxn modelId="{4C3B8BE6-92FE-45E3-B852-C4BD42D3560A}" type="presParOf" srcId="{B74975FB-4987-47A3-9F82-1A9F9BEB4E88}" destId="{F3A395B6-849D-4011-8B2A-627E76A28BEC}" srcOrd="2" destOrd="0" presId="urn:microsoft.com/office/officeart/2005/8/layout/hierarchy2"/>
    <dgm:cxn modelId="{2AD2981E-92A6-447A-8D18-11726112454E}" type="presParOf" srcId="{F3A395B6-849D-4011-8B2A-627E76A28BEC}" destId="{363E6140-88B0-4A9C-B84A-EE173CDD4374}" srcOrd="0" destOrd="0" presId="urn:microsoft.com/office/officeart/2005/8/layout/hierarchy2"/>
    <dgm:cxn modelId="{0DFD22F1-5347-4D15-A5E3-EAAE76738370}" type="presParOf" srcId="{B74975FB-4987-47A3-9F82-1A9F9BEB4E88}" destId="{91E5CDE6-4776-4DFC-B150-C7FA8BA623DA}" srcOrd="3" destOrd="0" presId="urn:microsoft.com/office/officeart/2005/8/layout/hierarchy2"/>
    <dgm:cxn modelId="{67F12857-727C-4D7D-9E43-06F0AA35EF5B}" type="presParOf" srcId="{91E5CDE6-4776-4DFC-B150-C7FA8BA623DA}" destId="{AE91D093-AE17-4D03-BA7C-B1541DC4261A}" srcOrd="0" destOrd="0" presId="urn:microsoft.com/office/officeart/2005/8/layout/hierarchy2"/>
    <dgm:cxn modelId="{FD64B968-1205-40F8-9A25-FF61E9DFD803}" type="presParOf" srcId="{91E5CDE6-4776-4DFC-B150-C7FA8BA623DA}" destId="{610AA724-7377-4118-B456-62975C457F56}" srcOrd="1" destOrd="0" presId="urn:microsoft.com/office/officeart/2005/8/layout/hierarchy2"/>
    <dgm:cxn modelId="{05368F93-A9AB-43E3-B927-6799BA587C2A}" type="presParOf" srcId="{CB7105DC-950F-4E69-B178-51675A59D636}" destId="{205CAB57-5102-43DD-BA10-518E2B7140FA}" srcOrd="2" destOrd="0" presId="urn:microsoft.com/office/officeart/2005/8/layout/hierarchy2"/>
    <dgm:cxn modelId="{5E24C68F-9C1D-45A5-9B5C-9C5349B72817}" type="presParOf" srcId="{205CAB57-5102-43DD-BA10-518E2B7140FA}" destId="{8380F6F0-C738-4EC2-B89C-99EFC1FDF22A}" srcOrd="0" destOrd="0" presId="urn:microsoft.com/office/officeart/2005/8/layout/hierarchy2"/>
    <dgm:cxn modelId="{0F8B817E-7298-4327-B3AF-599FAEB9878E}" type="presParOf" srcId="{CB7105DC-950F-4E69-B178-51675A59D636}" destId="{62462BA7-AE9B-42A7-A92F-7A8B93F2146C}" srcOrd="3" destOrd="0" presId="urn:microsoft.com/office/officeart/2005/8/layout/hierarchy2"/>
    <dgm:cxn modelId="{86871B1D-C8BD-4DC3-9EE8-9BA3C8BC1F9A}" type="presParOf" srcId="{62462BA7-AE9B-42A7-A92F-7A8B93F2146C}" destId="{F9BCC866-E391-47B9-9C1D-497E0E93C07D}" srcOrd="0" destOrd="0" presId="urn:microsoft.com/office/officeart/2005/8/layout/hierarchy2"/>
    <dgm:cxn modelId="{AB20FAF7-61B9-45FD-B50F-81C450E68185}" type="presParOf" srcId="{62462BA7-AE9B-42A7-A92F-7A8B93F2146C}" destId="{97423FC9-22D6-4D51-AA28-0C511D1747AC}" srcOrd="1" destOrd="0" presId="urn:microsoft.com/office/officeart/2005/8/layout/hierarchy2"/>
    <dgm:cxn modelId="{5EB26B38-5D62-4D76-B47B-56FCBA7036DC}" type="presParOf" srcId="{97423FC9-22D6-4D51-AA28-0C511D1747AC}" destId="{0F574133-2068-4415-A0DD-BF78F2B3845F}" srcOrd="0" destOrd="0" presId="urn:microsoft.com/office/officeart/2005/8/layout/hierarchy2"/>
    <dgm:cxn modelId="{1F853AE0-C048-438A-9EAD-48A227F4EA5D}" type="presParOf" srcId="{0F574133-2068-4415-A0DD-BF78F2B3845F}" destId="{7F42CEB8-64CE-41BC-8218-F933D252D04C}" srcOrd="0" destOrd="0" presId="urn:microsoft.com/office/officeart/2005/8/layout/hierarchy2"/>
    <dgm:cxn modelId="{6F03CAD7-BE0F-4C53-B8EC-0AEB22561450}" type="presParOf" srcId="{97423FC9-22D6-4D51-AA28-0C511D1747AC}" destId="{1A3430D0-B2D0-404F-8703-087541D1D854}" srcOrd="1" destOrd="0" presId="urn:microsoft.com/office/officeart/2005/8/layout/hierarchy2"/>
    <dgm:cxn modelId="{F3AD5E11-FB0A-4EC9-9122-D79657AAF3E5}" type="presParOf" srcId="{1A3430D0-B2D0-404F-8703-087541D1D854}" destId="{019D214C-1A4F-4A1A-86A4-499BE6D09A90}" srcOrd="0" destOrd="0" presId="urn:microsoft.com/office/officeart/2005/8/layout/hierarchy2"/>
    <dgm:cxn modelId="{F8108303-22D3-4434-BA95-3F2DE762ADE7}" type="presParOf" srcId="{1A3430D0-B2D0-404F-8703-087541D1D854}" destId="{EC7DFD4D-DC05-459E-A684-D4B177EE9C84}" srcOrd="1" destOrd="0" presId="urn:microsoft.com/office/officeart/2005/8/layout/hierarchy2"/>
    <dgm:cxn modelId="{A75313F5-EFB6-4491-B0D1-2EBAA72040CE}" type="presParOf" srcId="{97423FC9-22D6-4D51-AA28-0C511D1747AC}" destId="{8DA8B95A-CDA1-4F79-BA0D-EFFF89294B02}" srcOrd="2" destOrd="0" presId="urn:microsoft.com/office/officeart/2005/8/layout/hierarchy2"/>
    <dgm:cxn modelId="{AA779242-3DE1-4AD9-8D7B-367EC5EF26DC}" type="presParOf" srcId="{8DA8B95A-CDA1-4F79-BA0D-EFFF89294B02}" destId="{07D209B9-1663-4290-8A57-00336E1F4004}" srcOrd="0" destOrd="0" presId="urn:microsoft.com/office/officeart/2005/8/layout/hierarchy2"/>
    <dgm:cxn modelId="{4EDF5C6A-8458-44F7-A88B-E2B7057B4379}" type="presParOf" srcId="{97423FC9-22D6-4D51-AA28-0C511D1747AC}" destId="{FE8870A3-D85F-4E89-A15E-989ED848B4D5}" srcOrd="3" destOrd="0" presId="urn:microsoft.com/office/officeart/2005/8/layout/hierarchy2"/>
    <dgm:cxn modelId="{54E3E711-E52F-41F3-B3E4-3EB0838ACEBF}" type="presParOf" srcId="{FE8870A3-D85F-4E89-A15E-989ED848B4D5}" destId="{768054C5-5D71-449F-B4CB-C8086DD5F0FA}" srcOrd="0" destOrd="0" presId="urn:microsoft.com/office/officeart/2005/8/layout/hierarchy2"/>
    <dgm:cxn modelId="{0056E85C-9778-46B7-954D-69BE104D2221}" type="presParOf" srcId="{FE8870A3-D85F-4E89-A15E-989ED848B4D5}" destId="{33B824BD-C5A1-488A-B0DC-C95B97C9D11C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F701935-2D5D-4C88-AC24-551CF71B26E9}" type="doc">
      <dgm:prSet loTypeId="urn:microsoft.com/office/officeart/2005/8/layout/list1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AB402BB6-30DC-4270-B4E7-ABF2CDAC884F}">
      <dgm:prSet phldrT="[Text]" custT="1"/>
      <dgm:spPr/>
      <dgm:t>
        <a:bodyPr/>
        <a:lstStyle/>
        <a:p>
          <a:r>
            <a:rPr lang="en-US" sz="1800" smtClean="0"/>
            <a:t>Develop the indicators according to the agreed methodology</a:t>
          </a:r>
          <a:endParaRPr lang="en-US" sz="1800"/>
        </a:p>
      </dgm:t>
    </dgm:pt>
    <dgm:pt modelId="{C3B56E81-BC05-45C5-A083-0D7C0F484858}" type="parTrans" cxnId="{C75EE19B-1132-43EB-8041-30335052B838}">
      <dgm:prSet/>
      <dgm:spPr/>
      <dgm:t>
        <a:bodyPr/>
        <a:lstStyle/>
        <a:p>
          <a:endParaRPr lang="en-US"/>
        </a:p>
      </dgm:t>
    </dgm:pt>
    <dgm:pt modelId="{2A34446F-3FBA-46ED-B166-21A30A3E8AF2}" type="sibTrans" cxnId="{C75EE19B-1132-43EB-8041-30335052B838}">
      <dgm:prSet/>
      <dgm:spPr/>
      <dgm:t>
        <a:bodyPr/>
        <a:lstStyle/>
        <a:p>
          <a:endParaRPr lang="en-US"/>
        </a:p>
      </dgm:t>
    </dgm:pt>
    <dgm:pt modelId="{BC840086-0D90-4ACD-BDF9-98AAF72EE48A}">
      <dgm:prSet custT="1"/>
      <dgm:spPr/>
      <dgm:t>
        <a:bodyPr/>
        <a:lstStyle/>
        <a:p>
          <a:r>
            <a:rPr lang="en-US" sz="1800" smtClean="0"/>
            <a:t>Develop templates for standard queries based on the content of the indicators</a:t>
          </a:r>
          <a:endParaRPr lang="en-US" sz="1800" dirty="0" smtClean="0"/>
        </a:p>
      </dgm:t>
    </dgm:pt>
    <dgm:pt modelId="{F4FE2F24-F6C5-43A7-882D-F5863C4750B9}" type="parTrans" cxnId="{14B57CAE-F98F-4838-A61A-E1E54A98DA25}">
      <dgm:prSet/>
      <dgm:spPr/>
      <dgm:t>
        <a:bodyPr/>
        <a:lstStyle/>
        <a:p>
          <a:endParaRPr lang="en-US"/>
        </a:p>
      </dgm:t>
    </dgm:pt>
    <dgm:pt modelId="{0117CCC3-D76E-4D51-A68D-16EA1170B2AD}" type="sibTrans" cxnId="{14B57CAE-F98F-4838-A61A-E1E54A98DA25}">
      <dgm:prSet/>
      <dgm:spPr/>
      <dgm:t>
        <a:bodyPr/>
        <a:lstStyle/>
        <a:p>
          <a:endParaRPr lang="en-US"/>
        </a:p>
      </dgm:t>
    </dgm:pt>
    <dgm:pt modelId="{D9FDAA21-C04D-464B-AD17-3226B956B23E}">
      <dgm:prSet custT="1"/>
      <dgm:spPr/>
      <dgm:t>
        <a:bodyPr/>
        <a:lstStyle/>
        <a:p>
          <a:r>
            <a:rPr lang="en-US" sz="1800" smtClean="0"/>
            <a:t>Schedule extraction of the data from the database (e.g. monthly, quarterly, yearly)</a:t>
          </a:r>
          <a:endParaRPr lang="en-US" sz="1800" dirty="0" smtClean="0"/>
        </a:p>
      </dgm:t>
    </dgm:pt>
    <dgm:pt modelId="{B22F70EE-6AEF-453E-9129-1CFC8ACE5386}" type="parTrans" cxnId="{5542684B-E464-4E77-B5B0-E43A88037064}">
      <dgm:prSet/>
      <dgm:spPr/>
      <dgm:t>
        <a:bodyPr/>
        <a:lstStyle/>
        <a:p>
          <a:endParaRPr lang="en-US"/>
        </a:p>
      </dgm:t>
    </dgm:pt>
    <dgm:pt modelId="{1931E66F-D662-43A8-AAFC-4D6B82541E36}" type="sibTrans" cxnId="{5542684B-E464-4E77-B5B0-E43A88037064}">
      <dgm:prSet/>
      <dgm:spPr/>
      <dgm:t>
        <a:bodyPr/>
        <a:lstStyle/>
        <a:p>
          <a:endParaRPr lang="en-US"/>
        </a:p>
      </dgm:t>
    </dgm:pt>
    <dgm:pt modelId="{9005F758-3E1F-466B-BAC7-C2AD059C7C7D}">
      <dgm:prSet custT="1"/>
      <dgm:spPr/>
      <dgm:t>
        <a:bodyPr/>
        <a:lstStyle/>
        <a:p>
          <a:r>
            <a:rPr lang="en-US" sz="1800" dirty="0" smtClean="0"/>
            <a:t>Extract the data according to schedule</a:t>
          </a:r>
        </a:p>
      </dgm:t>
    </dgm:pt>
    <dgm:pt modelId="{F6821C13-8E53-42B7-928A-4FA5636165D1}" type="parTrans" cxnId="{15CEC95B-AC18-4F45-92AA-E8CB3D8CCEDB}">
      <dgm:prSet/>
      <dgm:spPr/>
      <dgm:t>
        <a:bodyPr/>
        <a:lstStyle/>
        <a:p>
          <a:endParaRPr lang="en-US"/>
        </a:p>
      </dgm:t>
    </dgm:pt>
    <dgm:pt modelId="{80FE8AFC-2465-4824-83A9-DEC46080E502}" type="sibTrans" cxnId="{15CEC95B-AC18-4F45-92AA-E8CB3D8CCEDB}">
      <dgm:prSet/>
      <dgm:spPr/>
      <dgm:t>
        <a:bodyPr/>
        <a:lstStyle/>
        <a:p>
          <a:endParaRPr lang="en-US"/>
        </a:p>
      </dgm:t>
    </dgm:pt>
    <dgm:pt modelId="{E98AEEB7-921B-4F04-BDD0-8602CB286F6A}">
      <dgm:prSet custT="1"/>
      <dgm:spPr/>
      <dgm:t>
        <a:bodyPr/>
        <a:lstStyle/>
        <a:p>
          <a:r>
            <a:rPr lang="en-US" sz="1800" dirty="0" smtClean="0"/>
            <a:t>Conduct data quality checks</a:t>
          </a:r>
        </a:p>
      </dgm:t>
    </dgm:pt>
    <dgm:pt modelId="{8256C3DF-C696-4EDC-9087-0085816A0E75}" type="parTrans" cxnId="{1ED9AB3A-7DD3-474C-BA07-3952C39D65BE}">
      <dgm:prSet/>
      <dgm:spPr/>
      <dgm:t>
        <a:bodyPr/>
        <a:lstStyle/>
        <a:p>
          <a:endParaRPr lang="en-US"/>
        </a:p>
      </dgm:t>
    </dgm:pt>
    <dgm:pt modelId="{06933065-967A-4A09-A0B5-A1CFBF485618}" type="sibTrans" cxnId="{1ED9AB3A-7DD3-474C-BA07-3952C39D65BE}">
      <dgm:prSet/>
      <dgm:spPr/>
      <dgm:t>
        <a:bodyPr/>
        <a:lstStyle/>
        <a:p>
          <a:endParaRPr lang="en-US"/>
        </a:p>
      </dgm:t>
    </dgm:pt>
    <dgm:pt modelId="{4523DBB1-5C20-4890-8A74-71411238118A}">
      <dgm:prSet custT="1"/>
      <dgm:spPr/>
      <dgm:t>
        <a:bodyPr/>
        <a:lstStyle/>
        <a:p>
          <a:r>
            <a:rPr lang="en-US" sz="1800" smtClean="0"/>
            <a:t>Communicate the data to end-users (target audience)</a:t>
          </a:r>
          <a:endParaRPr lang="en-US" sz="1800" dirty="0" smtClean="0"/>
        </a:p>
      </dgm:t>
    </dgm:pt>
    <dgm:pt modelId="{884690EE-CBF7-4A83-A459-F7A01E85624C}" type="parTrans" cxnId="{0AB961B5-297D-4550-A282-0BDFC7812862}">
      <dgm:prSet/>
      <dgm:spPr/>
      <dgm:t>
        <a:bodyPr/>
        <a:lstStyle/>
        <a:p>
          <a:endParaRPr lang="en-US"/>
        </a:p>
      </dgm:t>
    </dgm:pt>
    <dgm:pt modelId="{2C5BDD9A-9885-4067-B0FF-C1D1FC2F77DD}" type="sibTrans" cxnId="{0AB961B5-297D-4550-A282-0BDFC7812862}">
      <dgm:prSet/>
      <dgm:spPr/>
      <dgm:t>
        <a:bodyPr/>
        <a:lstStyle/>
        <a:p>
          <a:endParaRPr lang="en-US"/>
        </a:p>
      </dgm:t>
    </dgm:pt>
    <dgm:pt modelId="{EBC319C2-EE94-4D5C-A7DA-50262AC98FE4}">
      <dgm:prSet custT="1"/>
      <dgm:spPr/>
      <dgm:t>
        <a:bodyPr/>
        <a:lstStyle/>
        <a:p>
          <a:r>
            <a:rPr lang="en-US" sz="1800" dirty="0" smtClean="0"/>
            <a:t>Review the monitoring system (indicators and technical tools) regularly, fine-tune if needed</a:t>
          </a:r>
        </a:p>
      </dgm:t>
    </dgm:pt>
    <dgm:pt modelId="{5D7A8A25-A135-4A37-9575-0ECE7F9C4EE6}" type="parTrans" cxnId="{C09D9E41-7DF7-4191-AA6D-5DEACFA97479}">
      <dgm:prSet/>
      <dgm:spPr/>
      <dgm:t>
        <a:bodyPr/>
        <a:lstStyle/>
        <a:p>
          <a:endParaRPr lang="en-US"/>
        </a:p>
      </dgm:t>
    </dgm:pt>
    <dgm:pt modelId="{45D10643-951C-44E5-83DD-9729C519A079}" type="sibTrans" cxnId="{C09D9E41-7DF7-4191-AA6D-5DEACFA97479}">
      <dgm:prSet/>
      <dgm:spPr/>
      <dgm:t>
        <a:bodyPr/>
        <a:lstStyle/>
        <a:p>
          <a:endParaRPr lang="en-US"/>
        </a:p>
      </dgm:t>
    </dgm:pt>
    <dgm:pt modelId="{7205A33E-0371-4BDC-9510-13C8B199AC42}" type="pres">
      <dgm:prSet presAssocID="{EF701935-2D5D-4C88-AC24-551CF71B26E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F6AAFFA-5113-45DC-9917-3A33708A7BB8}" type="pres">
      <dgm:prSet presAssocID="{AB402BB6-30DC-4270-B4E7-ABF2CDAC884F}" presName="parentLin" presStyleCnt="0"/>
      <dgm:spPr/>
    </dgm:pt>
    <dgm:pt modelId="{51290216-FCDB-4087-A971-CF9467D1C264}" type="pres">
      <dgm:prSet presAssocID="{AB402BB6-30DC-4270-B4E7-ABF2CDAC884F}" presName="parentLeftMargin" presStyleLbl="node1" presStyleIdx="0" presStyleCnt="7"/>
      <dgm:spPr/>
      <dgm:t>
        <a:bodyPr/>
        <a:lstStyle/>
        <a:p>
          <a:endParaRPr lang="en-US"/>
        </a:p>
      </dgm:t>
    </dgm:pt>
    <dgm:pt modelId="{04ED9C4B-04C8-44A2-90C5-3E33FF41C2D4}" type="pres">
      <dgm:prSet presAssocID="{AB402BB6-30DC-4270-B4E7-ABF2CDAC884F}" presName="parentText" presStyleLbl="node1" presStyleIdx="0" presStyleCnt="7" custScaleX="13389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1223812-EFBF-4297-9F73-8D834F3EEDC7}" type="pres">
      <dgm:prSet presAssocID="{AB402BB6-30DC-4270-B4E7-ABF2CDAC884F}" presName="negativeSpace" presStyleCnt="0"/>
      <dgm:spPr/>
    </dgm:pt>
    <dgm:pt modelId="{82C25CC7-0AE2-4870-8CA0-A6F7C0A3998E}" type="pres">
      <dgm:prSet presAssocID="{AB402BB6-30DC-4270-B4E7-ABF2CDAC884F}" presName="childText" presStyleLbl="conFgAcc1" presStyleIdx="0" presStyleCnt="7">
        <dgm:presLayoutVars>
          <dgm:bulletEnabled val="1"/>
        </dgm:presLayoutVars>
      </dgm:prSet>
      <dgm:spPr/>
    </dgm:pt>
    <dgm:pt modelId="{66437E86-6FC7-4D66-859D-631F1B2338D1}" type="pres">
      <dgm:prSet presAssocID="{2A34446F-3FBA-46ED-B166-21A30A3E8AF2}" presName="spaceBetweenRectangles" presStyleCnt="0"/>
      <dgm:spPr/>
    </dgm:pt>
    <dgm:pt modelId="{934E2C33-71D3-465B-9C9C-DB3A24782213}" type="pres">
      <dgm:prSet presAssocID="{BC840086-0D90-4ACD-BDF9-98AAF72EE48A}" presName="parentLin" presStyleCnt="0"/>
      <dgm:spPr/>
    </dgm:pt>
    <dgm:pt modelId="{BF576B76-5AA5-4016-8CEC-7098283465C3}" type="pres">
      <dgm:prSet presAssocID="{BC840086-0D90-4ACD-BDF9-98AAF72EE48A}" presName="parentLeftMargin" presStyleLbl="node1" presStyleIdx="0" presStyleCnt="7"/>
      <dgm:spPr/>
      <dgm:t>
        <a:bodyPr/>
        <a:lstStyle/>
        <a:p>
          <a:endParaRPr lang="en-US"/>
        </a:p>
      </dgm:t>
    </dgm:pt>
    <dgm:pt modelId="{10A5B2FA-3579-4F33-93BF-E9185678AA31}" type="pres">
      <dgm:prSet presAssocID="{BC840086-0D90-4ACD-BDF9-98AAF72EE48A}" presName="parentText" presStyleLbl="node1" presStyleIdx="1" presStyleCnt="7" custScaleX="13389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024DC8-20A7-4BF6-AF5B-9398EC4D4F47}" type="pres">
      <dgm:prSet presAssocID="{BC840086-0D90-4ACD-BDF9-98AAF72EE48A}" presName="negativeSpace" presStyleCnt="0"/>
      <dgm:spPr/>
    </dgm:pt>
    <dgm:pt modelId="{0691F23D-5E63-4D46-A94D-2B2B9531FCC0}" type="pres">
      <dgm:prSet presAssocID="{BC840086-0D90-4ACD-BDF9-98AAF72EE48A}" presName="childText" presStyleLbl="conFgAcc1" presStyleIdx="1" presStyleCnt="7">
        <dgm:presLayoutVars>
          <dgm:bulletEnabled val="1"/>
        </dgm:presLayoutVars>
      </dgm:prSet>
      <dgm:spPr/>
    </dgm:pt>
    <dgm:pt modelId="{9949B887-4F95-4225-BC3B-BF17E67FC0B3}" type="pres">
      <dgm:prSet presAssocID="{0117CCC3-D76E-4D51-A68D-16EA1170B2AD}" presName="spaceBetweenRectangles" presStyleCnt="0"/>
      <dgm:spPr/>
    </dgm:pt>
    <dgm:pt modelId="{ADC6C459-7C58-424F-9F4E-177726D04286}" type="pres">
      <dgm:prSet presAssocID="{D9FDAA21-C04D-464B-AD17-3226B956B23E}" presName="parentLin" presStyleCnt="0"/>
      <dgm:spPr/>
    </dgm:pt>
    <dgm:pt modelId="{B20D9460-52CB-4432-A2CC-0B8EE0427A11}" type="pres">
      <dgm:prSet presAssocID="{D9FDAA21-C04D-464B-AD17-3226B956B23E}" presName="parentLeftMargin" presStyleLbl="node1" presStyleIdx="1" presStyleCnt="7"/>
      <dgm:spPr/>
      <dgm:t>
        <a:bodyPr/>
        <a:lstStyle/>
        <a:p>
          <a:endParaRPr lang="en-US"/>
        </a:p>
      </dgm:t>
    </dgm:pt>
    <dgm:pt modelId="{528A7BEC-39B7-4909-9F5D-B6C15BC92D5F}" type="pres">
      <dgm:prSet presAssocID="{D9FDAA21-C04D-464B-AD17-3226B956B23E}" presName="parentText" presStyleLbl="node1" presStyleIdx="2" presStyleCnt="7" custScaleX="13389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DF9E80-67C3-4048-B4D6-6B5A4C67595B}" type="pres">
      <dgm:prSet presAssocID="{D9FDAA21-C04D-464B-AD17-3226B956B23E}" presName="negativeSpace" presStyleCnt="0"/>
      <dgm:spPr/>
    </dgm:pt>
    <dgm:pt modelId="{B1AEA5E2-C3A2-497A-A6CB-3CD647663867}" type="pres">
      <dgm:prSet presAssocID="{D9FDAA21-C04D-464B-AD17-3226B956B23E}" presName="childText" presStyleLbl="conFgAcc1" presStyleIdx="2" presStyleCnt="7">
        <dgm:presLayoutVars>
          <dgm:bulletEnabled val="1"/>
        </dgm:presLayoutVars>
      </dgm:prSet>
      <dgm:spPr/>
    </dgm:pt>
    <dgm:pt modelId="{C1335CB5-A8A4-42CD-9CD1-B654539A7768}" type="pres">
      <dgm:prSet presAssocID="{1931E66F-D662-43A8-AAFC-4D6B82541E36}" presName="spaceBetweenRectangles" presStyleCnt="0"/>
      <dgm:spPr/>
    </dgm:pt>
    <dgm:pt modelId="{E1D88683-DF6F-4203-858E-2A6C203D820F}" type="pres">
      <dgm:prSet presAssocID="{9005F758-3E1F-466B-BAC7-C2AD059C7C7D}" presName="parentLin" presStyleCnt="0"/>
      <dgm:spPr/>
    </dgm:pt>
    <dgm:pt modelId="{7FB49213-BBA5-4ECE-9E98-AED872C068AA}" type="pres">
      <dgm:prSet presAssocID="{9005F758-3E1F-466B-BAC7-C2AD059C7C7D}" presName="parentLeftMargin" presStyleLbl="node1" presStyleIdx="2" presStyleCnt="7"/>
      <dgm:spPr/>
      <dgm:t>
        <a:bodyPr/>
        <a:lstStyle/>
        <a:p>
          <a:endParaRPr lang="en-US"/>
        </a:p>
      </dgm:t>
    </dgm:pt>
    <dgm:pt modelId="{41710D98-70FB-4755-AB3F-55EF823A95C3}" type="pres">
      <dgm:prSet presAssocID="{9005F758-3E1F-466B-BAC7-C2AD059C7C7D}" presName="parentText" presStyleLbl="node1" presStyleIdx="3" presStyleCnt="7" custScaleX="13389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15ECF7-0218-4EE2-A6EB-381F4224BA7B}" type="pres">
      <dgm:prSet presAssocID="{9005F758-3E1F-466B-BAC7-C2AD059C7C7D}" presName="negativeSpace" presStyleCnt="0"/>
      <dgm:spPr/>
    </dgm:pt>
    <dgm:pt modelId="{4A191316-693E-48C5-8B46-CDFB24EBF889}" type="pres">
      <dgm:prSet presAssocID="{9005F758-3E1F-466B-BAC7-C2AD059C7C7D}" presName="childText" presStyleLbl="conFgAcc1" presStyleIdx="3" presStyleCnt="7">
        <dgm:presLayoutVars>
          <dgm:bulletEnabled val="1"/>
        </dgm:presLayoutVars>
      </dgm:prSet>
      <dgm:spPr/>
    </dgm:pt>
    <dgm:pt modelId="{906F7776-6EB3-4BB8-B35A-610118B399CC}" type="pres">
      <dgm:prSet presAssocID="{80FE8AFC-2465-4824-83A9-DEC46080E502}" presName="spaceBetweenRectangles" presStyleCnt="0"/>
      <dgm:spPr/>
    </dgm:pt>
    <dgm:pt modelId="{2E8EC138-E49F-49C4-8CDC-7AC69A83C5AE}" type="pres">
      <dgm:prSet presAssocID="{E98AEEB7-921B-4F04-BDD0-8602CB286F6A}" presName="parentLin" presStyleCnt="0"/>
      <dgm:spPr/>
    </dgm:pt>
    <dgm:pt modelId="{128B3712-B5AD-4AF5-82E0-36F2B9C5886A}" type="pres">
      <dgm:prSet presAssocID="{E98AEEB7-921B-4F04-BDD0-8602CB286F6A}" presName="parentLeftMargin" presStyleLbl="node1" presStyleIdx="3" presStyleCnt="7"/>
      <dgm:spPr/>
      <dgm:t>
        <a:bodyPr/>
        <a:lstStyle/>
        <a:p>
          <a:endParaRPr lang="en-US"/>
        </a:p>
      </dgm:t>
    </dgm:pt>
    <dgm:pt modelId="{BBDEA6A9-9723-4A4D-9BC6-9987367BE2CA}" type="pres">
      <dgm:prSet presAssocID="{E98AEEB7-921B-4F04-BDD0-8602CB286F6A}" presName="parentText" presStyleLbl="node1" presStyleIdx="4" presStyleCnt="7" custScaleX="13389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26E802-5E45-4776-82A3-697F7CD868BD}" type="pres">
      <dgm:prSet presAssocID="{E98AEEB7-921B-4F04-BDD0-8602CB286F6A}" presName="negativeSpace" presStyleCnt="0"/>
      <dgm:spPr/>
    </dgm:pt>
    <dgm:pt modelId="{8BF64FC4-B317-4296-B61C-DC1DD2F12CF4}" type="pres">
      <dgm:prSet presAssocID="{E98AEEB7-921B-4F04-BDD0-8602CB286F6A}" presName="childText" presStyleLbl="conFgAcc1" presStyleIdx="4" presStyleCnt="7">
        <dgm:presLayoutVars>
          <dgm:bulletEnabled val="1"/>
        </dgm:presLayoutVars>
      </dgm:prSet>
      <dgm:spPr/>
    </dgm:pt>
    <dgm:pt modelId="{33EABA2A-E9C9-421A-9179-34E1190340D9}" type="pres">
      <dgm:prSet presAssocID="{06933065-967A-4A09-A0B5-A1CFBF485618}" presName="spaceBetweenRectangles" presStyleCnt="0"/>
      <dgm:spPr/>
    </dgm:pt>
    <dgm:pt modelId="{EC3F59F8-AA6F-4E25-BB3C-49C2CCE64015}" type="pres">
      <dgm:prSet presAssocID="{4523DBB1-5C20-4890-8A74-71411238118A}" presName="parentLin" presStyleCnt="0"/>
      <dgm:spPr/>
    </dgm:pt>
    <dgm:pt modelId="{32C50551-8F37-42A2-9D20-FEFB9FEBF2AF}" type="pres">
      <dgm:prSet presAssocID="{4523DBB1-5C20-4890-8A74-71411238118A}" presName="parentLeftMargin" presStyleLbl="node1" presStyleIdx="4" presStyleCnt="7"/>
      <dgm:spPr/>
      <dgm:t>
        <a:bodyPr/>
        <a:lstStyle/>
        <a:p>
          <a:endParaRPr lang="en-US"/>
        </a:p>
      </dgm:t>
    </dgm:pt>
    <dgm:pt modelId="{44AFDB1C-69B7-4D40-B81B-3B4F38074B0F}" type="pres">
      <dgm:prSet presAssocID="{4523DBB1-5C20-4890-8A74-71411238118A}" presName="parentText" presStyleLbl="node1" presStyleIdx="5" presStyleCnt="7" custScaleX="13389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84E79C-2478-4C4A-9A8F-F4C6611808B5}" type="pres">
      <dgm:prSet presAssocID="{4523DBB1-5C20-4890-8A74-71411238118A}" presName="negativeSpace" presStyleCnt="0"/>
      <dgm:spPr/>
    </dgm:pt>
    <dgm:pt modelId="{5E3B4FAA-6F9C-4C27-A11B-EC6ECFBD4557}" type="pres">
      <dgm:prSet presAssocID="{4523DBB1-5C20-4890-8A74-71411238118A}" presName="childText" presStyleLbl="conFgAcc1" presStyleIdx="5" presStyleCnt="7">
        <dgm:presLayoutVars>
          <dgm:bulletEnabled val="1"/>
        </dgm:presLayoutVars>
      </dgm:prSet>
      <dgm:spPr/>
    </dgm:pt>
    <dgm:pt modelId="{0273C406-3C58-4FAF-9565-94770E46D6F2}" type="pres">
      <dgm:prSet presAssocID="{2C5BDD9A-9885-4067-B0FF-C1D1FC2F77DD}" presName="spaceBetweenRectangles" presStyleCnt="0"/>
      <dgm:spPr/>
    </dgm:pt>
    <dgm:pt modelId="{26C58D38-66A8-4D19-B8B3-2143EEF215C5}" type="pres">
      <dgm:prSet presAssocID="{EBC319C2-EE94-4D5C-A7DA-50262AC98FE4}" presName="parentLin" presStyleCnt="0"/>
      <dgm:spPr/>
    </dgm:pt>
    <dgm:pt modelId="{73F2FD61-DB36-4D4D-AA0A-9DDB177F4BA5}" type="pres">
      <dgm:prSet presAssocID="{EBC319C2-EE94-4D5C-A7DA-50262AC98FE4}" presName="parentLeftMargin" presStyleLbl="node1" presStyleIdx="5" presStyleCnt="7"/>
      <dgm:spPr/>
      <dgm:t>
        <a:bodyPr/>
        <a:lstStyle/>
        <a:p>
          <a:endParaRPr lang="en-US"/>
        </a:p>
      </dgm:t>
    </dgm:pt>
    <dgm:pt modelId="{FC00CD7B-85E0-4BFE-BF0E-06A46DD8C089}" type="pres">
      <dgm:prSet presAssocID="{EBC319C2-EE94-4D5C-A7DA-50262AC98FE4}" presName="parentText" presStyleLbl="node1" presStyleIdx="6" presStyleCnt="7" custScaleX="13389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C5745E-8318-4FD1-AECF-7D158B792B5F}" type="pres">
      <dgm:prSet presAssocID="{EBC319C2-EE94-4D5C-A7DA-50262AC98FE4}" presName="negativeSpace" presStyleCnt="0"/>
      <dgm:spPr/>
    </dgm:pt>
    <dgm:pt modelId="{5FB6714F-1388-4760-9CA4-A134D1DF79E5}" type="pres">
      <dgm:prSet presAssocID="{EBC319C2-EE94-4D5C-A7DA-50262AC98FE4}" presName="childText" presStyleLbl="conFgAcc1" presStyleIdx="6" presStyleCnt="7">
        <dgm:presLayoutVars>
          <dgm:bulletEnabled val="1"/>
        </dgm:presLayoutVars>
      </dgm:prSet>
      <dgm:spPr/>
    </dgm:pt>
  </dgm:ptLst>
  <dgm:cxnLst>
    <dgm:cxn modelId="{1ED9AB3A-7DD3-474C-BA07-3952C39D65BE}" srcId="{EF701935-2D5D-4C88-AC24-551CF71B26E9}" destId="{E98AEEB7-921B-4F04-BDD0-8602CB286F6A}" srcOrd="4" destOrd="0" parTransId="{8256C3DF-C696-4EDC-9087-0085816A0E75}" sibTransId="{06933065-967A-4A09-A0B5-A1CFBF485618}"/>
    <dgm:cxn modelId="{9331DD05-7A74-4D90-8447-EE5EFE076EC7}" type="presOf" srcId="{4523DBB1-5C20-4890-8A74-71411238118A}" destId="{32C50551-8F37-42A2-9D20-FEFB9FEBF2AF}" srcOrd="0" destOrd="0" presId="urn:microsoft.com/office/officeart/2005/8/layout/list1"/>
    <dgm:cxn modelId="{C09D9E41-7DF7-4191-AA6D-5DEACFA97479}" srcId="{EF701935-2D5D-4C88-AC24-551CF71B26E9}" destId="{EBC319C2-EE94-4D5C-A7DA-50262AC98FE4}" srcOrd="6" destOrd="0" parTransId="{5D7A8A25-A135-4A37-9575-0ECE7F9C4EE6}" sibTransId="{45D10643-951C-44E5-83DD-9729C519A079}"/>
    <dgm:cxn modelId="{3DBF222C-FB74-4806-9AD8-CB225EA17801}" type="presOf" srcId="{E98AEEB7-921B-4F04-BDD0-8602CB286F6A}" destId="{128B3712-B5AD-4AF5-82E0-36F2B9C5886A}" srcOrd="0" destOrd="0" presId="urn:microsoft.com/office/officeart/2005/8/layout/list1"/>
    <dgm:cxn modelId="{E28B2B2D-C3A3-49E7-BB37-5640FB055D91}" type="presOf" srcId="{D9FDAA21-C04D-464B-AD17-3226B956B23E}" destId="{B20D9460-52CB-4432-A2CC-0B8EE0427A11}" srcOrd="0" destOrd="0" presId="urn:microsoft.com/office/officeart/2005/8/layout/list1"/>
    <dgm:cxn modelId="{5542684B-E464-4E77-B5B0-E43A88037064}" srcId="{EF701935-2D5D-4C88-AC24-551CF71B26E9}" destId="{D9FDAA21-C04D-464B-AD17-3226B956B23E}" srcOrd="2" destOrd="0" parTransId="{B22F70EE-6AEF-453E-9129-1CFC8ACE5386}" sibTransId="{1931E66F-D662-43A8-AAFC-4D6B82541E36}"/>
    <dgm:cxn modelId="{0AB961B5-297D-4550-A282-0BDFC7812862}" srcId="{EF701935-2D5D-4C88-AC24-551CF71B26E9}" destId="{4523DBB1-5C20-4890-8A74-71411238118A}" srcOrd="5" destOrd="0" parTransId="{884690EE-CBF7-4A83-A459-F7A01E85624C}" sibTransId="{2C5BDD9A-9885-4067-B0FF-C1D1FC2F77DD}"/>
    <dgm:cxn modelId="{E5464903-D088-41B7-8264-0F358F5AC661}" type="presOf" srcId="{AB402BB6-30DC-4270-B4E7-ABF2CDAC884F}" destId="{51290216-FCDB-4087-A971-CF9467D1C264}" srcOrd="0" destOrd="0" presId="urn:microsoft.com/office/officeart/2005/8/layout/list1"/>
    <dgm:cxn modelId="{71C8CC02-CB71-4333-8C49-E092FCF87349}" type="presOf" srcId="{BC840086-0D90-4ACD-BDF9-98AAF72EE48A}" destId="{BF576B76-5AA5-4016-8CEC-7098283465C3}" srcOrd="0" destOrd="0" presId="urn:microsoft.com/office/officeart/2005/8/layout/list1"/>
    <dgm:cxn modelId="{8E3DC218-4D16-4C6E-99DE-AA4C28D7E71C}" type="presOf" srcId="{9005F758-3E1F-466B-BAC7-C2AD059C7C7D}" destId="{41710D98-70FB-4755-AB3F-55EF823A95C3}" srcOrd="1" destOrd="0" presId="urn:microsoft.com/office/officeart/2005/8/layout/list1"/>
    <dgm:cxn modelId="{1A798D30-955C-4A16-BDE8-C0F88103733F}" type="presOf" srcId="{EF701935-2D5D-4C88-AC24-551CF71B26E9}" destId="{7205A33E-0371-4BDC-9510-13C8B199AC42}" srcOrd="0" destOrd="0" presId="urn:microsoft.com/office/officeart/2005/8/layout/list1"/>
    <dgm:cxn modelId="{DF27B23F-C9D5-4AEF-96EC-12BD4FE265A0}" type="presOf" srcId="{BC840086-0D90-4ACD-BDF9-98AAF72EE48A}" destId="{10A5B2FA-3579-4F33-93BF-E9185678AA31}" srcOrd="1" destOrd="0" presId="urn:microsoft.com/office/officeart/2005/8/layout/list1"/>
    <dgm:cxn modelId="{14B57CAE-F98F-4838-A61A-E1E54A98DA25}" srcId="{EF701935-2D5D-4C88-AC24-551CF71B26E9}" destId="{BC840086-0D90-4ACD-BDF9-98AAF72EE48A}" srcOrd="1" destOrd="0" parTransId="{F4FE2F24-F6C5-43A7-882D-F5863C4750B9}" sibTransId="{0117CCC3-D76E-4D51-A68D-16EA1170B2AD}"/>
    <dgm:cxn modelId="{0F949302-7F71-4F9E-B730-6C59EA25EE4E}" type="presOf" srcId="{D9FDAA21-C04D-464B-AD17-3226B956B23E}" destId="{528A7BEC-39B7-4909-9F5D-B6C15BC92D5F}" srcOrd="1" destOrd="0" presId="urn:microsoft.com/office/officeart/2005/8/layout/list1"/>
    <dgm:cxn modelId="{00CD4B6E-7920-4906-BB91-E4E54B8AEED8}" type="presOf" srcId="{AB402BB6-30DC-4270-B4E7-ABF2CDAC884F}" destId="{04ED9C4B-04C8-44A2-90C5-3E33FF41C2D4}" srcOrd="1" destOrd="0" presId="urn:microsoft.com/office/officeart/2005/8/layout/list1"/>
    <dgm:cxn modelId="{612BB0D5-4273-4692-94E7-5FEFBE6CCC0E}" type="presOf" srcId="{E98AEEB7-921B-4F04-BDD0-8602CB286F6A}" destId="{BBDEA6A9-9723-4A4D-9BC6-9987367BE2CA}" srcOrd="1" destOrd="0" presId="urn:microsoft.com/office/officeart/2005/8/layout/list1"/>
    <dgm:cxn modelId="{A98AAB59-AE46-4B60-AA86-BA655AA515FC}" type="presOf" srcId="{9005F758-3E1F-466B-BAC7-C2AD059C7C7D}" destId="{7FB49213-BBA5-4ECE-9E98-AED872C068AA}" srcOrd="0" destOrd="0" presId="urn:microsoft.com/office/officeart/2005/8/layout/list1"/>
    <dgm:cxn modelId="{0416A191-87F2-4FC3-9334-5F29D9B1D2E4}" type="presOf" srcId="{EBC319C2-EE94-4D5C-A7DA-50262AC98FE4}" destId="{73F2FD61-DB36-4D4D-AA0A-9DDB177F4BA5}" srcOrd="0" destOrd="0" presId="urn:microsoft.com/office/officeart/2005/8/layout/list1"/>
    <dgm:cxn modelId="{1838C409-768B-43E9-87C7-9D8E45F64778}" type="presOf" srcId="{4523DBB1-5C20-4890-8A74-71411238118A}" destId="{44AFDB1C-69B7-4D40-B81B-3B4F38074B0F}" srcOrd="1" destOrd="0" presId="urn:microsoft.com/office/officeart/2005/8/layout/list1"/>
    <dgm:cxn modelId="{16459F77-F2F0-42A6-B26C-2125DB41E7B2}" type="presOf" srcId="{EBC319C2-EE94-4D5C-A7DA-50262AC98FE4}" destId="{FC00CD7B-85E0-4BFE-BF0E-06A46DD8C089}" srcOrd="1" destOrd="0" presId="urn:microsoft.com/office/officeart/2005/8/layout/list1"/>
    <dgm:cxn modelId="{15CEC95B-AC18-4F45-92AA-E8CB3D8CCEDB}" srcId="{EF701935-2D5D-4C88-AC24-551CF71B26E9}" destId="{9005F758-3E1F-466B-BAC7-C2AD059C7C7D}" srcOrd="3" destOrd="0" parTransId="{F6821C13-8E53-42B7-928A-4FA5636165D1}" sibTransId="{80FE8AFC-2465-4824-83A9-DEC46080E502}"/>
    <dgm:cxn modelId="{C75EE19B-1132-43EB-8041-30335052B838}" srcId="{EF701935-2D5D-4C88-AC24-551CF71B26E9}" destId="{AB402BB6-30DC-4270-B4E7-ABF2CDAC884F}" srcOrd="0" destOrd="0" parTransId="{C3B56E81-BC05-45C5-A083-0D7C0F484858}" sibTransId="{2A34446F-3FBA-46ED-B166-21A30A3E8AF2}"/>
    <dgm:cxn modelId="{0C74014C-B164-4D9B-9A0B-82715666C4FC}" type="presParOf" srcId="{7205A33E-0371-4BDC-9510-13C8B199AC42}" destId="{6F6AAFFA-5113-45DC-9917-3A33708A7BB8}" srcOrd="0" destOrd="0" presId="urn:microsoft.com/office/officeart/2005/8/layout/list1"/>
    <dgm:cxn modelId="{0618728F-B8A3-4DE0-BEEA-A1F7496498C6}" type="presParOf" srcId="{6F6AAFFA-5113-45DC-9917-3A33708A7BB8}" destId="{51290216-FCDB-4087-A971-CF9467D1C264}" srcOrd="0" destOrd="0" presId="urn:microsoft.com/office/officeart/2005/8/layout/list1"/>
    <dgm:cxn modelId="{7DEFFF96-84EC-4768-8707-7072E3AA5626}" type="presParOf" srcId="{6F6AAFFA-5113-45DC-9917-3A33708A7BB8}" destId="{04ED9C4B-04C8-44A2-90C5-3E33FF41C2D4}" srcOrd="1" destOrd="0" presId="urn:microsoft.com/office/officeart/2005/8/layout/list1"/>
    <dgm:cxn modelId="{7BE9A560-E3CB-404D-9D7D-534A74F38675}" type="presParOf" srcId="{7205A33E-0371-4BDC-9510-13C8B199AC42}" destId="{81223812-EFBF-4297-9F73-8D834F3EEDC7}" srcOrd="1" destOrd="0" presId="urn:microsoft.com/office/officeart/2005/8/layout/list1"/>
    <dgm:cxn modelId="{3B1EC801-7AED-4317-B03C-5BD23F16A77C}" type="presParOf" srcId="{7205A33E-0371-4BDC-9510-13C8B199AC42}" destId="{82C25CC7-0AE2-4870-8CA0-A6F7C0A3998E}" srcOrd="2" destOrd="0" presId="urn:microsoft.com/office/officeart/2005/8/layout/list1"/>
    <dgm:cxn modelId="{C64CA41F-1153-42D6-86D4-37235EC1AD96}" type="presParOf" srcId="{7205A33E-0371-4BDC-9510-13C8B199AC42}" destId="{66437E86-6FC7-4D66-859D-631F1B2338D1}" srcOrd="3" destOrd="0" presId="urn:microsoft.com/office/officeart/2005/8/layout/list1"/>
    <dgm:cxn modelId="{55E7431B-4007-490B-B8B7-3C18155CE572}" type="presParOf" srcId="{7205A33E-0371-4BDC-9510-13C8B199AC42}" destId="{934E2C33-71D3-465B-9C9C-DB3A24782213}" srcOrd="4" destOrd="0" presId="urn:microsoft.com/office/officeart/2005/8/layout/list1"/>
    <dgm:cxn modelId="{38F0E132-3A79-4AB8-BD2E-95E47968EEE5}" type="presParOf" srcId="{934E2C33-71D3-465B-9C9C-DB3A24782213}" destId="{BF576B76-5AA5-4016-8CEC-7098283465C3}" srcOrd="0" destOrd="0" presId="urn:microsoft.com/office/officeart/2005/8/layout/list1"/>
    <dgm:cxn modelId="{B3E12083-C579-4280-9014-99270D03EFAB}" type="presParOf" srcId="{934E2C33-71D3-465B-9C9C-DB3A24782213}" destId="{10A5B2FA-3579-4F33-93BF-E9185678AA31}" srcOrd="1" destOrd="0" presId="urn:microsoft.com/office/officeart/2005/8/layout/list1"/>
    <dgm:cxn modelId="{A082D410-26C6-42DA-812C-5DBBE1F3D4BE}" type="presParOf" srcId="{7205A33E-0371-4BDC-9510-13C8B199AC42}" destId="{D1024DC8-20A7-4BF6-AF5B-9398EC4D4F47}" srcOrd="5" destOrd="0" presId="urn:microsoft.com/office/officeart/2005/8/layout/list1"/>
    <dgm:cxn modelId="{287520BE-6DF8-4D17-A2F4-E3406F977308}" type="presParOf" srcId="{7205A33E-0371-4BDC-9510-13C8B199AC42}" destId="{0691F23D-5E63-4D46-A94D-2B2B9531FCC0}" srcOrd="6" destOrd="0" presId="urn:microsoft.com/office/officeart/2005/8/layout/list1"/>
    <dgm:cxn modelId="{590B3E51-AA00-4861-A0F7-09D47BFA3508}" type="presParOf" srcId="{7205A33E-0371-4BDC-9510-13C8B199AC42}" destId="{9949B887-4F95-4225-BC3B-BF17E67FC0B3}" srcOrd="7" destOrd="0" presId="urn:microsoft.com/office/officeart/2005/8/layout/list1"/>
    <dgm:cxn modelId="{4FFD4AAF-ABB9-4A73-933F-5DF3F6FBBB0E}" type="presParOf" srcId="{7205A33E-0371-4BDC-9510-13C8B199AC42}" destId="{ADC6C459-7C58-424F-9F4E-177726D04286}" srcOrd="8" destOrd="0" presId="urn:microsoft.com/office/officeart/2005/8/layout/list1"/>
    <dgm:cxn modelId="{EFF5B07D-DB45-4F78-B6C1-94718492C349}" type="presParOf" srcId="{ADC6C459-7C58-424F-9F4E-177726D04286}" destId="{B20D9460-52CB-4432-A2CC-0B8EE0427A11}" srcOrd="0" destOrd="0" presId="urn:microsoft.com/office/officeart/2005/8/layout/list1"/>
    <dgm:cxn modelId="{BCE4B439-6283-4D4E-8EC8-D6F4F48BE400}" type="presParOf" srcId="{ADC6C459-7C58-424F-9F4E-177726D04286}" destId="{528A7BEC-39B7-4909-9F5D-B6C15BC92D5F}" srcOrd="1" destOrd="0" presId="urn:microsoft.com/office/officeart/2005/8/layout/list1"/>
    <dgm:cxn modelId="{D2E3F76E-6898-48BB-ABF9-5A73FFE9B239}" type="presParOf" srcId="{7205A33E-0371-4BDC-9510-13C8B199AC42}" destId="{7FDF9E80-67C3-4048-B4D6-6B5A4C67595B}" srcOrd="9" destOrd="0" presId="urn:microsoft.com/office/officeart/2005/8/layout/list1"/>
    <dgm:cxn modelId="{56A3F84F-3C3A-433B-B1B3-88C07CA983FF}" type="presParOf" srcId="{7205A33E-0371-4BDC-9510-13C8B199AC42}" destId="{B1AEA5E2-C3A2-497A-A6CB-3CD647663867}" srcOrd="10" destOrd="0" presId="urn:microsoft.com/office/officeart/2005/8/layout/list1"/>
    <dgm:cxn modelId="{674732C6-1758-4993-84BE-F6A9B3146981}" type="presParOf" srcId="{7205A33E-0371-4BDC-9510-13C8B199AC42}" destId="{C1335CB5-A8A4-42CD-9CD1-B654539A7768}" srcOrd="11" destOrd="0" presId="urn:microsoft.com/office/officeart/2005/8/layout/list1"/>
    <dgm:cxn modelId="{3DA729E6-345E-409D-81BC-9C0E825781EA}" type="presParOf" srcId="{7205A33E-0371-4BDC-9510-13C8B199AC42}" destId="{E1D88683-DF6F-4203-858E-2A6C203D820F}" srcOrd="12" destOrd="0" presId="urn:microsoft.com/office/officeart/2005/8/layout/list1"/>
    <dgm:cxn modelId="{AC50C0CC-6FC2-40B3-A67C-BBDCC60A4587}" type="presParOf" srcId="{E1D88683-DF6F-4203-858E-2A6C203D820F}" destId="{7FB49213-BBA5-4ECE-9E98-AED872C068AA}" srcOrd="0" destOrd="0" presId="urn:microsoft.com/office/officeart/2005/8/layout/list1"/>
    <dgm:cxn modelId="{D7BE17B2-1CCD-4F09-8562-9880116FA2A7}" type="presParOf" srcId="{E1D88683-DF6F-4203-858E-2A6C203D820F}" destId="{41710D98-70FB-4755-AB3F-55EF823A95C3}" srcOrd="1" destOrd="0" presId="urn:microsoft.com/office/officeart/2005/8/layout/list1"/>
    <dgm:cxn modelId="{21308647-E559-4893-9714-F171AF346B99}" type="presParOf" srcId="{7205A33E-0371-4BDC-9510-13C8B199AC42}" destId="{3715ECF7-0218-4EE2-A6EB-381F4224BA7B}" srcOrd="13" destOrd="0" presId="urn:microsoft.com/office/officeart/2005/8/layout/list1"/>
    <dgm:cxn modelId="{434FA4FA-E014-49AC-A029-36764DF62FA4}" type="presParOf" srcId="{7205A33E-0371-4BDC-9510-13C8B199AC42}" destId="{4A191316-693E-48C5-8B46-CDFB24EBF889}" srcOrd="14" destOrd="0" presId="urn:microsoft.com/office/officeart/2005/8/layout/list1"/>
    <dgm:cxn modelId="{1C631200-B3E1-496B-8EE7-85015F101B16}" type="presParOf" srcId="{7205A33E-0371-4BDC-9510-13C8B199AC42}" destId="{906F7776-6EB3-4BB8-B35A-610118B399CC}" srcOrd="15" destOrd="0" presId="urn:microsoft.com/office/officeart/2005/8/layout/list1"/>
    <dgm:cxn modelId="{393C6F94-1482-453F-8998-99AF7EB595B6}" type="presParOf" srcId="{7205A33E-0371-4BDC-9510-13C8B199AC42}" destId="{2E8EC138-E49F-49C4-8CDC-7AC69A83C5AE}" srcOrd="16" destOrd="0" presId="urn:microsoft.com/office/officeart/2005/8/layout/list1"/>
    <dgm:cxn modelId="{71F31247-9BA4-45F7-B9CF-72DB929DEF7B}" type="presParOf" srcId="{2E8EC138-E49F-49C4-8CDC-7AC69A83C5AE}" destId="{128B3712-B5AD-4AF5-82E0-36F2B9C5886A}" srcOrd="0" destOrd="0" presId="urn:microsoft.com/office/officeart/2005/8/layout/list1"/>
    <dgm:cxn modelId="{B6FD42E1-09F7-4CE0-B49B-3BA53EAC23F6}" type="presParOf" srcId="{2E8EC138-E49F-49C4-8CDC-7AC69A83C5AE}" destId="{BBDEA6A9-9723-4A4D-9BC6-9987367BE2CA}" srcOrd="1" destOrd="0" presId="urn:microsoft.com/office/officeart/2005/8/layout/list1"/>
    <dgm:cxn modelId="{260396AF-3766-4E1A-8ACF-88E0E7BC2D23}" type="presParOf" srcId="{7205A33E-0371-4BDC-9510-13C8B199AC42}" destId="{E126E802-5E45-4776-82A3-697F7CD868BD}" srcOrd="17" destOrd="0" presId="urn:microsoft.com/office/officeart/2005/8/layout/list1"/>
    <dgm:cxn modelId="{2FC9C99B-63BB-4E45-BC53-4103AE72698E}" type="presParOf" srcId="{7205A33E-0371-4BDC-9510-13C8B199AC42}" destId="{8BF64FC4-B317-4296-B61C-DC1DD2F12CF4}" srcOrd="18" destOrd="0" presId="urn:microsoft.com/office/officeart/2005/8/layout/list1"/>
    <dgm:cxn modelId="{95247E8D-9C1F-40B8-BA9F-3AD0C283709E}" type="presParOf" srcId="{7205A33E-0371-4BDC-9510-13C8B199AC42}" destId="{33EABA2A-E9C9-421A-9179-34E1190340D9}" srcOrd="19" destOrd="0" presId="urn:microsoft.com/office/officeart/2005/8/layout/list1"/>
    <dgm:cxn modelId="{CA08D46C-BF25-40E9-8C46-9ED5826CCBD6}" type="presParOf" srcId="{7205A33E-0371-4BDC-9510-13C8B199AC42}" destId="{EC3F59F8-AA6F-4E25-BB3C-49C2CCE64015}" srcOrd="20" destOrd="0" presId="urn:microsoft.com/office/officeart/2005/8/layout/list1"/>
    <dgm:cxn modelId="{4A50E665-0944-4A04-A3CF-99B389E892E9}" type="presParOf" srcId="{EC3F59F8-AA6F-4E25-BB3C-49C2CCE64015}" destId="{32C50551-8F37-42A2-9D20-FEFB9FEBF2AF}" srcOrd="0" destOrd="0" presId="urn:microsoft.com/office/officeart/2005/8/layout/list1"/>
    <dgm:cxn modelId="{181FA360-AAE4-4904-99E9-20EE90B1AC98}" type="presParOf" srcId="{EC3F59F8-AA6F-4E25-BB3C-49C2CCE64015}" destId="{44AFDB1C-69B7-4D40-B81B-3B4F38074B0F}" srcOrd="1" destOrd="0" presId="urn:microsoft.com/office/officeart/2005/8/layout/list1"/>
    <dgm:cxn modelId="{F4128C11-4573-45D9-AFE4-3302DF7FECB7}" type="presParOf" srcId="{7205A33E-0371-4BDC-9510-13C8B199AC42}" destId="{EB84E79C-2478-4C4A-9A8F-F4C6611808B5}" srcOrd="21" destOrd="0" presId="urn:microsoft.com/office/officeart/2005/8/layout/list1"/>
    <dgm:cxn modelId="{D9C3F142-4421-42B6-90A3-3D3988ED51EF}" type="presParOf" srcId="{7205A33E-0371-4BDC-9510-13C8B199AC42}" destId="{5E3B4FAA-6F9C-4C27-A11B-EC6ECFBD4557}" srcOrd="22" destOrd="0" presId="urn:microsoft.com/office/officeart/2005/8/layout/list1"/>
    <dgm:cxn modelId="{4DA868A5-A3C2-42D5-9F9E-7BD1BD153DFF}" type="presParOf" srcId="{7205A33E-0371-4BDC-9510-13C8B199AC42}" destId="{0273C406-3C58-4FAF-9565-94770E46D6F2}" srcOrd="23" destOrd="0" presId="urn:microsoft.com/office/officeart/2005/8/layout/list1"/>
    <dgm:cxn modelId="{26BB93BC-05AF-49C1-B42C-7852A88E633B}" type="presParOf" srcId="{7205A33E-0371-4BDC-9510-13C8B199AC42}" destId="{26C58D38-66A8-4D19-B8B3-2143EEF215C5}" srcOrd="24" destOrd="0" presId="urn:microsoft.com/office/officeart/2005/8/layout/list1"/>
    <dgm:cxn modelId="{54B6FBAF-21AF-45CE-8461-582F47157077}" type="presParOf" srcId="{26C58D38-66A8-4D19-B8B3-2143EEF215C5}" destId="{73F2FD61-DB36-4D4D-AA0A-9DDB177F4BA5}" srcOrd="0" destOrd="0" presId="urn:microsoft.com/office/officeart/2005/8/layout/list1"/>
    <dgm:cxn modelId="{AE479A1C-C042-47B7-A5A8-F9CE60C7D280}" type="presParOf" srcId="{26C58D38-66A8-4D19-B8B3-2143EEF215C5}" destId="{FC00CD7B-85E0-4BFE-BF0E-06A46DD8C089}" srcOrd="1" destOrd="0" presId="urn:microsoft.com/office/officeart/2005/8/layout/list1"/>
    <dgm:cxn modelId="{D7A92A96-A09B-46F6-8838-8A3BFACF5B0F}" type="presParOf" srcId="{7205A33E-0371-4BDC-9510-13C8B199AC42}" destId="{DCC5745E-8318-4FD1-AECF-7D158B792B5F}" srcOrd="25" destOrd="0" presId="urn:microsoft.com/office/officeart/2005/8/layout/list1"/>
    <dgm:cxn modelId="{6EE5DA89-8357-46A3-ACFA-FBC0B054C2AB}" type="presParOf" srcId="{7205A33E-0371-4BDC-9510-13C8B199AC42}" destId="{5FB6714F-1388-4760-9CA4-A134D1DF79E5}" srcOrd="2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7679FB-3E32-40A5-81CA-AE0B8BEF731B}">
      <dsp:nvSpPr>
        <dsp:cNvPr id="0" name=""/>
        <dsp:cNvSpPr/>
      </dsp:nvSpPr>
      <dsp:spPr>
        <a:xfrm>
          <a:off x="1951042" y="2162533"/>
          <a:ext cx="1364581" cy="536556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All providers</a:t>
          </a:r>
          <a:endParaRPr lang="en-US" sz="1600" kern="1200" dirty="0"/>
        </a:p>
      </dsp:txBody>
      <dsp:txXfrm>
        <a:off x="1966757" y="2178248"/>
        <a:ext cx="1333151" cy="505126"/>
      </dsp:txXfrm>
    </dsp:sp>
    <dsp:sp modelId="{C9A0B1CB-6264-4E01-B31A-B6AFC430CEBC}">
      <dsp:nvSpPr>
        <dsp:cNvPr id="0" name=""/>
        <dsp:cNvSpPr/>
      </dsp:nvSpPr>
      <dsp:spPr>
        <a:xfrm rot="17350740">
          <a:off x="2876946" y="1803838"/>
          <a:ext cx="1306600" cy="19865"/>
        </a:xfrm>
        <a:custGeom>
          <a:avLst/>
          <a:gdLst/>
          <a:ahLst/>
          <a:cxnLst/>
          <a:rect l="0" t="0" r="0" b="0"/>
          <a:pathLst>
            <a:path>
              <a:moveTo>
                <a:pt x="0" y="9932"/>
              </a:moveTo>
              <a:lnTo>
                <a:pt x="1306600" y="9932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876946" y="1781106"/>
        <a:ext cx="1306600" cy="65330"/>
      </dsp:txXfrm>
    </dsp:sp>
    <dsp:sp modelId="{92BF3F5F-6021-43C1-9698-73083A439389}">
      <dsp:nvSpPr>
        <dsp:cNvPr id="0" name=""/>
        <dsp:cNvSpPr/>
      </dsp:nvSpPr>
      <dsp:spPr>
        <a:xfrm>
          <a:off x="3744869" y="928452"/>
          <a:ext cx="1364581" cy="536556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Type of providers</a:t>
          </a:r>
          <a:endParaRPr lang="en-US" sz="1600" kern="1200" dirty="0"/>
        </a:p>
      </dsp:txBody>
      <dsp:txXfrm>
        <a:off x="3760584" y="944167"/>
        <a:ext cx="1333151" cy="505126"/>
      </dsp:txXfrm>
    </dsp:sp>
    <dsp:sp modelId="{E6C387B3-CF7A-4420-9C4C-3236331D411D}">
      <dsp:nvSpPr>
        <dsp:cNvPr id="0" name=""/>
        <dsp:cNvSpPr/>
      </dsp:nvSpPr>
      <dsp:spPr>
        <a:xfrm rot="18289469">
          <a:off x="4948245" y="878278"/>
          <a:ext cx="751658" cy="19865"/>
        </a:xfrm>
        <a:custGeom>
          <a:avLst/>
          <a:gdLst/>
          <a:ahLst/>
          <a:cxnLst/>
          <a:rect l="0" t="0" r="0" b="0"/>
          <a:pathLst>
            <a:path>
              <a:moveTo>
                <a:pt x="0" y="9932"/>
              </a:moveTo>
              <a:lnTo>
                <a:pt x="751658" y="9932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948245" y="869419"/>
        <a:ext cx="751658" cy="37582"/>
      </dsp:txXfrm>
    </dsp:sp>
    <dsp:sp modelId="{C6299C52-7FF5-49A1-8438-333B638619C2}">
      <dsp:nvSpPr>
        <dsp:cNvPr id="0" name=""/>
        <dsp:cNvSpPr/>
      </dsp:nvSpPr>
      <dsp:spPr>
        <a:xfrm>
          <a:off x="5538696" y="311412"/>
          <a:ext cx="1364581" cy="536556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Single provider</a:t>
          </a:r>
          <a:endParaRPr lang="en-US" sz="1600" kern="1200" dirty="0"/>
        </a:p>
      </dsp:txBody>
      <dsp:txXfrm>
        <a:off x="5554411" y="327127"/>
        <a:ext cx="1333151" cy="505126"/>
      </dsp:txXfrm>
    </dsp:sp>
    <dsp:sp modelId="{091FBA08-CF70-4C48-97ED-98E0C5CA1DEA}">
      <dsp:nvSpPr>
        <dsp:cNvPr id="0" name=""/>
        <dsp:cNvSpPr/>
      </dsp:nvSpPr>
      <dsp:spPr>
        <a:xfrm rot="19457599">
          <a:off x="6853592" y="415498"/>
          <a:ext cx="528617" cy="19865"/>
        </a:xfrm>
        <a:custGeom>
          <a:avLst/>
          <a:gdLst/>
          <a:ahLst/>
          <a:cxnLst/>
          <a:rect l="0" t="0" r="0" b="0"/>
          <a:pathLst>
            <a:path>
              <a:moveTo>
                <a:pt x="0" y="9932"/>
              </a:moveTo>
              <a:lnTo>
                <a:pt x="528617" y="9932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853592" y="412215"/>
        <a:ext cx="528617" cy="26430"/>
      </dsp:txXfrm>
    </dsp:sp>
    <dsp:sp modelId="{6422E49C-889C-4847-A065-5AEA65CB2D29}">
      <dsp:nvSpPr>
        <dsp:cNvPr id="0" name=""/>
        <dsp:cNvSpPr/>
      </dsp:nvSpPr>
      <dsp:spPr>
        <a:xfrm>
          <a:off x="7332523" y="2892"/>
          <a:ext cx="2479084" cy="536556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Department/specialty</a:t>
          </a:r>
          <a:endParaRPr lang="en-US" sz="1600" kern="1200" dirty="0"/>
        </a:p>
      </dsp:txBody>
      <dsp:txXfrm>
        <a:off x="7348238" y="18607"/>
        <a:ext cx="2447654" cy="505126"/>
      </dsp:txXfrm>
    </dsp:sp>
    <dsp:sp modelId="{5A9D93F9-4168-4593-BD6F-83390BBC668F}">
      <dsp:nvSpPr>
        <dsp:cNvPr id="0" name=""/>
        <dsp:cNvSpPr/>
      </dsp:nvSpPr>
      <dsp:spPr>
        <a:xfrm rot="2142401">
          <a:off x="6853592" y="724018"/>
          <a:ext cx="528617" cy="19865"/>
        </a:xfrm>
        <a:custGeom>
          <a:avLst/>
          <a:gdLst/>
          <a:ahLst/>
          <a:cxnLst/>
          <a:rect l="0" t="0" r="0" b="0"/>
          <a:pathLst>
            <a:path>
              <a:moveTo>
                <a:pt x="0" y="9932"/>
              </a:moveTo>
              <a:lnTo>
                <a:pt x="528617" y="9932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853592" y="720735"/>
        <a:ext cx="528617" cy="26430"/>
      </dsp:txXfrm>
    </dsp:sp>
    <dsp:sp modelId="{AD1F871B-FC96-4489-AB87-25B4F450229E}">
      <dsp:nvSpPr>
        <dsp:cNvPr id="0" name=""/>
        <dsp:cNvSpPr/>
      </dsp:nvSpPr>
      <dsp:spPr>
        <a:xfrm>
          <a:off x="7332523" y="619932"/>
          <a:ext cx="2490384" cy="536556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Department/specialty</a:t>
          </a:r>
          <a:endParaRPr lang="en-US" sz="1600" kern="1200" dirty="0"/>
        </a:p>
      </dsp:txBody>
      <dsp:txXfrm>
        <a:off x="7348238" y="635647"/>
        <a:ext cx="2458954" cy="505126"/>
      </dsp:txXfrm>
    </dsp:sp>
    <dsp:sp modelId="{59DA9AC9-D6BE-4F68-833C-63C85CACC5E2}">
      <dsp:nvSpPr>
        <dsp:cNvPr id="0" name=""/>
        <dsp:cNvSpPr/>
      </dsp:nvSpPr>
      <dsp:spPr>
        <a:xfrm rot="3310531">
          <a:off x="4948245" y="1495318"/>
          <a:ext cx="751658" cy="19865"/>
        </a:xfrm>
        <a:custGeom>
          <a:avLst/>
          <a:gdLst/>
          <a:ahLst/>
          <a:cxnLst/>
          <a:rect l="0" t="0" r="0" b="0"/>
          <a:pathLst>
            <a:path>
              <a:moveTo>
                <a:pt x="0" y="9932"/>
              </a:moveTo>
              <a:lnTo>
                <a:pt x="751658" y="9932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948245" y="1486459"/>
        <a:ext cx="751658" cy="37582"/>
      </dsp:txXfrm>
    </dsp:sp>
    <dsp:sp modelId="{69E7CC1F-676E-4A09-B731-880063CAFC88}">
      <dsp:nvSpPr>
        <dsp:cNvPr id="0" name=""/>
        <dsp:cNvSpPr/>
      </dsp:nvSpPr>
      <dsp:spPr>
        <a:xfrm>
          <a:off x="5538696" y="1545493"/>
          <a:ext cx="1364581" cy="536556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Single provider</a:t>
          </a:r>
          <a:endParaRPr lang="en-US" sz="1600" kern="1200" dirty="0"/>
        </a:p>
      </dsp:txBody>
      <dsp:txXfrm>
        <a:off x="5554411" y="1561208"/>
        <a:ext cx="1333151" cy="505126"/>
      </dsp:txXfrm>
    </dsp:sp>
    <dsp:sp modelId="{CD36A8B8-7639-4E4C-8019-26657628040F}">
      <dsp:nvSpPr>
        <dsp:cNvPr id="0" name=""/>
        <dsp:cNvSpPr/>
      </dsp:nvSpPr>
      <dsp:spPr>
        <a:xfrm rot="19457599">
          <a:off x="6853592" y="1649578"/>
          <a:ext cx="528617" cy="19865"/>
        </a:xfrm>
        <a:custGeom>
          <a:avLst/>
          <a:gdLst/>
          <a:ahLst/>
          <a:cxnLst/>
          <a:rect l="0" t="0" r="0" b="0"/>
          <a:pathLst>
            <a:path>
              <a:moveTo>
                <a:pt x="0" y="9932"/>
              </a:moveTo>
              <a:lnTo>
                <a:pt x="528617" y="9932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853592" y="1646295"/>
        <a:ext cx="528617" cy="26430"/>
      </dsp:txXfrm>
    </dsp:sp>
    <dsp:sp modelId="{8F1A8CD3-422C-4D46-B8C1-3A75246B76F1}">
      <dsp:nvSpPr>
        <dsp:cNvPr id="0" name=""/>
        <dsp:cNvSpPr/>
      </dsp:nvSpPr>
      <dsp:spPr>
        <a:xfrm>
          <a:off x="7332523" y="1236972"/>
          <a:ext cx="2524842" cy="536556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Department/specialty</a:t>
          </a:r>
          <a:endParaRPr lang="en-US" sz="1600" kern="1200" dirty="0"/>
        </a:p>
      </dsp:txBody>
      <dsp:txXfrm>
        <a:off x="7348238" y="1252687"/>
        <a:ext cx="2493412" cy="505126"/>
      </dsp:txXfrm>
    </dsp:sp>
    <dsp:sp modelId="{ECECE9E5-2E01-422A-BA77-5709165BB6C8}">
      <dsp:nvSpPr>
        <dsp:cNvPr id="0" name=""/>
        <dsp:cNvSpPr/>
      </dsp:nvSpPr>
      <dsp:spPr>
        <a:xfrm rot="2142401">
          <a:off x="6853592" y="1958098"/>
          <a:ext cx="528617" cy="19865"/>
        </a:xfrm>
        <a:custGeom>
          <a:avLst/>
          <a:gdLst/>
          <a:ahLst/>
          <a:cxnLst/>
          <a:rect l="0" t="0" r="0" b="0"/>
          <a:pathLst>
            <a:path>
              <a:moveTo>
                <a:pt x="0" y="9932"/>
              </a:moveTo>
              <a:lnTo>
                <a:pt x="528617" y="9932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853592" y="1954815"/>
        <a:ext cx="528617" cy="26430"/>
      </dsp:txXfrm>
    </dsp:sp>
    <dsp:sp modelId="{8EBA85A5-F7D8-4F07-8906-066B66F80CF2}">
      <dsp:nvSpPr>
        <dsp:cNvPr id="0" name=""/>
        <dsp:cNvSpPr/>
      </dsp:nvSpPr>
      <dsp:spPr>
        <a:xfrm>
          <a:off x="7332523" y="1854013"/>
          <a:ext cx="2509604" cy="536556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Department/specialty</a:t>
          </a:r>
          <a:endParaRPr lang="en-US" sz="1600" kern="1200" dirty="0"/>
        </a:p>
      </dsp:txBody>
      <dsp:txXfrm>
        <a:off x="7348238" y="1869728"/>
        <a:ext cx="2478174" cy="505126"/>
      </dsp:txXfrm>
    </dsp:sp>
    <dsp:sp modelId="{5B6A2FE8-4F39-46FF-8969-152B0734883D}">
      <dsp:nvSpPr>
        <dsp:cNvPr id="0" name=""/>
        <dsp:cNvSpPr/>
      </dsp:nvSpPr>
      <dsp:spPr>
        <a:xfrm rot="4249260">
          <a:off x="2876946" y="3037918"/>
          <a:ext cx="1306600" cy="19865"/>
        </a:xfrm>
        <a:custGeom>
          <a:avLst/>
          <a:gdLst/>
          <a:ahLst/>
          <a:cxnLst/>
          <a:rect l="0" t="0" r="0" b="0"/>
          <a:pathLst>
            <a:path>
              <a:moveTo>
                <a:pt x="0" y="9932"/>
              </a:moveTo>
              <a:lnTo>
                <a:pt x="1306600" y="9932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876946" y="3015186"/>
        <a:ext cx="1306600" cy="65330"/>
      </dsp:txXfrm>
    </dsp:sp>
    <dsp:sp modelId="{A8FE363D-B91F-4BAE-AF43-F6FD1C22A238}">
      <dsp:nvSpPr>
        <dsp:cNvPr id="0" name=""/>
        <dsp:cNvSpPr/>
      </dsp:nvSpPr>
      <dsp:spPr>
        <a:xfrm>
          <a:off x="3744869" y="3396613"/>
          <a:ext cx="1364581" cy="536556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Type of providers</a:t>
          </a:r>
          <a:endParaRPr lang="en-US" sz="1600" kern="1200" dirty="0"/>
        </a:p>
      </dsp:txBody>
      <dsp:txXfrm>
        <a:off x="3760584" y="3412328"/>
        <a:ext cx="1333151" cy="505126"/>
      </dsp:txXfrm>
    </dsp:sp>
    <dsp:sp modelId="{AFCEC8EE-64B2-4C45-AFD7-71E7B9431AA7}">
      <dsp:nvSpPr>
        <dsp:cNvPr id="0" name=""/>
        <dsp:cNvSpPr/>
      </dsp:nvSpPr>
      <dsp:spPr>
        <a:xfrm rot="18289469">
          <a:off x="4948245" y="3346438"/>
          <a:ext cx="751658" cy="19865"/>
        </a:xfrm>
        <a:custGeom>
          <a:avLst/>
          <a:gdLst/>
          <a:ahLst/>
          <a:cxnLst/>
          <a:rect l="0" t="0" r="0" b="0"/>
          <a:pathLst>
            <a:path>
              <a:moveTo>
                <a:pt x="0" y="9932"/>
              </a:moveTo>
              <a:lnTo>
                <a:pt x="751658" y="9932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948245" y="3337580"/>
        <a:ext cx="751658" cy="37582"/>
      </dsp:txXfrm>
    </dsp:sp>
    <dsp:sp modelId="{6D5385C1-387C-4FD8-A73D-592BDF19183A}">
      <dsp:nvSpPr>
        <dsp:cNvPr id="0" name=""/>
        <dsp:cNvSpPr/>
      </dsp:nvSpPr>
      <dsp:spPr>
        <a:xfrm>
          <a:off x="5538696" y="2779573"/>
          <a:ext cx="1364581" cy="536556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Single provider</a:t>
          </a:r>
          <a:endParaRPr lang="en-US" sz="1600" kern="1200" dirty="0"/>
        </a:p>
      </dsp:txBody>
      <dsp:txXfrm>
        <a:off x="5554411" y="2795288"/>
        <a:ext cx="1333151" cy="505126"/>
      </dsp:txXfrm>
    </dsp:sp>
    <dsp:sp modelId="{111F367F-0F28-4D8D-B82C-D8F479806504}">
      <dsp:nvSpPr>
        <dsp:cNvPr id="0" name=""/>
        <dsp:cNvSpPr/>
      </dsp:nvSpPr>
      <dsp:spPr>
        <a:xfrm rot="19457599">
          <a:off x="6853592" y="2883658"/>
          <a:ext cx="528617" cy="19865"/>
        </a:xfrm>
        <a:custGeom>
          <a:avLst/>
          <a:gdLst/>
          <a:ahLst/>
          <a:cxnLst/>
          <a:rect l="0" t="0" r="0" b="0"/>
          <a:pathLst>
            <a:path>
              <a:moveTo>
                <a:pt x="0" y="9932"/>
              </a:moveTo>
              <a:lnTo>
                <a:pt x="528617" y="9932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853592" y="2880376"/>
        <a:ext cx="528617" cy="26430"/>
      </dsp:txXfrm>
    </dsp:sp>
    <dsp:sp modelId="{1E650384-12B5-48C6-B4DC-79D59AD2B57E}">
      <dsp:nvSpPr>
        <dsp:cNvPr id="0" name=""/>
        <dsp:cNvSpPr/>
      </dsp:nvSpPr>
      <dsp:spPr>
        <a:xfrm>
          <a:off x="7332523" y="2471053"/>
          <a:ext cx="2540638" cy="536556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Department/specialty</a:t>
          </a:r>
          <a:endParaRPr lang="en-US" sz="1600" kern="1200" dirty="0"/>
        </a:p>
      </dsp:txBody>
      <dsp:txXfrm>
        <a:off x="7348238" y="2486768"/>
        <a:ext cx="2509208" cy="505126"/>
      </dsp:txXfrm>
    </dsp:sp>
    <dsp:sp modelId="{F3A395B6-849D-4011-8B2A-627E76A28BEC}">
      <dsp:nvSpPr>
        <dsp:cNvPr id="0" name=""/>
        <dsp:cNvSpPr/>
      </dsp:nvSpPr>
      <dsp:spPr>
        <a:xfrm rot="2142401">
          <a:off x="6853592" y="3192178"/>
          <a:ext cx="528617" cy="19865"/>
        </a:xfrm>
        <a:custGeom>
          <a:avLst/>
          <a:gdLst/>
          <a:ahLst/>
          <a:cxnLst/>
          <a:rect l="0" t="0" r="0" b="0"/>
          <a:pathLst>
            <a:path>
              <a:moveTo>
                <a:pt x="0" y="9932"/>
              </a:moveTo>
              <a:lnTo>
                <a:pt x="528617" y="9932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853592" y="3188896"/>
        <a:ext cx="528617" cy="26430"/>
      </dsp:txXfrm>
    </dsp:sp>
    <dsp:sp modelId="{AE91D093-AE17-4D03-BA7C-B1541DC4261A}">
      <dsp:nvSpPr>
        <dsp:cNvPr id="0" name=""/>
        <dsp:cNvSpPr/>
      </dsp:nvSpPr>
      <dsp:spPr>
        <a:xfrm>
          <a:off x="7332523" y="3088093"/>
          <a:ext cx="2536593" cy="536556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Department/specialty</a:t>
          </a:r>
          <a:endParaRPr lang="en-US" sz="1600" kern="1200" dirty="0"/>
        </a:p>
      </dsp:txBody>
      <dsp:txXfrm>
        <a:off x="7348238" y="3103808"/>
        <a:ext cx="2505163" cy="505126"/>
      </dsp:txXfrm>
    </dsp:sp>
    <dsp:sp modelId="{205CAB57-5102-43DD-BA10-518E2B7140FA}">
      <dsp:nvSpPr>
        <dsp:cNvPr id="0" name=""/>
        <dsp:cNvSpPr/>
      </dsp:nvSpPr>
      <dsp:spPr>
        <a:xfrm rot="3310531">
          <a:off x="4948245" y="3963478"/>
          <a:ext cx="751658" cy="19865"/>
        </a:xfrm>
        <a:custGeom>
          <a:avLst/>
          <a:gdLst/>
          <a:ahLst/>
          <a:cxnLst/>
          <a:rect l="0" t="0" r="0" b="0"/>
          <a:pathLst>
            <a:path>
              <a:moveTo>
                <a:pt x="0" y="9932"/>
              </a:moveTo>
              <a:lnTo>
                <a:pt x="751658" y="9932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948245" y="3954620"/>
        <a:ext cx="751658" cy="37582"/>
      </dsp:txXfrm>
    </dsp:sp>
    <dsp:sp modelId="{F9BCC866-E391-47B9-9C1D-497E0E93C07D}">
      <dsp:nvSpPr>
        <dsp:cNvPr id="0" name=""/>
        <dsp:cNvSpPr/>
      </dsp:nvSpPr>
      <dsp:spPr>
        <a:xfrm>
          <a:off x="5538696" y="4013653"/>
          <a:ext cx="1364581" cy="536556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Single provider</a:t>
          </a:r>
          <a:endParaRPr lang="en-US" sz="1600" kern="1200" dirty="0"/>
        </a:p>
      </dsp:txBody>
      <dsp:txXfrm>
        <a:off x="5554411" y="4029368"/>
        <a:ext cx="1333151" cy="505126"/>
      </dsp:txXfrm>
    </dsp:sp>
    <dsp:sp modelId="{0F574133-2068-4415-A0DD-BF78F2B3845F}">
      <dsp:nvSpPr>
        <dsp:cNvPr id="0" name=""/>
        <dsp:cNvSpPr/>
      </dsp:nvSpPr>
      <dsp:spPr>
        <a:xfrm rot="19457599">
          <a:off x="6853592" y="4117739"/>
          <a:ext cx="528617" cy="19865"/>
        </a:xfrm>
        <a:custGeom>
          <a:avLst/>
          <a:gdLst/>
          <a:ahLst/>
          <a:cxnLst/>
          <a:rect l="0" t="0" r="0" b="0"/>
          <a:pathLst>
            <a:path>
              <a:moveTo>
                <a:pt x="0" y="9932"/>
              </a:moveTo>
              <a:lnTo>
                <a:pt x="528617" y="9932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853592" y="4114456"/>
        <a:ext cx="528617" cy="26430"/>
      </dsp:txXfrm>
    </dsp:sp>
    <dsp:sp modelId="{019D214C-1A4F-4A1A-86A4-499BE6D09A90}">
      <dsp:nvSpPr>
        <dsp:cNvPr id="0" name=""/>
        <dsp:cNvSpPr/>
      </dsp:nvSpPr>
      <dsp:spPr>
        <a:xfrm>
          <a:off x="7332523" y="3705133"/>
          <a:ext cx="2551874" cy="536556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Department/specialty</a:t>
          </a:r>
          <a:endParaRPr lang="en-US" sz="1600" kern="1200" dirty="0"/>
        </a:p>
      </dsp:txBody>
      <dsp:txXfrm>
        <a:off x="7348238" y="3720848"/>
        <a:ext cx="2520444" cy="505126"/>
      </dsp:txXfrm>
    </dsp:sp>
    <dsp:sp modelId="{8DA8B95A-CDA1-4F79-BA0D-EFFF89294B02}">
      <dsp:nvSpPr>
        <dsp:cNvPr id="0" name=""/>
        <dsp:cNvSpPr/>
      </dsp:nvSpPr>
      <dsp:spPr>
        <a:xfrm rot="2142401">
          <a:off x="6853592" y="4426259"/>
          <a:ext cx="528617" cy="19865"/>
        </a:xfrm>
        <a:custGeom>
          <a:avLst/>
          <a:gdLst/>
          <a:ahLst/>
          <a:cxnLst/>
          <a:rect l="0" t="0" r="0" b="0"/>
          <a:pathLst>
            <a:path>
              <a:moveTo>
                <a:pt x="0" y="9932"/>
              </a:moveTo>
              <a:lnTo>
                <a:pt x="528617" y="9932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7104685" y="4422976"/>
        <a:ext cx="26430" cy="26430"/>
      </dsp:txXfrm>
    </dsp:sp>
    <dsp:sp modelId="{768054C5-5D71-449F-B4CB-C8086DD5F0FA}">
      <dsp:nvSpPr>
        <dsp:cNvPr id="0" name=""/>
        <dsp:cNvSpPr/>
      </dsp:nvSpPr>
      <dsp:spPr>
        <a:xfrm>
          <a:off x="7332523" y="4322173"/>
          <a:ext cx="2551874" cy="536556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Department/specialty</a:t>
          </a:r>
          <a:endParaRPr lang="en-US" sz="1600" kern="1200" dirty="0"/>
        </a:p>
      </dsp:txBody>
      <dsp:txXfrm>
        <a:off x="7348238" y="4337888"/>
        <a:ext cx="2520444" cy="5051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C25CC7-0AE2-4870-8CA0-A6F7C0A3998E}">
      <dsp:nvSpPr>
        <dsp:cNvPr id="0" name=""/>
        <dsp:cNvSpPr/>
      </dsp:nvSpPr>
      <dsp:spPr>
        <a:xfrm>
          <a:off x="0" y="245622"/>
          <a:ext cx="9944819" cy="3528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ED9C4B-04C8-44A2-90C5-3E33FF41C2D4}">
      <dsp:nvSpPr>
        <dsp:cNvPr id="0" name=""/>
        <dsp:cNvSpPr/>
      </dsp:nvSpPr>
      <dsp:spPr>
        <a:xfrm>
          <a:off x="497240" y="38982"/>
          <a:ext cx="9320930" cy="4132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123" tIns="0" rIns="263123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smtClean="0"/>
            <a:t>Develop the indicators according to the agreed methodology</a:t>
          </a:r>
          <a:endParaRPr lang="en-US" sz="1800" kern="1200"/>
        </a:p>
      </dsp:txBody>
      <dsp:txXfrm>
        <a:off x="517415" y="59157"/>
        <a:ext cx="9280580" cy="372930"/>
      </dsp:txXfrm>
    </dsp:sp>
    <dsp:sp modelId="{0691F23D-5E63-4D46-A94D-2B2B9531FCC0}">
      <dsp:nvSpPr>
        <dsp:cNvPr id="0" name=""/>
        <dsp:cNvSpPr/>
      </dsp:nvSpPr>
      <dsp:spPr>
        <a:xfrm>
          <a:off x="0" y="880662"/>
          <a:ext cx="9944819" cy="3528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A5B2FA-3579-4F33-93BF-E9185678AA31}">
      <dsp:nvSpPr>
        <dsp:cNvPr id="0" name=""/>
        <dsp:cNvSpPr/>
      </dsp:nvSpPr>
      <dsp:spPr>
        <a:xfrm>
          <a:off x="497240" y="674022"/>
          <a:ext cx="9320930" cy="4132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123" tIns="0" rIns="263123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smtClean="0"/>
            <a:t>Develop templates for standard queries based on the content of the indicators</a:t>
          </a:r>
          <a:endParaRPr lang="en-US" sz="1800" kern="1200" dirty="0" smtClean="0"/>
        </a:p>
      </dsp:txBody>
      <dsp:txXfrm>
        <a:off x="517415" y="694197"/>
        <a:ext cx="9280580" cy="372930"/>
      </dsp:txXfrm>
    </dsp:sp>
    <dsp:sp modelId="{B1AEA5E2-C3A2-497A-A6CB-3CD647663867}">
      <dsp:nvSpPr>
        <dsp:cNvPr id="0" name=""/>
        <dsp:cNvSpPr/>
      </dsp:nvSpPr>
      <dsp:spPr>
        <a:xfrm>
          <a:off x="0" y="1515702"/>
          <a:ext cx="9944819" cy="3528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8A7BEC-39B7-4909-9F5D-B6C15BC92D5F}">
      <dsp:nvSpPr>
        <dsp:cNvPr id="0" name=""/>
        <dsp:cNvSpPr/>
      </dsp:nvSpPr>
      <dsp:spPr>
        <a:xfrm>
          <a:off x="497240" y="1309062"/>
          <a:ext cx="9320930" cy="4132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123" tIns="0" rIns="263123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smtClean="0"/>
            <a:t>Schedule extraction of the data from the database (e.g. monthly, quarterly, yearly)</a:t>
          </a:r>
          <a:endParaRPr lang="en-US" sz="1800" kern="1200" dirty="0" smtClean="0"/>
        </a:p>
      </dsp:txBody>
      <dsp:txXfrm>
        <a:off x="517415" y="1329237"/>
        <a:ext cx="9280580" cy="372930"/>
      </dsp:txXfrm>
    </dsp:sp>
    <dsp:sp modelId="{4A191316-693E-48C5-8B46-CDFB24EBF889}">
      <dsp:nvSpPr>
        <dsp:cNvPr id="0" name=""/>
        <dsp:cNvSpPr/>
      </dsp:nvSpPr>
      <dsp:spPr>
        <a:xfrm>
          <a:off x="0" y="2150742"/>
          <a:ext cx="9944819" cy="3528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710D98-70FB-4755-AB3F-55EF823A95C3}">
      <dsp:nvSpPr>
        <dsp:cNvPr id="0" name=""/>
        <dsp:cNvSpPr/>
      </dsp:nvSpPr>
      <dsp:spPr>
        <a:xfrm>
          <a:off x="497240" y="1944102"/>
          <a:ext cx="9320930" cy="4132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123" tIns="0" rIns="263123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Extract the data according to schedule</a:t>
          </a:r>
        </a:p>
      </dsp:txBody>
      <dsp:txXfrm>
        <a:off x="517415" y="1964277"/>
        <a:ext cx="9280580" cy="372930"/>
      </dsp:txXfrm>
    </dsp:sp>
    <dsp:sp modelId="{8BF64FC4-B317-4296-B61C-DC1DD2F12CF4}">
      <dsp:nvSpPr>
        <dsp:cNvPr id="0" name=""/>
        <dsp:cNvSpPr/>
      </dsp:nvSpPr>
      <dsp:spPr>
        <a:xfrm>
          <a:off x="0" y="2785782"/>
          <a:ext cx="9944819" cy="3528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DEA6A9-9723-4A4D-9BC6-9987367BE2CA}">
      <dsp:nvSpPr>
        <dsp:cNvPr id="0" name=""/>
        <dsp:cNvSpPr/>
      </dsp:nvSpPr>
      <dsp:spPr>
        <a:xfrm>
          <a:off x="497240" y="2579142"/>
          <a:ext cx="9320930" cy="4132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123" tIns="0" rIns="263123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Conduct data quality checks</a:t>
          </a:r>
        </a:p>
      </dsp:txBody>
      <dsp:txXfrm>
        <a:off x="517415" y="2599317"/>
        <a:ext cx="9280580" cy="372930"/>
      </dsp:txXfrm>
    </dsp:sp>
    <dsp:sp modelId="{5E3B4FAA-6F9C-4C27-A11B-EC6ECFBD4557}">
      <dsp:nvSpPr>
        <dsp:cNvPr id="0" name=""/>
        <dsp:cNvSpPr/>
      </dsp:nvSpPr>
      <dsp:spPr>
        <a:xfrm>
          <a:off x="0" y="3420822"/>
          <a:ext cx="9944819" cy="3528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AFDB1C-69B7-4D40-B81B-3B4F38074B0F}">
      <dsp:nvSpPr>
        <dsp:cNvPr id="0" name=""/>
        <dsp:cNvSpPr/>
      </dsp:nvSpPr>
      <dsp:spPr>
        <a:xfrm>
          <a:off x="497240" y="3214182"/>
          <a:ext cx="9320930" cy="4132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123" tIns="0" rIns="263123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smtClean="0"/>
            <a:t>Communicate the data to end-users (target audience)</a:t>
          </a:r>
          <a:endParaRPr lang="en-US" sz="1800" kern="1200" dirty="0" smtClean="0"/>
        </a:p>
      </dsp:txBody>
      <dsp:txXfrm>
        <a:off x="517415" y="3234357"/>
        <a:ext cx="9280580" cy="372930"/>
      </dsp:txXfrm>
    </dsp:sp>
    <dsp:sp modelId="{5FB6714F-1388-4760-9CA4-A134D1DF79E5}">
      <dsp:nvSpPr>
        <dsp:cNvPr id="0" name=""/>
        <dsp:cNvSpPr/>
      </dsp:nvSpPr>
      <dsp:spPr>
        <a:xfrm>
          <a:off x="0" y="4055862"/>
          <a:ext cx="9944819" cy="3528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00CD7B-85E0-4BFE-BF0E-06A46DD8C089}">
      <dsp:nvSpPr>
        <dsp:cNvPr id="0" name=""/>
        <dsp:cNvSpPr/>
      </dsp:nvSpPr>
      <dsp:spPr>
        <a:xfrm>
          <a:off x="497240" y="3849222"/>
          <a:ext cx="9320930" cy="4132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123" tIns="0" rIns="263123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Review the monitoring system (indicators and technical tools) regularly, fine-tune if needed</a:t>
          </a:r>
        </a:p>
      </dsp:txBody>
      <dsp:txXfrm>
        <a:off x="517415" y="3869397"/>
        <a:ext cx="9280580" cy="3729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C9AA9B-8364-4BF1-9620-0A5050AB865D}" type="datetimeFigureOut">
              <a:rPr lang="fi-FI" smtClean="0"/>
              <a:t>16.11.2017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2AFE12-2E54-4511-9A3B-A9AD48B431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49002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B5A1D-C78C-41CC-A117-B5CF36B654E6}" type="datetime1">
              <a:rPr lang="fi-FI" smtClean="0"/>
              <a:t>16.11.2017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516A4-0DD8-4126-84DB-6A143F2705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0071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F33B-4292-40C2-9642-4CAE13DAEEB9}" type="datetime1">
              <a:rPr lang="fi-FI" smtClean="0"/>
              <a:t>16.11.2017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516A4-0DD8-4126-84DB-6A143F2705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8189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E400D-9395-4F94-ABC1-79B4943B6E22}" type="datetime1">
              <a:rPr lang="fi-FI" smtClean="0"/>
              <a:t>16.11.2017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516A4-0DD8-4126-84DB-6A143F2705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055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515EE-3018-48ED-90A9-587AF8565B64}" type="datetime1">
              <a:rPr lang="fi-FI" smtClean="0"/>
              <a:t>16.11.2017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516A4-0DD8-4126-84DB-6A143F2705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3958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BF1A2-AA93-4BEE-8B27-0557CD7EE227}" type="datetime1">
              <a:rPr lang="fi-FI" smtClean="0"/>
              <a:t>16.11.2017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516A4-0DD8-4126-84DB-6A143F2705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8344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7FFE4-07D3-43A5-B254-46889FB42AA5}" type="datetime1">
              <a:rPr lang="fi-FI" smtClean="0"/>
              <a:t>16.11.2017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516A4-0DD8-4126-84DB-6A143F2705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4873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0B146-EF81-4E0F-8700-1150CE85AB9E}" type="datetime1">
              <a:rPr lang="fi-FI" smtClean="0"/>
              <a:t>16.11.2017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516A4-0DD8-4126-84DB-6A143F2705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123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EE7CD-DA6A-4F23-896D-2F1CF3E0FFE7}" type="datetime1">
              <a:rPr lang="fi-FI" smtClean="0"/>
              <a:t>16.11.2017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516A4-0DD8-4126-84DB-6A143F2705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7137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B9531-87D1-41BA-B70F-A30ADC3AD6F2}" type="datetime1">
              <a:rPr lang="fi-FI" smtClean="0"/>
              <a:t>16.11.2017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516A4-0DD8-4126-84DB-6A143F2705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8390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7F4D6-4F3F-499D-8F00-51CB5368EC35}" type="datetime1">
              <a:rPr lang="fi-FI" smtClean="0"/>
              <a:t>16.11.2017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516A4-0DD8-4126-84DB-6A143F2705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47623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13A62-6EDB-4615-8A19-9A89E6DA03A3}" type="datetime1">
              <a:rPr lang="fi-FI" smtClean="0"/>
              <a:t>16.11.2017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516A4-0DD8-4126-84DB-6A143F2705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6233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83F186-C8EA-4BB9-BB99-BEC09C636BB6}" type="datetime1">
              <a:rPr lang="fi-FI" smtClean="0"/>
              <a:t>16.11.2017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9516A4-0DD8-4126-84DB-6A143F2705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8174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aigekassa.ee/et/indikaatorid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aigekassa.ee/et/indikaatorid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aigekassa.ee/et/indikaatorid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aigekassa.ee/et/indikaatorid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aigekassa.ee/et/indikaatorid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aigekassa.ee/et/indikaatorid/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aigekassa.ee/et/indikaatorid/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yhospitals.gov.au/about-myhospitals/overview#performance-indicator-reporting" TargetMode="External"/><Relationship Id="rId2" Type="http://schemas.openxmlformats.org/officeDocument/2006/relationships/hyperlink" Target="https://www.haigekassa.ee/partnerile/tervishoiuteenuste-kvaliteet/indikaatorite-raport-ja-aruanded/aruannete-arhiiv#tab-hva-aruanne-2015" TargetMode="External"/><Relationship Id="rId1" Type="http://schemas.openxmlformats.org/officeDocument/2006/relationships/slideLayout" Target="../slideLayouts/slideLayout2.xml"/><Relationship Id="rId5" Type="http://schemas.openxmlformats.org/officeDocument/2006/relationships/comments" Target="../comments/comment1.xml"/><Relationship Id="rId4" Type="http://schemas.openxmlformats.org/officeDocument/2006/relationships/hyperlink" Target="http://www.socialstyrelsen.se/Lists/Artikelkatalog/Attachments/19072/2013-5-7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Opportunities </a:t>
            </a:r>
            <a:r>
              <a:rPr lang="en-GB" dirty="0"/>
              <a:t>to improve the monitoring and </a:t>
            </a:r>
            <a:r>
              <a:rPr lang="en-GB" dirty="0" smtClean="0"/>
              <a:t>reporting</a:t>
            </a:r>
            <a:br>
              <a:rPr lang="en-GB" dirty="0" smtClean="0"/>
            </a:br>
            <a:r>
              <a:rPr lang="en-GB" sz="4000" dirty="0" smtClean="0"/>
              <a:t>(focus on hospitals)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err="1" smtClean="0"/>
              <a:t>Triin</a:t>
            </a:r>
            <a:r>
              <a:rPr lang="fi-FI" dirty="0" smtClean="0"/>
              <a:t> </a:t>
            </a:r>
            <a:r>
              <a:rPr lang="fi-FI" dirty="0" err="1" smtClean="0"/>
              <a:t>Habicht</a:t>
            </a:r>
            <a:r>
              <a:rPr lang="fi-FI" dirty="0" smtClean="0"/>
              <a:t>, Kristiina Kahur</a:t>
            </a:r>
          </a:p>
          <a:p>
            <a:r>
              <a:rPr lang="fi-FI" dirty="0" smtClean="0"/>
              <a:t>15 of November 2017</a:t>
            </a:r>
          </a:p>
          <a:p>
            <a:r>
              <a:rPr lang="fi-FI" dirty="0" smtClean="0"/>
              <a:t>Tbilisi</a:t>
            </a:r>
          </a:p>
        </p:txBody>
      </p:sp>
    </p:spTree>
    <p:extLst>
      <p:ext uri="{BB962C8B-B14F-4D97-AF65-F5344CB8AC3E}">
        <p14:creationId xmlns:p14="http://schemas.microsoft.com/office/powerpoint/2010/main" val="2309113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370936" y="1825625"/>
            <a:ext cx="3947624" cy="4351338"/>
          </a:xfrm>
        </p:spPr>
        <p:txBody>
          <a:bodyPr/>
          <a:lstStyle/>
          <a:p>
            <a:r>
              <a:rPr lang="en-US" dirty="0" smtClean="0"/>
              <a:t>Data </a:t>
            </a:r>
            <a:r>
              <a:rPr lang="en-US" i="1" dirty="0" smtClean="0"/>
              <a:t>per</a:t>
            </a:r>
            <a:r>
              <a:rPr lang="en-US" dirty="0" smtClean="0"/>
              <a:t> single provider is available publicly on EHIF webpage</a:t>
            </a:r>
          </a:p>
          <a:p>
            <a:r>
              <a:rPr lang="en-US" dirty="0" smtClean="0"/>
              <a:t>Updates once a year</a:t>
            </a:r>
          </a:p>
          <a:p>
            <a:r>
              <a:rPr lang="en-US" dirty="0" smtClean="0"/>
              <a:t>Revision of content annually</a:t>
            </a:r>
          </a:p>
          <a:p>
            <a:r>
              <a:rPr lang="en-US" dirty="0" smtClean="0"/>
              <a:t>20+ indicators</a:t>
            </a:r>
          </a:p>
          <a:p>
            <a:pPr lvl="1"/>
            <a:r>
              <a:rPr lang="en-US" dirty="0" err="1"/>
              <a:t>i</a:t>
            </a:r>
            <a:r>
              <a:rPr lang="en-US" dirty="0" err="1" smtClean="0"/>
              <a:t>ncl</a:t>
            </a:r>
            <a:r>
              <a:rPr lang="en-US" dirty="0" smtClean="0"/>
              <a:t> DRG system related ones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8560" y="65099"/>
            <a:ext cx="7873440" cy="656861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Rectangle 6"/>
          <p:cNvSpPr/>
          <p:nvPr/>
        </p:nvSpPr>
        <p:spPr>
          <a:xfrm>
            <a:off x="8997578" y="6585088"/>
            <a:ext cx="297504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sz="1200" dirty="0">
                <a:hlinkClick r:id="rId3"/>
              </a:rPr>
              <a:t>https://www.haigekassa.ee/et/indikaatorid</a:t>
            </a:r>
            <a:r>
              <a:rPr lang="fi-FI" sz="1200" dirty="0" smtClean="0">
                <a:hlinkClick r:id="rId3"/>
              </a:rPr>
              <a:t>/</a:t>
            </a:r>
            <a:r>
              <a:rPr lang="fi-FI" sz="1200" dirty="0" smtClean="0"/>
              <a:t> </a:t>
            </a:r>
            <a:endParaRPr lang="fi-FI" sz="1200" dirty="0"/>
          </a:p>
        </p:txBody>
      </p:sp>
      <p:sp>
        <p:nvSpPr>
          <p:cNvPr id="8" name="Rectangle 7"/>
          <p:cNvSpPr/>
          <p:nvPr/>
        </p:nvSpPr>
        <p:spPr>
          <a:xfrm>
            <a:off x="185634" y="299031"/>
            <a:ext cx="380078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/>
              <a:t>Starting from 2011 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2365606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1998" y="197769"/>
            <a:ext cx="7113670" cy="615127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054643" y="6550223"/>
            <a:ext cx="297504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sz="1200" dirty="0">
                <a:hlinkClick r:id="rId3"/>
              </a:rPr>
              <a:t>https://www.haigekassa.ee/et/indikaatorid</a:t>
            </a:r>
            <a:r>
              <a:rPr lang="fi-FI" sz="1200" dirty="0" smtClean="0">
                <a:hlinkClick r:id="rId3"/>
              </a:rPr>
              <a:t>/</a:t>
            </a:r>
            <a:r>
              <a:rPr lang="fi-FI" sz="1200" dirty="0" smtClean="0"/>
              <a:t> </a:t>
            </a:r>
            <a:endParaRPr lang="fi-FI" sz="1200" dirty="0"/>
          </a:p>
        </p:txBody>
      </p:sp>
      <p:sp>
        <p:nvSpPr>
          <p:cNvPr id="7" name="Rectangle 6"/>
          <p:cNvSpPr/>
          <p:nvPr/>
        </p:nvSpPr>
        <p:spPr>
          <a:xfrm>
            <a:off x="178237" y="319979"/>
            <a:ext cx="5629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dirty="0" smtClean="0"/>
              <a:t>CMI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1954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7592" y="0"/>
            <a:ext cx="7303338" cy="643624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054643" y="6550223"/>
            <a:ext cx="297504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sz="1200" dirty="0">
                <a:hlinkClick r:id="rId3"/>
              </a:rPr>
              <a:t>https://www.haigekassa.ee/et/indikaatorid</a:t>
            </a:r>
            <a:r>
              <a:rPr lang="fi-FI" sz="1200" dirty="0" smtClean="0">
                <a:hlinkClick r:id="rId3"/>
              </a:rPr>
              <a:t>/</a:t>
            </a:r>
            <a:r>
              <a:rPr lang="fi-FI" sz="1200" dirty="0" smtClean="0"/>
              <a:t> </a:t>
            </a:r>
            <a:endParaRPr lang="fi-FI" sz="1200" dirty="0"/>
          </a:p>
        </p:txBody>
      </p:sp>
      <p:sp>
        <p:nvSpPr>
          <p:cNvPr id="4" name="Rectangle 3"/>
          <p:cNvSpPr/>
          <p:nvPr/>
        </p:nvSpPr>
        <p:spPr>
          <a:xfrm>
            <a:off x="178237" y="319979"/>
            <a:ext cx="19732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dirty="0" err="1" smtClean="0"/>
              <a:t>Diagnoses</a:t>
            </a:r>
            <a:r>
              <a:rPr lang="fi-FI" dirty="0" smtClean="0"/>
              <a:t> </a:t>
            </a:r>
            <a:r>
              <a:rPr lang="fi-FI" i="1" dirty="0" smtClean="0"/>
              <a:t>per</a:t>
            </a:r>
            <a:r>
              <a:rPr lang="fi-FI" dirty="0" smtClean="0"/>
              <a:t> case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46854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758" y="0"/>
            <a:ext cx="7641926" cy="6625406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76794" y="225089"/>
            <a:ext cx="209544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Share of day surgery</a:t>
            </a:r>
          </a:p>
          <a:p>
            <a:r>
              <a:rPr lang="en-US" i="1" dirty="0" smtClean="0"/>
              <a:t>Hernia </a:t>
            </a:r>
            <a:r>
              <a:rPr lang="en-US" i="1" dirty="0" err="1" smtClean="0"/>
              <a:t>inguinalis</a:t>
            </a:r>
            <a:endParaRPr lang="en-US" i="1" dirty="0"/>
          </a:p>
        </p:txBody>
      </p:sp>
      <p:sp>
        <p:nvSpPr>
          <p:cNvPr id="4" name="Rectangle 3"/>
          <p:cNvSpPr/>
          <p:nvPr/>
        </p:nvSpPr>
        <p:spPr>
          <a:xfrm>
            <a:off x="4054643" y="6550223"/>
            <a:ext cx="297504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sz="1200" dirty="0">
                <a:hlinkClick r:id="rId3"/>
              </a:rPr>
              <a:t>https://www.haigekassa.ee/et/indikaatorid</a:t>
            </a:r>
            <a:r>
              <a:rPr lang="fi-FI" sz="1200" dirty="0" smtClean="0">
                <a:hlinkClick r:id="rId3"/>
              </a:rPr>
              <a:t>/</a:t>
            </a:r>
            <a:r>
              <a:rPr lang="fi-FI" sz="1200" dirty="0" smtClean="0"/>
              <a:t> </a:t>
            </a:r>
            <a:endParaRPr lang="fi-FI" sz="1200" dirty="0"/>
          </a:p>
        </p:txBody>
      </p:sp>
    </p:spTree>
    <p:extLst>
      <p:ext uri="{BB962C8B-B14F-4D97-AF65-F5344CB8AC3E}">
        <p14:creationId xmlns:p14="http://schemas.microsoft.com/office/powerpoint/2010/main" val="966548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4022" y="98260"/>
            <a:ext cx="7491683" cy="645196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054643" y="6550223"/>
            <a:ext cx="297504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sz="1200" dirty="0">
                <a:hlinkClick r:id="rId3"/>
              </a:rPr>
              <a:t>https://www.haigekassa.ee/et/indikaatorid</a:t>
            </a:r>
            <a:r>
              <a:rPr lang="fi-FI" sz="1200" dirty="0" smtClean="0">
                <a:hlinkClick r:id="rId3"/>
              </a:rPr>
              <a:t>/</a:t>
            </a:r>
            <a:r>
              <a:rPr lang="fi-FI" sz="1200" dirty="0" smtClean="0"/>
              <a:t> </a:t>
            </a:r>
            <a:endParaRPr lang="fi-FI" sz="1200" dirty="0"/>
          </a:p>
        </p:txBody>
      </p:sp>
      <p:sp>
        <p:nvSpPr>
          <p:cNvPr id="4" name="Rectangle 3"/>
          <p:cNvSpPr/>
          <p:nvPr/>
        </p:nvSpPr>
        <p:spPr>
          <a:xfrm>
            <a:off x="209909" y="98260"/>
            <a:ext cx="221411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Share of day surgery</a:t>
            </a:r>
          </a:p>
          <a:p>
            <a:r>
              <a:rPr lang="en-US" i="1" dirty="0" smtClean="0"/>
              <a:t>Cholecystectomies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99256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9050" y="107382"/>
            <a:ext cx="7541379" cy="6526331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089149" y="6581001"/>
            <a:ext cx="297504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sz="1200" dirty="0">
                <a:hlinkClick r:id="rId3"/>
              </a:rPr>
              <a:t>https://www.haigekassa.ee/et/indikaatorid</a:t>
            </a:r>
            <a:r>
              <a:rPr lang="fi-FI" sz="1200" dirty="0" smtClean="0">
                <a:hlinkClick r:id="rId3"/>
              </a:rPr>
              <a:t>/</a:t>
            </a:r>
            <a:r>
              <a:rPr lang="fi-FI" sz="1200" dirty="0" smtClean="0"/>
              <a:t> </a:t>
            </a:r>
            <a:endParaRPr lang="fi-FI" sz="1200" dirty="0"/>
          </a:p>
        </p:txBody>
      </p:sp>
      <p:sp>
        <p:nvSpPr>
          <p:cNvPr id="4" name="Rectangle 3"/>
          <p:cNvSpPr/>
          <p:nvPr/>
        </p:nvSpPr>
        <p:spPr>
          <a:xfrm>
            <a:off x="330679" y="107382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Vaginal deliveries</a:t>
            </a:r>
          </a:p>
          <a:p>
            <a:r>
              <a:rPr lang="en-US" i="1" dirty="0" smtClean="0"/>
              <a:t>Non-CC/CC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28312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3638" y="118972"/>
            <a:ext cx="7456905" cy="643781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054643" y="6550223"/>
            <a:ext cx="297504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sz="1200" dirty="0">
                <a:hlinkClick r:id="rId3"/>
              </a:rPr>
              <a:t>https://www.haigekassa.ee/et/indikaatorid</a:t>
            </a:r>
            <a:r>
              <a:rPr lang="fi-FI" sz="1200" dirty="0" smtClean="0">
                <a:hlinkClick r:id="rId3"/>
              </a:rPr>
              <a:t>/</a:t>
            </a:r>
            <a:r>
              <a:rPr lang="fi-FI" sz="1200" dirty="0" smtClean="0"/>
              <a:t> </a:t>
            </a:r>
            <a:endParaRPr lang="fi-FI" sz="1200" dirty="0"/>
          </a:p>
        </p:txBody>
      </p:sp>
      <p:sp>
        <p:nvSpPr>
          <p:cNvPr id="4" name="Rectangle 3"/>
          <p:cNvSpPr/>
          <p:nvPr/>
        </p:nvSpPr>
        <p:spPr>
          <a:xfrm>
            <a:off x="313427" y="118972"/>
            <a:ext cx="22399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Appendectomies</a:t>
            </a:r>
            <a:endParaRPr lang="en-US" dirty="0"/>
          </a:p>
          <a:p>
            <a:r>
              <a:rPr lang="en-US" i="1" dirty="0"/>
              <a:t>Non-CC/CC</a:t>
            </a:r>
          </a:p>
        </p:txBody>
      </p:sp>
    </p:spTree>
    <p:extLst>
      <p:ext uri="{BB962C8B-B14F-4D97-AF65-F5344CB8AC3E}">
        <p14:creationId xmlns:p14="http://schemas.microsoft.com/office/powerpoint/2010/main" val="2126975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321" y="365125"/>
            <a:ext cx="11533517" cy="1325563"/>
          </a:xfrm>
        </p:spPr>
        <p:txBody>
          <a:bodyPr/>
          <a:lstStyle/>
          <a:p>
            <a:r>
              <a:rPr lang="en-US" dirty="0" smtClean="0"/>
              <a:t>Objectives of monitoring and reporting in general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200" dirty="0" smtClean="0"/>
              <a:t>measure hospital performance </a:t>
            </a:r>
            <a:r>
              <a:rPr lang="en-US" sz="3200" dirty="0"/>
              <a:t> </a:t>
            </a:r>
            <a:endParaRPr lang="et-EE" sz="3200" dirty="0"/>
          </a:p>
          <a:p>
            <a:r>
              <a:rPr lang="en-US" sz="3200" dirty="0" smtClean="0"/>
              <a:t>detect clinical variation</a:t>
            </a:r>
          </a:p>
          <a:p>
            <a:r>
              <a:rPr lang="en-US" sz="3200" dirty="0" smtClean="0"/>
              <a:t>detect coding issues</a:t>
            </a:r>
            <a:endParaRPr lang="et-EE" sz="3200" dirty="0"/>
          </a:p>
          <a:p>
            <a:r>
              <a:rPr lang="en-US" sz="3200" dirty="0" smtClean="0"/>
              <a:t>use of </a:t>
            </a:r>
            <a:r>
              <a:rPr lang="en-US" sz="3200" dirty="0"/>
              <a:t>information to improve </a:t>
            </a:r>
            <a:r>
              <a:rPr lang="en-US" sz="3200" dirty="0" smtClean="0"/>
              <a:t>performance</a:t>
            </a:r>
          </a:p>
          <a:p>
            <a:r>
              <a:rPr lang="en-US" sz="3200" dirty="0"/>
              <a:t>r</a:t>
            </a:r>
            <a:r>
              <a:rPr lang="en-US" sz="3200" dirty="0" smtClean="0"/>
              <a:t>ise providers’ awareness during DRG transition period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sz="3200" dirty="0" smtClean="0"/>
              <a:t>For monitoring and reporting, specific indicators should be developed and used</a:t>
            </a:r>
          </a:p>
          <a:p>
            <a:pPr marL="0" indent="0">
              <a:buNone/>
            </a:pPr>
            <a:r>
              <a:rPr lang="en-US" sz="3200" dirty="0"/>
              <a:t>In general, the SSA’s invoicing database is suitable for improving the monitoring and reporting system</a:t>
            </a:r>
          </a:p>
          <a:p>
            <a:pPr marL="0" indent="0">
              <a:buNone/>
            </a:pP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516A4-0DD8-4126-84DB-6A143F270548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260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DRGs for monitoring and reporting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DRGs were first designed and developed in order to create an effective framework to monitor service utilization within </a:t>
            </a:r>
            <a:r>
              <a:rPr lang="en-US" dirty="0" smtClean="0"/>
              <a:t>hospital</a:t>
            </a:r>
          </a:p>
          <a:p>
            <a:r>
              <a:rPr lang="en-US" dirty="0" smtClean="0"/>
              <a:t>DRGs </a:t>
            </a:r>
            <a:r>
              <a:rPr lang="en-US" dirty="0"/>
              <a:t>can help highlight differences in care delivery </a:t>
            </a:r>
            <a:r>
              <a:rPr lang="en-US" dirty="0" smtClean="0"/>
              <a:t>through benchmarking and comparison of hospitals by using different indicators</a:t>
            </a:r>
          </a:p>
          <a:p>
            <a:r>
              <a:rPr lang="en-US" dirty="0" smtClean="0"/>
              <a:t>DRGs help to analyze </a:t>
            </a:r>
            <a:r>
              <a:rPr lang="en-US" dirty="0"/>
              <a:t>and </a:t>
            </a:r>
            <a:r>
              <a:rPr lang="en-US" dirty="0" smtClean="0"/>
              <a:t>develop the </a:t>
            </a:r>
            <a:r>
              <a:rPr lang="en-US" dirty="0" err="1"/>
              <a:t>casemix</a:t>
            </a:r>
            <a:r>
              <a:rPr lang="en-US" dirty="0"/>
              <a:t> </a:t>
            </a:r>
            <a:r>
              <a:rPr lang="en-US" dirty="0" smtClean="0"/>
              <a:t>system itself</a:t>
            </a:r>
          </a:p>
          <a:p>
            <a:endParaRPr lang="en-US" dirty="0"/>
          </a:p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516A4-0DD8-4126-84DB-6A143F270548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1766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/>
              <a:t>Levels of monitoring and reporting</a:t>
            </a: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4065302655"/>
              </p:ext>
            </p:extLst>
          </p:nvPr>
        </p:nvGraphicFramePr>
        <p:xfrm>
          <a:off x="-77637" y="1509624"/>
          <a:ext cx="11835441" cy="48616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516A4-0DD8-4126-84DB-6A143F270548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1329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Main </a:t>
            </a:r>
            <a:r>
              <a:rPr lang="en-GB" dirty="0"/>
              <a:t>steps </a:t>
            </a:r>
            <a:r>
              <a:rPr lang="en-GB" dirty="0" smtClean="0"/>
              <a:t>to develop a monitoring and reporting system</a:t>
            </a:r>
            <a:endParaRPr lang="fi-FI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050005666"/>
              </p:ext>
            </p:extLst>
          </p:nvPr>
        </p:nvGraphicFramePr>
        <p:xfrm>
          <a:off x="838199" y="1794205"/>
          <a:ext cx="9944819" cy="44476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516A4-0DD8-4126-84DB-6A143F270548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787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Potential target audience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770516" y="3654036"/>
            <a:ext cx="1915064" cy="1138687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Media</a:t>
            </a:r>
            <a:endParaRPr lang="fi-FI" dirty="0"/>
          </a:p>
        </p:txBody>
      </p:sp>
      <p:sp>
        <p:nvSpPr>
          <p:cNvPr id="5" name="Oval 4"/>
          <p:cNvSpPr/>
          <p:nvPr/>
        </p:nvSpPr>
        <p:spPr>
          <a:xfrm>
            <a:off x="7942053" y="3297328"/>
            <a:ext cx="1915064" cy="1138687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SSA</a:t>
            </a:r>
            <a:endParaRPr lang="fi-FI" dirty="0"/>
          </a:p>
        </p:txBody>
      </p:sp>
      <p:sp>
        <p:nvSpPr>
          <p:cNvPr id="6" name="Oval 5"/>
          <p:cNvSpPr/>
          <p:nvPr/>
        </p:nvSpPr>
        <p:spPr>
          <a:xfrm>
            <a:off x="6806241" y="1690688"/>
            <a:ext cx="1915064" cy="1138687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Providers</a:t>
            </a:r>
            <a:endParaRPr lang="fi-FI" dirty="0"/>
          </a:p>
        </p:txBody>
      </p:sp>
      <p:sp>
        <p:nvSpPr>
          <p:cNvPr id="7" name="Oval 6"/>
          <p:cNvSpPr/>
          <p:nvPr/>
        </p:nvSpPr>
        <p:spPr>
          <a:xfrm>
            <a:off x="4134929" y="2383826"/>
            <a:ext cx="1915064" cy="1138687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Policy- makers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1298275" y="1753828"/>
            <a:ext cx="1915064" cy="1138687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MOLHSA</a:t>
            </a:r>
            <a:endParaRPr lang="fi-FI" dirty="0"/>
          </a:p>
        </p:txBody>
      </p:sp>
      <p:sp>
        <p:nvSpPr>
          <p:cNvPr id="9" name="Oval 8"/>
          <p:cNvSpPr/>
          <p:nvPr/>
        </p:nvSpPr>
        <p:spPr>
          <a:xfrm>
            <a:off x="5643112" y="4269447"/>
            <a:ext cx="2009955" cy="1138687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Beneficiaries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7763773" y="5235410"/>
            <a:ext cx="2099095" cy="1138687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International organizations</a:t>
            </a: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1631829" y="5361708"/>
            <a:ext cx="1915064" cy="1138687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……….</a:t>
            </a:r>
            <a:endParaRPr lang="fi-FI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516A4-0DD8-4126-84DB-6A143F270548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5814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Examples of indicators are based </a:t>
            </a:r>
            <a:r>
              <a:rPr lang="en-US" dirty="0"/>
              <a:t>on </a:t>
            </a:r>
            <a:r>
              <a:rPr lang="en-US" dirty="0" smtClean="0"/>
              <a:t>the </a:t>
            </a:r>
            <a:r>
              <a:rPr lang="en-US" dirty="0"/>
              <a:t>data of grouping </a:t>
            </a:r>
            <a:r>
              <a:rPr lang="en-US" dirty="0" smtClean="0"/>
              <a:t>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839787" y="2084403"/>
            <a:ext cx="5157787" cy="823912"/>
          </a:xfrm>
        </p:spPr>
        <p:txBody>
          <a:bodyPr>
            <a:noAutofit/>
          </a:bodyPr>
          <a:lstStyle/>
          <a:p>
            <a:pPr algn="ctr"/>
            <a:r>
              <a:rPr lang="en-US" dirty="0" smtClean="0"/>
              <a:t>Single hospital</a:t>
            </a:r>
          </a:p>
          <a:p>
            <a:pPr algn="ctr"/>
            <a:r>
              <a:rPr lang="en-US" dirty="0" err="1">
                <a:solidFill>
                  <a:srgbClr val="00B050"/>
                </a:solidFill>
              </a:rPr>
              <a:t>შპს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ჯეო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ჰოსპიტალს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3006726"/>
            <a:ext cx="5157787" cy="3437205"/>
          </a:xfrm>
        </p:spPr>
        <p:txBody>
          <a:bodyPr>
            <a:normAutofit/>
          </a:bodyPr>
          <a:lstStyle/>
          <a:p>
            <a:r>
              <a:rPr lang="en-US" dirty="0" smtClean="0"/>
              <a:t># of cases 5669 (Jan-March 2017), 5,2% of total cases</a:t>
            </a:r>
          </a:p>
          <a:p>
            <a:r>
              <a:rPr lang="en-US" dirty="0" smtClean="0"/>
              <a:t>Multi-profile </a:t>
            </a:r>
            <a:r>
              <a:rPr lang="en-US" dirty="0"/>
              <a:t>stationary institution</a:t>
            </a:r>
          </a:p>
          <a:p>
            <a:r>
              <a:rPr lang="en-US" dirty="0"/>
              <a:t>Providing services in 5 different </a:t>
            </a:r>
            <a:r>
              <a:rPr lang="en-US" dirty="0" smtClean="0"/>
              <a:t>regions</a:t>
            </a:r>
            <a:endParaRPr lang="en-US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2008967"/>
            <a:ext cx="5183188" cy="823912"/>
          </a:xfrm>
        </p:spPr>
        <p:txBody>
          <a:bodyPr/>
          <a:lstStyle/>
          <a:p>
            <a:pPr algn="ctr"/>
            <a:r>
              <a:rPr lang="en-US" dirty="0" smtClean="0"/>
              <a:t>All providers</a:t>
            </a:r>
          </a:p>
          <a:p>
            <a:pPr algn="ctr"/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06725"/>
            <a:ext cx="5183188" cy="3618361"/>
          </a:xfrm>
        </p:spPr>
        <p:txBody>
          <a:bodyPr>
            <a:normAutofit/>
          </a:bodyPr>
          <a:lstStyle/>
          <a:p>
            <a:r>
              <a:rPr lang="en-US" dirty="0" smtClean="0"/>
              <a:t># of cases 108778 (Jan-March 2017)</a:t>
            </a:r>
            <a:endParaRPr lang="fi-FI" dirty="0" smtClean="0"/>
          </a:p>
          <a:p>
            <a:r>
              <a:rPr lang="en-US" dirty="0" smtClean="0"/>
              <a:t>All </a:t>
            </a:r>
            <a:r>
              <a:rPr lang="en-US" dirty="0"/>
              <a:t>range of </a:t>
            </a:r>
            <a:r>
              <a:rPr lang="en-US" dirty="0" smtClean="0"/>
              <a:t>different health care providers</a:t>
            </a:r>
            <a:endParaRPr lang="en-US" dirty="0"/>
          </a:p>
          <a:p>
            <a:r>
              <a:rPr lang="en-US" dirty="0"/>
              <a:t>Providing services all over the country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516A4-0DD8-4126-84DB-6A143F270548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36798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7706"/>
            <a:ext cx="10515600" cy="1325563"/>
          </a:xfrm>
        </p:spPr>
        <p:txBody>
          <a:bodyPr/>
          <a:lstStyle/>
          <a:p>
            <a:r>
              <a:rPr lang="en-US" dirty="0"/>
              <a:t>Example of </a:t>
            </a:r>
            <a:r>
              <a:rPr lang="en-US" dirty="0" smtClean="0"/>
              <a:t>indicators</a:t>
            </a:r>
            <a:br>
              <a:rPr lang="en-US" dirty="0" smtClean="0"/>
            </a:br>
            <a:r>
              <a:rPr lang="en-US" sz="2400" dirty="0" smtClean="0"/>
              <a:t>(</a:t>
            </a:r>
            <a:r>
              <a:rPr lang="en-US" sz="2400" smtClean="0"/>
              <a:t>see </a:t>
            </a:r>
            <a:r>
              <a:rPr lang="en-US" sz="2400" smtClean="0"/>
              <a:t>Appendix 1)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0704" y="1319751"/>
            <a:ext cx="10850592" cy="4934399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Performance related indicators</a:t>
            </a:r>
          </a:p>
          <a:p>
            <a:pPr lvl="1"/>
            <a:r>
              <a:rPr lang="en-US" dirty="0" smtClean="0"/>
              <a:t>Top 10 DRGs</a:t>
            </a:r>
          </a:p>
          <a:p>
            <a:pPr lvl="1"/>
            <a:r>
              <a:rPr lang="en-US" dirty="0" smtClean="0"/>
              <a:t>Pattern of MDC</a:t>
            </a:r>
          </a:p>
          <a:p>
            <a:pPr lvl="1"/>
            <a:r>
              <a:rPr lang="en-US" dirty="0" smtClean="0"/>
              <a:t>Length of stay (LOS)</a:t>
            </a:r>
          </a:p>
          <a:p>
            <a:pPr lvl="1"/>
            <a:r>
              <a:rPr lang="en-GB" dirty="0"/>
              <a:t>% of cases performed in day surgery (</a:t>
            </a:r>
            <a:r>
              <a:rPr lang="en-US" dirty="0"/>
              <a:t>selected DRGs)</a:t>
            </a:r>
            <a:r>
              <a:rPr lang="fi-FI" dirty="0"/>
              <a:t> </a:t>
            </a:r>
            <a:endParaRPr lang="fi-FI" dirty="0" smtClean="0"/>
          </a:p>
          <a:p>
            <a:pPr lvl="2"/>
            <a:r>
              <a:rPr lang="en-US" sz="1800" dirty="0" smtClean="0"/>
              <a:t>E.g</a:t>
            </a:r>
            <a:r>
              <a:rPr lang="en-US" sz="1800" dirty="0"/>
              <a:t>. cataract surgery, </a:t>
            </a:r>
            <a:r>
              <a:rPr lang="en-US" sz="1800" dirty="0" smtClean="0"/>
              <a:t>tonsil- or </a:t>
            </a:r>
            <a:r>
              <a:rPr lang="en-US" sz="1800" dirty="0"/>
              <a:t>adenoidectomy, appendectomy, </a:t>
            </a:r>
            <a:r>
              <a:rPr lang="en-US" sz="1800" dirty="0" smtClean="0"/>
              <a:t>laparoscopic </a:t>
            </a:r>
            <a:r>
              <a:rPr lang="en-US" sz="1800" dirty="0"/>
              <a:t>repair of inguinal </a:t>
            </a:r>
            <a:r>
              <a:rPr lang="en-US" sz="1800" dirty="0" smtClean="0"/>
              <a:t>hernia</a:t>
            </a:r>
          </a:p>
          <a:p>
            <a:r>
              <a:rPr lang="en-GB" sz="2400" b="1" dirty="0">
                <a:solidFill>
                  <a:srgbClr val="00B050"/>
                </a:solidFill>
              </a:rPr>
              <a:t>Coding </a:t>
            </a:r>
            <a:r>
              <a:rPr lang="en-GB" sz="2400" b="1" dirty="0" smtClean="0">
                <a:solidFill>
                  <a:srgbClr val="00B050"/>
                </a:solidFill>
              </a:rPr>
              <a:t>quality </a:t>
            </a:r>
            <a:r>
              <a:rPr lang="en-GB" sz="2400" b="1" dirty="0">
                <a:solidFill>
                  <a:srgbClr val="00B050"/>
                </a:solidFill>
              </a:rPr>
              <a:t>indicators</a:t>
            </a:r>
          </a:p>
          <a:p>
            <a:pPr lvl="1"/>
            <a:r>
              <a:rPr lang="en-US" sz="2000" dirty="0"/>
              <a:t>Coding of co-morbidities and complications (selected DRGs)</a:t>
            </a:r>
            <a:endParaRPr lang="et-EE" sz="2000" dirty="0"/>
          </a:p>
          <a:p>
            <a:pPr lvl="1"/>
            <a:r>
              <a:rPr lang="en-US" sz="2000" dirty="0"/>
              <a:t>Number of diagnoses codes per </a:t>
            </a:r>
            <a:r>
              <a:rPr lang="en-US" sz="2000" dirty="0" smtClean="0"/>
              <a:t>case</a:t>
            </a:r>
          </a:p>
          <a:p>
            <a:pPr lvl="1"/>
            <a:r>
              <a:rPr lang="en-US" sz="2000" dirty="0" smtClean="0"/>
              <a:t>Use of unspecific codes/R codes</a:t>
            </a:r>
            <a:endParaRPr lang="et-EE" sz="2000" dirty="0"/>
          </a:p>
          <a:p>
            <a:pPr lvl="1"/>
            <a:r>
              <a:rPr lang="en-US" sz="2000" dirty="0" smtClean="0"/>
              <a:t>Cases </a:t>
            </a:r>
            <a:r>
              <a:rPr lang="en-US" sz="2000" dirty="0"/>
              <a:t>in error DRGs (</a:t>
            </a:r>
            <a:r>
              <a:rPr lang="en-US" sz="2000" dirty="0" smtClean="0"/>
              <a:t>470), cases with rare diagnosis-procedure combination (468/O, 477/O)</a:t>
            </a:r>
            <a:endParaRPr lang="et-EE" sz="2000" dirty="0"/>
          </a:p>
          <a:p>
            <a:pPr lvl="0"/>
            <a:r>
              <a:rPr lang="en-US" sz="2400" b="1" dirty="0" smtClean="0"/>
              <a:t>Cost and resource utilization indicators</a:t>
            </a:r>
          </a:p>
          <a:p>
            <a:pPr lvl="1"/>
            <a:r>
              <a:rPr lang="en-US" dirty="0" err="1" smtClean="0"/>
              <a:t>Casemix</a:t>
            </a:r>
            <a:r>
              <a:rPr lang="en-US" dirty="0" smtClean="0"/>
              <a:t> Index (CMI)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E47EE-5BCF-4F3F-829E-764D790812B3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4647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International experience </a:t>
            </a:r>
            <a:br>
              <a:rPr lang="en-US" dirty="0" smtClean="0"/>
            </a:br>
            <a:r>
              <a:rPr lang="en-US" sz="2700" dirty="0" smtClean="0"/>
              <a:t>(</a:t>
            </a:r>
            <a:r>
              <a:rPr lang="en-US" sz="2700" dirty="0"/>
              <a:t>from DRG perspective -&gt; </a:t>
            </a:r>
            <a:r>
              <a:rPr lang="en-US" sz="2700" dirty="0" smtClean="0"/>
              <a:t>to broader hospitals’ performance perspective)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Estonia</a:t>
            </a:r>
          </a:p>
          <a:p>
            <a:pPr lvl="1"/>
            <a:r>
              <a:rPr lang="fi-FI" dirty="0">
                <a:hlinkClick r:id="rId2"/>
              </a:rPr>
              <a:t>https://</a:t>
            </a:r>
            <a:r>
              <a:rPr lang="fi-FI" dirty="0" smtClean="0">
                <a:hlinkClick r:id="rId2"/>
              </a:rPr>
              <a:t>www.haigekassa.ee/partnerile/tervishoiuteenuste-kvaliteet/indikaatorite-raport-ja-aruanded/aruannete-arhiiv#tab-hva-aruanne-2015</a:t>
            </a:r>
            <a:r>
              <a:rPr lang="fi-FI" dirty="0" smtClean="0"/>
              <a:t> </a:t>
            </a:r>
          </a:p>
          <a:p>
            <a:r>
              <a:rPr lang="fi-FI" smtClean="0"/>
              <a:t>Australia</a:t>
            </a:r>
            <a:endParaRPr lang="fi-FI" dirty="0" smtClean="0"/>
          </a:p>
          <a:p>
            <a:pPr lvl="1"/>
            <a:r>
              <a:rPr lang="fi-FI" dirty="0" smtClean="0">
                <a:hlinkClick r:id="rId3"/>
              </a:rPr>
              <a:t>https</a:t>
            </a:r>
            <a:r>
              <a:rPr lang="fi-FI" dirty="0">
                <a:hlinkClick r:id="rId3"/>
              </a:rPr>
              <a:t>://</a:t>
            </a:r>
            <a:r>
              <a:rPr lang="fi-FI" dirty="0" smtClean="0">
                <a:hlinkClick r:id="rId3"/>
              </a:rPr>
              <a:t>www.myhospitals.gov.au/about-myhospitals/overview#performance-indicator-reporting</a:t>
            </a:r>
            <a:endParaRPr lang="fi-FI" dirty="0" smtClean="0"/>
          </a:p>
          <a:p>
            <a:r>
              <a:rPr lang="fi-FI" dirty="0" err="1" smtClean="0"/>
              <a:t>Sweden</a:t>
            </a:r>
            <a:endParaRPr lang="fi-FI" dirty="0" smtClean="0"/>
          </a:p>
          <a:p>
            <a:pPr lvl="1"/>
            <a:r>
              <a:rPr lang="fi-FI" dirty="0">
                <a:hlinkClick r:id="rId4"/>
              </a:rPr>
              <a:t>http://</a:t>
            </a:r>
            <a:r>
              <a:rPr lang="fi-FI" dirty="0" smtClean="0">
                <a:hlinkClick r:id="rId4"/>
              </a:rPr>
              <a:t>www.socialstyrelsen.se/Lists/Artikelkatalog/Attachments/19072/2013-5-7.pdf</a:t>
            </a:r>
            <a:r>
              <a:rPr lang="fi-FI" dirty="0" smtClean="0"/>
              <a:t> </a:t>
            </a:r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516A4-0DD8-4126-84DB-6A143F270548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5586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1800</TotalTime>
  <Words>457</Words>
  <Application>Microsoft Office PowerPoint</Application>
  <PresentationFormat>Widescreen</PresentationFormat>
  <Paragraphs>112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Opportunities to improve the monitoring and reporting (focus on hospitals)</vt:lpstr>
      <vt:lpstr>Objectives of monitoring and reporting in general</vt:lpstr>
      <vt:lpstr>Using DRGs for monitoring and reporting</vt:lpstr>
      <vt:lpstr>Levels of monitoring and reporting</vt:lpstr>
      <vt:lpstr>Main steps to develop a monitoring and reporting system</vt:lpstr>
      <vt:lpstr>Potential target audience</vt:lpstr>
      <vt:lpstr>Examples of indicators are based on the data of grouping exercise</vt:lpstr>
      <vt:lpstr>Example of indicators (see Appendix 1)</vt:lpstr>
      <vt:lpstr>International experience  (from DRG perspective -&gt; to broader hospitals’ performance perspective)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KL-FCG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Opportunities to improve the monitoring and reporting</dc:title>
  <dc:creator>Kahur Kristiina</dc:creator>
  <cp:lastModifiedBy>Kahur Kristiina</cp:lastModifiedBy>
  <cp:revision>66</cp:revision>
  <dcterms:created xsi:type="dcterms:W3CDTF">2017-11-11T06:45:18Z</dcterms:created>
  <dcterms:modified xsi:type="dcterms:W3CDTF">2017-11-16T17:22:09Z</dcterms:modified>
</cp:coreProperties>
</file>