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88"/>
    <p:restoredTop sz="94708"/>
  </p:normalViewPr>
  <p:slideViewPr>
    <p:cSldViewPr snapToGrid="0" snapToObjects="1">
      <p:cViewPr>
        <p:scale>
          <a:sx n="100" d="100"/>
          <a:sy n="100" d="100"/>
        </p:scale>
        <p:origin x="1160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92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41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3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22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1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2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02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07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63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00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87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5C7DB-EBC3-5F45-AAA4-A9312C5E875F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4B38A-3C74-C543-89C5-769B0BA68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17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08201"/>
              </p:ext>
            </p:extLst>
          </p:nvPr>
        </p:nvGraphicFramePr>
        <p:xfrm>
          <a:off x="0" y="0"/>
          <a:ext cx="10958515" cy="45720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191703"/>
                <a:gridCol w="2191703"/>
                <a:gridCol w="2191703"/>
                <a:gridCol w="2191703"/>
                <a:gridCol w="219170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Patient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Provider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SSA</a:t>
                      </a:r>
                      <a:r>
                        <a:rPr lang="en-US" sz="1200" baseline="0" dirty="0" smtClean="0"/>
                        <a:t> BO</a:t>
                      </a:r>
                    </a:p>
                    <a:p>
                      <a:pPr algn="ctr"/>
                      <a:r>
                        <a:rPr lang="en-US" sz="1200" baseline="0" dirty="0" smtClean="0"/>
                        <a:t>Claims management</a:t>
                      </a:r>
                      <a:endParaRPr lang="en-US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SSA</a:t>
                      </a:r>
                      <a:r>
                        <a:rPr lang="en-US" sz="1200" baseline="0" dirty="0" smtClean="0"/>
                        <a:t> BO</a:t>
                      </a:r>
                    </a:p>
                    <a:p>
                      <a:pPr algn="ctr"/>
                      <a:r>
                        <a:rPr lang="en-US" sz="1200" dirty="0" smtClean="0"/>
                        <a:t>Monitoring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SSA HQ</a:t>
                      </a:r>
                    </a:p>
                    <a:p>
                      <a:pPr algn="ctr"/>
                      <a:r>
                        <a:rPr lang="en-US" sz="1200" dirty="0" smtClean="0"/>
                        <a:t>Finance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Pentagon 4"/>
          <p:cNvSpPr/>
          <p:nvPr/>
        </p:nvSpPr>
        <p:spPr>
          <a:xfrm>
            <a:off x="229191" y="630276"/>
            <a:ext cx="1743739" cy="414670"/>
          </a:xfrm>
          <a:prstGeom prst="homePlate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9191" y="714500"/>
            <a:ext cx="17437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Doctor visit </a:t>
            </a:r>
            <a:r>
              <a:rPr lang="en-US" sz="1000" smtClean="0"/>
              <a:t>/ hospitalization </a:t>
            </a:r>
            <a:endParaRPr lang="en-US" sz="1000" dirty="0"/>
          </a:p>
        </p:txBody>
      </p:sp>
      <p:grpSp>
        <p:nvGrpSpPr>
          <p:cNvPr id="9" name="Group 8"/>
          <p:cNvGrpSpPr/>
          <p:nvPr/>
        </p:nvGrpSpPr>
        <p:grpSpPr>
          <a:xfrm>
            <a:off x="2681740" y="552093"/>
            <a:ext cx="1041991" cy="637954"/>
            <a:chOff x="2690037" y="520996"/>
            <a:chExt cx="1041991" cy="637954"/>
          </a:xfrm>
        </p:grpSpPr>
        <p:sp>
          <p:nvSpPr>
            <p:cNvPr id="7" name="Rectangle 6"/>
            <p:cNvSpPr/>
            <p:nvPr/>
          </p:nvSpPr>
          <p:spPr>
            <a:xfrm>
              <a:off x="2690037" y="520996"/>
              <a:ext cx="1041991" cy="6379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737883" y="639918"/>
              <a:ext cx="9462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Application for case approval</a:t>
              </a:r>
              <a:endParaRPr lang="en-US" sz="1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9472646" y="6101239"/>
            <a:ext cx="1041991" cy="637954"/>
            <a:chOff x="2690037" y="520996"/>
            <a:chExt cx="1041991" cy="637954"/>
          </a:xfrm>
        </p:grpSpPr>
        <p:sp>
          <p:nvSpPr>
            <p:cNvPr id="11" name="Rectangle 10"/>
            <p:cNvSpPr/>
            <p:nvPr/>
          </p:nvSpPr>
          <p:spPr>
            <a:xfrm>
              <a:off x="2690037" y="520996"/>
              <a:ext cx="1041991" cy="6379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690038" y="639918"/>
              <a:ext cx="10419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Reimbursement of </a:t>
              </a:r>
              <a:r>
                <a:rPr lang="en-US" sz="1000" smtClean="0"/>
                <a:t>the claim</a:t>
              </a:r>
              <a:endParaRPr lang="en-US" sz="10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679402" y="3457257"/>
            <a:ext cx="1041991" cy="637954"/>
            <a:chOff x="2690037" y="520996"/>
            <a:chExt cx="1041991" cy="637954"/>
          </a:xfrm>
        </p:grpSpPr>
        <p:sp>
          <p:nvSpPr>
            <p:cNvPr id="14" name="Rectangle 13"/>
            <p:cNvSpPr/>
            <p:nvPr/>
          </p:nvSpPr>
          <p:spPr>
            <a:xfrm>
              <a:off x="2690037" y="520996"/>
              <a:ext cx="1041991" cy="6379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737883" y="639918"/>
              <a:ext cx="9462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Opening the medical case</a:t>
              </a:r>
              <a:endParaRPr lang="en-US" sz="10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920602" y="4384394"/>
            <a:ext cx="1041991" cy="637954"/>
            <a:chOff x="2690037" y="520996"/>
            <a:chExt cx="1041991" cy="637954"/>
          </a:xfrm>
        </p:grpSpPr>
        <p:sp>
          <p:nvSpPr>
            <p:cNvPr id="17" name="Rectangle 16"/>
            <p:cNvSpPr/>
            <p:nvPr/>
          </p:nvSpPr>
          <p:spPr>
            <a:xfrm>
              <a:off x="2690037" y="520996"/>
              <a:ext cx="1041991" cy="6379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737883" y="639918"/>
              <a:ext cx="9462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Claim verification</a:t>
              </a:r>
              <a:endParaRPr lang="en-US" sz="10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679401" y="4389969"/>
            <a:ext cx="1041991" cy="637954"/>
            <a:chOff x="2690037" y="520996"/>
            <a:chExt cx="1041991" cy="637954"/>
          </a:xfrm>
        </p:grpSpPr>
        <p:sp>
          <p:nvSpPr>
            <p:cNvPr id="20" name="Rectangle 19"/>
            <p:cNvSpPr/>
            <p:nvPr/>
          </p:nvSpPr>
          <p:spPr>
            <a:xfrm>
              <a:off x="2690037" y="520996"/>
              <a:ext cx="1041991" cy="6379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737883" y="639918"/>
              <a:ext cx="9462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Submitting the claim</a:t>
              </a:r>
              <a:endParaRPr lang="en-US" sz="10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910356" y="2513753"/>
            <a:ext cx="1089838" cy="637954"/>
            <a:chOff x="2642190" y="520996"/>
            <a:chExt cx="1089838" cy="637954"/>
          </a:xfrm>
        </p:grpSpPr>
        <p:sp>
          <p:nvSpPr>
            <p:cNvPr id="23" name="Rectangle 22"/>
            <p:cNvSpPr/>
            <p:nvPr/>
          </p:nvSpPr>
          <p:spPr>
            <a:xfrm>
              <a:off x="2690037" y="520996"/>
              <a:ext cx="1041991" cy="6379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42190" y="573766"/>
              <a:ext cx="108983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SMS to patient</a:t>
              </a:r>
            </a:p>
            <a:p>
              <a:pPr algn="ctr"/>
              <a:r>
                <a:rPr lang="en-US" sz="1000" dirty="0" smtClean="0"/>
                <a:t>Notification to provider</a:t>
              </a:r>
              <a:endParaRPr lang="en-US" sz="10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679403" y="2524545"/>
            <a:ext cx="1089837" cy="637954"/>
            <a:chOff x="2690037" y="520996"/>
            <a:chExt cx="1089837" cy="637954"/>
          </a:xfrm>
        </p:grpSpPr>
        <p:sp>
          <p:nvSpPr>
            <p:cNvPr id="26" name="Rectangle 25"/>
            <p:cNvSpPr/>
            <p:nvPr/>
          </p:nvSpPr>
          <p:spPr>
            <a:xfrm>
              <a:off x="2690037" y="520996"/>
              <a:ext cx="1041991" cy="6379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690037" y="562974"/>
              <a:ext cx="1089837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Contact to patient </a:t>
              </a:r>
              <a:r>
                <a:rPr lang="en-US" sz="1000" smtClean="0"/>
                <a:t>to agree appointment</a:t>
              </a:r>
              <a:endParaRPr lang="en-US" sz="10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958203" y="520995"/>
            <a:ext cx="1041991" cy="637954"/>
            <a:chOff x="2690037" y="520996"/>
            <a:chExt cx="1041991" cy="637954"/>
          </a:xfrm>
        </p:grpSpPr>
        <p:sp>
          <p:nvSpPr>
            <p:cNvPr id="29" name="Rectangle 28"/>
            <p:cNvSpPr/>
            <p:nvPr/>
          </p:nvSpPr>
          <p:spPr>
            <a:xfrm>
              <a:off x="2690037" y="520996"/>
              <a:ext cx="1041991" cy="6379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736168" y="689445"/>
              <a:ext cx="9462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smtClean="0"/>
                <a:t>Data control</a:t>
              </a:r>
              <a:endParaRPr lang="en-US" sz="10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992371" y="1425359"/>
            <a:ext cx="970222" cy="872852"/>
            <a:chOff x="4956488" y="1367073"/>
            <a:chExt cx="994144" cy="930542"/>
          </a:xfrm>
        </p:grpSpPr>
        <p:sp>
          <p:nvSpPr>
            <p:cNvPr id="31" name="Diamond 30"/>
            <p:cNvSpPr/>
            <p:nvPr/>
          </p:nvSpPr>
          <p:spPr>
            <a:xfrm>
              <a:off x="4956488" y="1367073"/>
              <a:ext cx="994144" cy="930542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992668" y="1706611"/>
              <a:ext cx="9462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smtClean="0"/>
                <a:t>Approval</a:t>
              </a:r>
              <a:endParaRPr lang="en-US" sz="10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236783" y="3457257"/>
            <a:ext cx="1111103" cy="637954"/>
            <a:chOff x="2655480" y="520996"/>
            <a:chExt cx="1111103" cy="637954"/>
          </a:xfrm>
        </p:grpSpPr>
        <p:sp>
          <p:nvSpPr>
            <p:cNvPr id="34" name="Rectangle 33"/>
            <p:cNvSpPr/>
            <p:nvPr/>
          </p:nvSpPr>
          <p:spPr>
            <a:xfrm>
              <a:off x="2690037" y="520996"/>
              <a:ext cx="1041991" cy="6379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655480" y="593526"/>
              <a:ext cx="111110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Monitoring cases (</a:t>
              </a:r>
              <a:r>
                <a:rPr lang="en-US" sz="1000" smtClean="0"/>
                <a:t>risk assessment based)</a:t>
              </a:r>
              <a:endParaRPr lang="en-US" sz="10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283302" y="4284921"/>
            <a:ext cx="1018066" cy="931733"/>
            <a:chOff x="4956488" y="1367073"/>
            <a:chExt cx="994144" cy="930542"/>
          </a:xfrm>
        </p:grpSpPr>
        <p:sp>
          <p:nvSpPr>
            <p:cNvPr id="38" name="Diamond 37"/>
            <p:cNvSpPr/>
            <p:nvPr/>
          </p:nvSpPr>
          <p:spPr>
            <a:xfrm>
              <a:off x="4956488" y="1367073"/>
              <a:ext cx="994144" cy="930542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992090" y="1709233"/>
              <a:ext cx="9462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Approval</a:t>
              </a:r>
              <a:endParaRPr lang="en-US" sz="10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928661" y="5338172"/>
            <a:ext cx="1018066" cy="931733"/>
            <a:chOff x="4956488" y="1367073"/>
            <a:chExt cx="994144" cy="930542"/>
          </a:xfrm>
        </p:grpSpPr>
        <p:sp>
          <p:nvSpPr>
            <p:cNvPr id="41" name="Diamond 40"/>
            <p:cNvSpPr/>
            <p:nvPr/>
          </p:nvSpPr>
          <p:spPr>
            <a:xfrm>
              <a:off x="4956488" y="1367073"/>
              <a:ext cx="994144" cy="930542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992090" y="1709233"/>
              <a:ext cx="9462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Approval</a:t>
              </a:r>
              <a:endParaRPr lang="en-US" sz="1000" dirty="0"/>
            </a:p>
          </p:txBody>
        </p:sp>
      </p:grpSp>
      <p:cxnSp>
        <p:nvCxnSpPr>
          <p:cNvPr id="46" name="Straight Arrow Connector 45"/>
          <p:cNvCxnSpPr>
            <a:stCxn id="5" idx="3"/>
            <a:endCxn id="7" idx="1"/>
          </p:cNvCxnSpPr>
          <p:nvPr/>
        </p:nvCxnSpPr>
        <p:spPr>
          <a:xfrm>
            <a:off x="1972930" y="837611"/>
            <a:ext cx="708810" cy="33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7" idx="3"/>
            <a:endCxn id="29" idx="1"/>
          </p:cNvCxnSpPr>
          <p:nvPr/>
        </p:nvCxnSpPr>
        <p:spPr>
          <a:xfrm flipV="1">
            <a:off x="3723731" y="839972"/>
            <a:ext cx="1234472" cy="31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29" idx="2"/>
            <a:endCxn id="31" idx="0"/>
          </p:cNvCxnSpPr>
          <p:nvPr/>
        </p:nvCxnSpPr>
        <p:spPr>
          <a:xfrm flipH="1">
            <a:off x="5477482" y="1158949"/>
            <a:ext cx="1717" cy="2664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31" idx="2"/>
            <a:endCxn id="23" idx="0"/>
          </p:cNvCxnSpPr>
          <p:nvPr/>
        </p:nvCxnSpPr>
        <p:spPr>
          <a:xfrm>
            <a:off x="5477482" y="2298211"/>
            <a:ext cx="1717" cy="215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Group 79"/>
          <p:cNvGrpSpPr/>
          <p:nvPr/>
        </p:nvGrpSpPr>
        <p:grpSpPr>
          <a:xfrm>
            <a:off x="5962593" y="1582143"/>
            <a:ext cx="1159315" cy="554364"/>
            <a:chOff x="5962593" y="1582143"/>
            <a:chExt cx="1159315" cy="554364"/>
          </a:xfrm>
        </p:grpSpPr>
        <p:cxnSp>
          <p:nvCxnSpPr>
            <p:cNvPr id="58" name="Straight Connector 57"/>
            <p:cNvCxnSpPr>
              <a:stCxn id="31" idx="3"/>
            </p:cNvCxnSpPr>
            <p:nvPr/>
          </p:nvCxnSpPr>
          <p:spPr>
            <a:xfrm flipV="1">
              <a:off x="5962593" y="1859325"/>
              <a:ext cx="470105" cy="2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l 58"/>
            <p:cNvSpPr/>
            <p:nvPr/>
          </p:nvSpPr>
          <p:spPr>
            <a:xfrm>
              <a:off x="6432698" y="1582143"/>
              <a:ext cx="584790" cy="5543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444084" y="1733322"/>
              <a:ext cx="6778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smtClean="0"/>
                <a:t>Refusal</a:t>
              </a:r>
              <a:endParaRPr lang="en-US" sz="100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075386" y="1594822"/>
              <a:ext cx="2730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smtClean="0"/>
                <a:t>-</a:t>
              </a:r>
              <a:endParaRPr lang="en-US" sz="1200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5204467" y="2239259"/>
            <a:ext cx="2730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+</a:t>
            </a:r>
          </a:p>
        </p:txBody>
      </p:sp>
      <p:cxnSp>
        <p:nvCxnSpPr>
          <p:cNvPr id="64" name="Straight Arrow Connector 63"/>
          <p:cNvCxnSpPr>
            <a:stCxn id="24" idx="1"/>
            <a:endCxn id="26" idx="3"/>
          </p:cNvCxnSpPr>
          <p:nvPr/>
        </p:nvCxnSpPr>
        <p:spPr>
          <a:xfrm flipH="1">
            <a:off x="3721394" y="2843522"/>
            <a:ext cx="11889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26" idx="2"/>
            <a:endCxn id="14" idx="0"/>
          </p:cNvCxnSpPr>
          <p:nvPr/>
        </p:nvCxnSpPr>
        <p:spPr>
          <a:xfrm flipH="1">
            <a:off x="3200398" y="3162499"/>
            <a:ext cx="1" cy="294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14" idx="2"/>
            <a:endCxn id="20" idx="0"/>
          </p:cNvCxnSpPr>
          <p:nvPr/>
        </p:nvCxnSpPr>
        <p:spPr>
          <a:xfrm flipH="1">
            <a:off x="3200397" y="4095211"/>
            <a:ext cx="1" cy="294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14" idx="3"/>
            <a:endCxn id="35" idx="1"/>
          </p:cNvCxnSpPr>
          <p:nvPr/>
        </p:nvCxnSpPr>
        <p:spPr>
          <a:xfrm>
            <a:off x="3721393" y="3776234"/>
            <a:ext cx="3515390" cy="305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8313331" y="4462235"/>
            <a:ext cx="1159315" cy="554364"/>
            <a:chOff x="5962593" y="1582143"/>
            <a:chExt cx="1159315" cy="554364"/>
          </a:xfrm>
        </p:grpSpPr>
        <p:cxnSp>
          <p:nvCxnSpPr>
            <p:cNvPr id="82" name="Straight Connector 81"/>
            <p:cNvCxnSpPr/>
            <p:nvPr/>
          </p:nvCxnSpPr>
          <p:spPr>
            <a:xfrm flipV="1">
              <a:off x="5962593" y="1859325"/>
              <a:ext cx="470105" cy="2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Oval 82"/>
            <p:cNvSpPr/>
            <p:nvPr/>
          </p:nvSpPr>
          <p:spPr>
            <a:xfrm>
              <a:off x="6432698" y="1582143"/>
              <a:ext cx="584790" cy="55436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444084" y="1733322"/>
              <a:ext cx="6778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smtClean="0"/>
                <a:t>Refusal</a:t>
              </a:r>
              <a:endParaRPr lang="en-US" sz="100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075386" y="1594822"/>
              <a:ext cx="2730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smtClean="0"/>
                <a:t>-</a:t>
              </a:r>
              <a:endParaRPr lang="en-US" sz="1200"/>
            </a:p>
          </p:txBody>
        </p:sp>
      </p:grpSp>
      <p:cxnSp>
        <p:nvCxnSpPr>
          <p:cNvPr id="87" name="Straight Connector 86"/>
          <p:cNvCxnSpPr>
            <a:stCxn id="34" idx="2"/>
            <a:endCxn id="38" idx="0"/>
          </p:cNvCxnSpPr>
          <p:nvPr/>
        </p:nvCxnSpPr>
        <p:spPr>
          <a:xfrm flipH="1">
            <a:off x="7792335" y="4095211"/>
            <a:ext cx="1" cy="1897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6706863" y="4760950"/>
            <a:ext cx="558210" cy="98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6725093" y="4284923"/>
            <a:ext cx="0" cy="495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flipH="1" flipV="1">
            <a:off x="3188434" y="4284921"/>
            <a:ext cx="353666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6968138" y="4486471"/>
            <a:ext cx="2730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+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5946727" y="5526856"/>
            <a:ext cx="1254811" cy="524640"/>
            <a:chOff x="5962593" y="1582143"/>
            <a:chExt cx="1159315" cy="524640"/>
          </a:xfrm>
        </p:grpSpPr>
        <p:cxnSp>
          <p:nvCxnSpPr>
            <p:cNvPr id="100" name="Straight Connector 99"/>
            <p:cNvCxnSpPr/>
            <p:nvPr/>
          </p:nvCxnSpPr>
          <p:spPr>
            <a:xfrm flipV="1">
              <a:off x="5962593" y="1859325"/>
              <a:ext cx="470105" cy="2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/>
            <p:cNvSpPr/>
            <p:nvPr/>
          </p:nvSpPr>
          <p:spPr>
            <a:xfrm>
              <a:off x="6432698" y="1582143"/>
              <a:ext cx="515914" cy="5246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444084" y="1733322"/>
              <a:ext cx="6778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Refusal</a:t>
              </a:r>
              <a:endParaRPr lang="en-US" sz="1000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6075386" y="1594822"/>
              <a:ext cx="2730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smtClean="0"/>
                <a:t>-</a:t>
              </a:r>
              <a:endParaRPr lang="en-US" sz="1200"/>
            </a:p>
          </p:txBody>
        </p:sp>
      </p:grpSp>
      <p:cxnSp>
        <p:nvCxnSpPr>
          <p:cNvPr id="105" name="Straight Arrow Connector 104"/>
          <p:cNvCxnSpPr>
            <a:endCxn id="17" idx="1"/>
          </p:cNvCxnSpPr>
          <p:nvPr/>
        </p:nvCxnSpPr>
        <p:spPr>
          <a:xfrm flipV="1">
            <a:off x="3709430" y="4703371"/>
            <a:ext cx="1211172" cy="5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7" idx="2"/>
            <a:endCxn id="41" idx="0"/>
          </p:cNvCxnSpPr>
          <p:nvPr/>
        </p:nvCxnSpPr>
        <p:spPr>
          <a:xfrm flipH="1">
            <a:off x="5437694" y="5022348"/>
            <a:ext cx="3904" cy="315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41" idx="2"/>
          </p:cNvCxnSpPr>
          <p:nvPr/>
        </p:nvCxnSpPr>
        <p:spPr>
          <a:xfrm>
            <a:off x="5437694" y="6269905"/>
            <a:ext cx="0" cy="171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>
            <a:off x="5437694" y="6441088"/>
            <a:ext cx="40219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 flipH="1" flipV="1">
            <a:off x="4632568" y="6214511"/>
            <a:ext cx="7580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+</a:t>
            </a:r>
          </a:p>
        </p:txBody>
      </p:sp>
      <p:grpSp>
        <p:nvGrpSpPr>
          <p:cNvPr id="118" name="Group 117"/>
          <p:cNvGrpSpPr/>
          <p:nvPr/>
        </p:nvGrpSpPr>
        <p:grpSpPr>
          <a:xfrm>
            <a:off x="1914147" y="1337426"/>
            <a:ext cx="1647472" cy="553998"/>
            <a:chOff x="6653896" y="467080"/>
            <a:chExt cx="1647472" cy="553998"/>
          </a:xfrm>
        </p:grpSpPr>
        <p:sp>
          <p:nvSpPr>
            <p:cNvPr id="116" name="Line Callout 1 115"/>
            <p:cNvSpPr/>
            <p:nvPr/>
          </p:nvSpPr>
          <p:spPr>
            <a:xfrm>
              <a:off x="6690920" y="532042"/>
              <a:ext cx="1515524" cy="444449"/>
            </a:xfrm>
            <a:prstGeom prst="borderCallout1">
              <a:avLst>
                <a:gd name="adj1" fmla="val -9737"/>
                <a:gd name="adj2" fmla="val 24155"/>
                <a:gd name="adj3" fmla="val -86907"/>
                <a:gd name="adj4" fmla="val 41496"/>
              </a:avLst>
            </a:prstGeom>
            <a:solidFill>
              <a:schemeClr val="bg1"/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6653896" y="467080"/>
              <a:ext cx="164747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Check against: </a:t>
              </a:r>
            </a:p>
            <a:p>
              <a:pPr marL="171450" indent="-171450">
                <a:buFont typeface="Arial" charset="0"/>
                <a:buChar char="•"/>
              </a:pPr>
              <a:r>
                <a:rPr lang="en-US" sz="1000" dirty="0" smtClean="0"/>
                <a:t>provider eligibility</a:t>
              </a:r>
            </a:p>
            <a:p>
              <a:pPr marL="171450" indent="-171450">
                <a:buFont typeface="Arial" charset="0"/>
                <a:buChar char="•"/>
              </a:pPr>
              <a:r>
                <a:rPr lang="en-US" sz="1000" dirty="0" smtClean="0"/>
                <a:t>volume/budget </a:t>
              </a:r>
              <a:endParaRPr lang="en-US" sz="1000" dirty="0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309209" y="4226317"/>
            <a:ext cx="1988942" cy="553998"/>
            <a:chOff x="6653896" y="467080"/>
            <a:chExt cx="1647472" cy="553998"/>
          </a:xfrm>
        </p:grpSpPr>
        <p:sp>
          <p:nvSpPr>
            <p:cNvPr id="120" name="Line Callout 1 119"/>
            <p:cNvSpPr/>
            <p:nvPr/>
          </p:nvSpPr>
          <p:spPr>
            <a:xfrm>
              <a:off x="6690920" y="532042"/>
              <a:ext cx="1515524" cy="444449"/>
            </a:xfrm>
            <a:prstGeom prst="borderCallout1">
              <a:avLst>
                <a:gd name="adj1" fmla="val -7566"/>
                <a:gd name="adj2" fmla="val 14912"/>
                <a:gd name="adj3" fmla="val -112376"/>
                <a:gd name="adj4" fmla="val 126779"/>
              </a:avLst>
            </a:prstGeom>
            <a:solidFill>
              <a:schemeClr val="bg1"/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653896" y="467080"/>
              <a:ext cx="164747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Check against: </a:t>
              </a:r>
            </a:p>
            <a:p>
              <a:pPr marL="171450" indent="-171450">
                <a:buFont typeface="Arial" charset="0"/>
                <a:buChar char="•"/>
              </a:pPr>
              <a:r>
                <a:rPr lang="en-US" sz="1000" dirty="0" smtClean="0"/>
                <a:t>provider eligibility</a:t>
              </a:r>
            </a:p>
            <a:p>
              <a:pPr marL="171450" indent="-171450">
                <a:buFont typeface="Arial" charset="0"/>
                <a:buChar char="•"/>
              </a:pPr>
              <a:r>
                <a:rPr lang="en-US" sz="1000" dirty="0" smtClean="0"/>
                <a:t>volume/budget </a:t>
              </a:r>
              <a:endParaRPr lang="en-US" sz="1000" dirty="0"/>
            </a:p>
          </p:txBody>
        </p:sp>
      </p:grpSp>
      <p:cxnSp>
        <p:nvCxnSpPr>
          <p:cNvPr id="123" name="Straight Connector 122"/>
          <p:cNvCxnSpPr/>
          <p:nvPr/>
        </p:nvCxnSpPr>
        <p:spPr>
          <a:xfrm>
            <a:off x="961795" y="1060222"/>
            <a:ext cx="12700" cy="2731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14" idx="1"/>
          </p:cNvCxnSpPr>
          <p:nvPr/>
        </p:nvCxnSpPr>
        <p:spPr>
          <a:xfrm>
            <a:off x="973838" y="3776234"/>
            <a:ext cx="17055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637291" y="386116"/>
            <a:ext cx="338554" cy="255454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000" i="1" dirty="0" smtClean="0"/>
              <a:t>Urgent/emergency</a:t>
            </a:r>
            <a:endParaRPr lang="en-US" sz="1000" i="1" dirty="0"/>
          </a:p>
        </p:txBody>
      </p:sp>
      <p:sp>
        <p:nvSpPr>
          <p:cNvPr id="128" name="TextBox 127"/>
          <p:cNvSpPr txBox="1"/>
          <p:nvPr/>
        </p:nvSpPr>
        <p:spPr>
          <a:xfrm>
            <a:off x="1985613" y="601877"/>
            <a:ext cx="9126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/>
              <a:t>Planned</a:t>
            </a:r>
            <a:endParaRPr lang="en-US" sz="1000" i="1" dirty="0"/>
          </a:p>
        </p:txBody>
      </p:sp>
    </p:spTree>
    <p:extLst>
      <p:ext uri="{BB962C8B-B14F-4D97-AF65-F5344CB8AC3E}">
        <p14:creationId xmlns:p14="http://schemas.microsoft.com/office/powerpoint/2010/main" val="72861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2558</TotalTime>
  <Words>80</Words>
  <Application>Microsoft Macintosh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triin habicht</dc:creator>
  <cp:lastModifiedBy>triin habicht</cp:lastModifiedBy>
  <cp:revision>8</cp:revision>
  <dcterms:created xsi:type="dcterms:W3CDTF">2019-02-06T16:13:29Z</dcterms:created>
  <dcterms:modified xsi:type="dcterms:W3CDTF">2019-02-08T10:52:26Z</dcterms:modified>
</cp:coreProperties>
</file>