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97" r:id="rId2"/>
    <p:sldId id="296" r:id="rId3"/>
    <p:sldId id="300" r:id="rId4"/>
    <p:sldId id="301" r:id="rId5"/>
    <p:sldId id="29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Health Analysis</a:t>
          </a:r>
          <a:endParaRPr lang="en-US" dirty="0"/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1CE235A4-B7C1-5B45-BEF7-402F2D69EB8D}">
      <dgm:prSet phldrT="[Text]"/>
      <dgm:spPr/>
      <dgm:t>
        <a:bodyPr/>
        <a:lstStyle/>
        <a:p>
          <a:r>
            <a:rPr lang="en-US" dirty="0" smtClean="0"/>
            <a:t>HBP</a:t>
          </a:r>
          <a:endParaRPr lang="en-US" dirty="0"/>
        </a:p>
      </dgm:t>
    </dgm:pt>
    <dgm:pt modelId="{65C3F7C9-53CA-D849-8A8F-0605C444AA30}" type="parTrans" cxnId="{F96D7BF4-B1F7-DB4E-8C4D-EA2379DC65D1}">
      <dgm:prSet/>
      <dgm:spPr/>
      <dgm:t>
        <a:bodyPr/>
        <a:lstStyle/>
        <a:p>
          <a:endParaRPr lang="en-US"/>
        </a:p>
      </dgm:t>
    </dgm:pt>
    <dgm:pt modelId="{330CEA1A-AEF1-4447-AEA7-52F52F3AE93C}" type="sibTrans" cxnId="{F96D7BF4-B1F7-DB4E-8C4D-EA2379DC65D1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Pricing 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service management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Beneficiary relations and technical support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D218495E-3C0F-4142-AD4C-EFEF60760E1F}">
      <dgm:prSet/>
      <dgm:spPr/>
      <dgm:t>
        <a:bodyPr/>
        <a:lstStyle/>
        <a:p>
          <a:r>
            <a:rPr lang="en-US" dirty="0" smtClean="0"/>
            <a:t>Reporting</a:t>
          </a:r>
          <a:endParaRPr lang="en-US" dirty="0"/>
        </a:p>
      </dgm:t>
    </dgm:pt>
    <dgm:pt modelId="{174F4F25-DA4F-4D4F-BB02-0CEE3E14D748}" type="parTrans" cxnId="{3415028E-F651-BF4E-9343-57CFB0A76AB5}">
      <dgm:prSet/>
      <dgm:spPr/>
      <dgm:t>
        <a:bodyPr/>
        <a:lstStyle/>
        <a:p>
          <a:endParaRPr lang="en-US"/>
        </a:p>
      </dgm:t>
    </dgm:pt>
    <dgm:pt modelId="{7CA0CF85-6D91-6C47-8FE3-4B51190BACF9}" type="sibTrans" cxnId="{3415028E-F651-BF4E-9343-57CFB0A76AB5}">
      <dgm:prSet/>
      <dgm:spPr/>
      <dgm:t>
        <a:bodyPr/>
        <a:lstStyle/>
        <a:p>
          <a:endParaRPr lang="en-US"/>
        </a:p>
      </dgm:t>
    </dgm:pt>
    <dgm:pt modelId="{9AD65D67-7B8A-4B6D-94DA-BBA55EB1C9E8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en-US" dirty="0"/>
        </a:p>
      </dgm:t>
    </dgm:pt>
    <dgm:pt modelId="{C07325FA-BEA9-4BEF-91D7-6F6765293B62}" type="parTrans" cxnId="{64D2069F-F97B-470B-B6F1-3AE03F1830AF}">
      <dgm:prSet/>
      <dgm:spPr/>
      <dgm:t>
        <a:bodyPr/>
        <a:lstStyle/>
        <a:p>
          <a:endParaRPr lang="en-US"/>
        </a:p>
      </dgm:t>
    </dgm:pt>
    <dgm:pt modelId="{D14B7D48-9526-460C-AD2B-DCB47F564253}" type="sibTrans" cxnId="{64D2069F-F97B-470B-B6F1-3AE03F1830AF}">
      <dgm:prSet/>
      <dgm:spPr/>
      <dgm:t>
        <a:bodyPr/>
        <a:lstStyle/>
        <a:p>
          <a:endParaRPr lang="en-US"/>
        </a:p>
      </dgm:t>
    </dgm:pt>
    <dgm:pt modelId="{7EAA701A-9B38-476A-B1A4-65FD5F07BD83}">
      <dgm:prSet/>
      <dgm:spPr/>
      <dgm:t>
        <a:bodyPr/>
        <a:lstStyle/>
        <a:p>
          <a:endParaRPr lang="en-US"/>
        </a:p>
      </dgm:t>
    </dgm:pt>
    <dgm:pt modelId="{8C4DCD98-5983-4652-9D36-81CBAA46E558}" type="parTrans" cxnId="{CDD05497-4B64-4B76-8A94-0FE081E942F4}">
      <dgm:prSet/>
      <dgm:spPr/>
      <dgm:t>
        <a:bodyPr/>
        <a:lstStyle/>
        <a:p>
          <a:endParaRPr lang="en-US"/>
        </a:p>
      </dgm:t>
    </dgm:pt>
    <dgm:pt modelId="{0AEF6B21-91E9-4EAA-BF1E-96DDD863FFB9}" type="sibTrans" cxnId="{CDD05497-4B64-4B76-8A94-0FE081E942F4}">
      <dgm:prSet/>
      <dgm:spPr/>
      <dgm:t>
        <a:bodyPr/>
        <a:lstStyle/>
        <a:p>
          <a:endParaRPr lang="en-US"/>
        </a:p>
      </dgm:t>
    </dgm:pt>
    <dgm:pt modelId="{131533B3-5A1F-4F0A-ACB4-6A775973A867}">
      <dgm:prSet/>
      <dgm:spPr/>
      <dgm:t>
        <a:bodyPr/>
        <a:lstStyle/>
        <a:p>
          <a:endParaRPr lang="en-US"/>
        </a:p>
      </dgm:t>
    </dgm:pt>
    <dgm:pt modelId="{0F36D924-77A3-4AE8-A532-55D1AC3F9BFF}" type="parTrans" cxnId="{96D945C1-E0C4-4FC4-8254-D12CC2631AA3}">
      <dgm:prSet/>
      <dgm:spPr/>
      <dgm:t>
        <a:bodyPr/>
        <a:lstStyle/>
        <a:p>
          <a:endParaRPr lang="en-US"/>
        </a:p>
      </dgm:t>
    </dgm:pt>
    <dgm:pt modelId="{59C32131-50D0-4C9F-989C-9026E5B348EF}" type="sibTrans" cxnId="{96D945C1-E0C4-4FC4-8254-D12CC2631AA3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4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4" custScaleY="82420" custLinFactY="-39615" custLinFactNeighborX="-10073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267F9E00-6B3D-8346-8FE2-F8DE9361F633}" type="pres">
      <dgm:prSet presAssocID="{65C3F7C9-53CA-D849-8A8F-0605C444AA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09F8E686-63AC-4A42-B9F7-B03B0AA95EB3}" type="pres">
      <dgm:prSet presAssocID="{1CE235A4-B7C1-5B45-BEF7-402F2D69EB8D}" presName="hierRoot3" presStyleCnt="0"/>
      <dgm:spPr/>
      <dgm:t>
        <a:bodyPr/>
        <a:lstStyle/>
        <a:p>
          <a:endParaRPr lang="en-US"/>
        </a:p>
      </dgm:t>
    </dgm:pt>
    <dgm:pt modelId="{F3D2A74D-F14B-BF41-9A18-36C709E48D02}" type="pres">
      <dgm:prSet presAssocID="{1CE235A4-B7C1-5B45-BEF7-402F2D69EB8D}" presName="composite3" presStyleCnt="0"/>
      <dgm:spPr/>
      <dgm:t>
        <a:bodyPr/>
        <a:lstStyle/>
        <a:p>
          <a:endParaRPr lang="en-US"/>
        </a:p>
      </dgm:t>
    </dgm:pt>
    <dgm:pt modelId="{4199B67D-2751-B744-B97A-9A58A511C8FD}" type="pres">
      <dgm:prSet presAssocID="{1CE235A4-B7C1-5B45-BEF7-402F2D69EB8D}" presName="background3" presStyleLbl="node3" presStyleIdx="0" presStyleCnt="6"/>
      <dgm:spPr/>
      <dgm:t>
        <a:bodyPr/>
        <a:lstStyle/>
        <a:p>
          <a:endParaRPr lang="en-US"/>
        </a:p>
      </dgm:t>
    </dgm:pt>
    <dgm:pt modelId="{935D2086-4501-FC45-985A-11410EE1CAA2}" type="pres">
      <dgm:prSet presAssocID="{1CE235A4-B7C1-5B45-BEF7-402F2D69EB8D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CC57E3-0B3A-394A-AC11-A200C4E1DCF4}" type="pres">
      <dgm:prSet presAssocID="{1CE235A4-B7C1-5B45-BEF7-402F2D69EB8D}" presName="hierChild4" presStyleCnt="0"/>
      <dgm:spPr/>
      <dgm:t>
        <a:bodyPr/>
        <a:lstStyle/>
        <a:p>
          <a:endParaRPr lang="en-US"/>
        </a:p>
      </dgm:t>
    </dgm:pt>
    <dgm:pt modelId="{13952B91-2533-2E44-B8FC-299613FEE7B6}" type="pres">
      <dgm:prSet presAssocID="{174F4F25-DA4F-4D4F-BB02-0CEE3E14D748}" presName="Name17" presStyleLbl="parChTrans1D3" presStyleIdx="1" presStyleCnt="6"/>
      <dgm:spPr/>
      <dgm:t>
        <a:bodyPr/>
        <a:lstStyle/>
        <a:p>
          <a:endParaRPr lang="en-US"/>
        </a:p>
      </dgm:t>
    </dgm:pt>
    <dgm:pt modelId="{26BB9451-7F6E-1D4B-BC2F-A0403349DD48}" type="pres">
      <dgm:prSet presAssocID="{D218495E-3C0F-4142-AD4C-EFEF60760E1F}" presName="hierRoot3" presStyleCnt="0"/>
      <dgm:spPr/>
      <dgm:t>
        <a:bodyPr/>
        <a:lstStyle/>
        <a:p>
          <a:endParaRPr lang="en-US"/>
        </a:p>
      </dgm:t>
    </dgm:pt>
    <dgm:pt modelId="{1E7E07CD-7B7B-204C-966F-F0ADEC7CB1A2}" type="pres">
      <dgm:prSet presAssocID="{D218495E-3C0F-4142-AD4C-EFEF60760E1F}" presName="composite3" presStyleCnt="0"/>
      <dgm:spPr/>
      <dgm:t>
        <a:bodyPr/>
        <a:lstStyle/>
        <a:p>
          <a:endParaRPr lang="en-US"/>
        </a:p>
      </dgm:t>
    </dgm:pt>
    <dgm:pt modelId="{931E4EA6-4B17-8D47-ADDD-4A99669F697C}" type="pres">
      <dgm:prSet presAssocID="{D218495E-3C0F-4142-AD4C-EFEF60760E1F}" presName="background3" presStyleLbl="node3" presStyleIdx="1" presStyleCnt="6"/>
      <dgm:spPr/>
      <dgm:t>
        <a:bodyPr/>
        <a:lstStyle/>
        <a:p>
          <a:endParaRPr lang="en-US"/>
        </a:p>
      </dgm:t>
    </dgm:pt>
    <dgm:pt modelId="{6FD53213-3F72-9346-BABA-56AC204628EA}" type="pres">
      <dgm:prSet presAssocID="{D218495E-3C0F-4142-AD4C-EFEF60760E1F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9C2CD-AA09-C947-9A51-86F55B6C1B6A}" type="pres">
      <dgm:prSet presAssocID="{D218495E-3C0F-4142-AD4C-EFEF60760E1F}" presName="hierChild4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2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2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3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3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2DD5906E-1109-CF45-8AB5-2229402261E8}" type="pres">
      <dgm:prSet presAssocID="{B9BFE5DC-2598-F543-9C66-495AC9C88927}" presName="Name17" presStyleLbl="parChTrans1D3" presStyleIdx="4" presStyleCnt="6"/>
      <dgm:spPr/>
      <dgm:t>
        <a:bodyPr/>
        <a:lstStyle/>
        <a:p>
          <a:endParaRPr lang="en-US"/>
        </a:p>
      </dgm:t>
    </dgm:pt>
    <dgm:pt modelId="{1D0B1F27-851E-B247-9939-6299B968C2B7}" type="pres">
      <dgm:prSet presAssocID="{4DC354F5-C8B8-4A48-A99A-B20AAADBE720}" presName="hierRoot3" presStyleCnt="0"/>
      <dgm:spPr/>
      <dgm:t>
        <a:bodyPr/>
        <a:lstStyle/>
        <a:p>
          <a:endParaRPr lang="en-US"/>
        </a:p>
      </dgm:t>
    </dgm:pt>
    <dgm:pt modelId="{22669E27-F34E-9745-81C1-9E235D4F3494}" type="pres">
      <dgm:prSet presAssocID="{4DC354F5-C8B8-4A48-A99A-B20AAADBE720}" presName="composite3" presStyleCnt="0"/>
      <dgm:spPr/>
      <dgm:t>
        <a:bodyPr/>
        <a:lstStyle/>
        <a:p>
          <a:endParaRPr lang="en-US"/>
        </a:p>
      </dgm:t>
    </dgm:pt>
    <dgm:pt modelId="{E2587B3A-CEB4-1446-92FF-7EF77D2448CE}" type="pres">
      <dgm:prSet presAssocID="{4DC354F5-C8B8-4A48-A99A-B20AAADBE720}" presName="background3" presStyleLbl="node3" presStyleIdx="4" presStyleCnt="6"/>
      <dgm:spPr/>
      <dgm:t>
        <a:bodyPr/>
        <a:lstStyle/>
        <a:p>
          <a:endParaRPr lang="en-US"/>
        </a:p>
      </dgm:t>
    </dgm:pt>
    <dgm:pt modelId="{8E21E97E-E801-0E43-B8A1-2197061C1C47}" type="pres">
      <dgm:prSet presAssocID="{4DC354F5-C8B8-4A48-A99A-B20AAADBE720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FD45DA-7F12-594B-88B0-EBC4DE9C7C47}" type="pres">
      <dgm:prSet presAssocID="{4DC354F5-C8B8-4A48-A99A-B20AAADBE720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5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5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2" presStyleCnt="3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  <dgm:pt modelId="{FF0F757E-86C2-4223-BEA0-1CF393AF510F}" type="pres">
      <dgm:prSet presAssocID="{7EAA701A-9B38-476A-B1A4-65FD5F07BD83}" presName="hierRoot1" presStyleCnt="0"/>
      <dgm:spPr/>
    </dgm:pt>
    <dgm:pt modelId="{ACBBB9FF-5851-4CD4-800F-146097431A48}" type="pres">
      <dgm:prSet presAssocID="{7EAA701A-9B38-476A-B1A4-65FD5F07BD83}" presName="composite" presStyleCnt="0"/>
      <dgm:spPr/>
    </dgm:pt>
    <dgm:pt modelId="{7023338A-FE76-4EC9-A995-E1976FA1CBEF}" type="pres">
      <dgm:prSet presAssocID="{7EAA701A-9B38-476A-B1A4-65FD5F07BD83}" presName="background" presStyleLbl="node0" presStyleIdx="1" presStyleCnt="4"/>
      <dgm:spPr/>
    </dgm:pt>
    <dgm:pt modelId="{79328973-E0E2-48AD-9B67-F7DB81B4EFD4}" type="pres">
      <dgm:prSet presAssocID="{7EAA701A-9B38-476A-B1A4-65FD5F07BD83}" presName="text" presStyleLbl="fgAcc0" presStyleIdx="1" presStyleCnt="4" custFlipVert="1" custScaleY="82429" custLinFactX="-100000" custLinFactNeighborX="-116232" custLinFactNeighborY="-19314">
        <dgm:presLayoutVars>
          <dgm:chPref val="3"/>
        </dgm:presLayoutVars>
      </dgm:prSet>
      <dgm:spPr/>
    </dgm:pt>
    <dgm:pt modelId="{AB0FA45C-A4C1-4529-9857-975E9A9112AD}" type="pres">
      <dgm:prSet presAssocID="{7EAA701A-9B38-476A-B1A4-65FD5F07BD83}" presName="hierChild2" presStyleCnt="0"/>
      <dgm:spPr/>
    </dgm:pt>
    <dgm:pt modelId="{54C48BFC-68FF-4775-AB40-F4FEF1FDEFC0}" type="pres">
      <dgm:prSet presAssocID="{131533B3-5A1F-4F0A-ACB4-6A775973A867}" presName="hierRoot1" presStyleCnt="0"/>
      <dgm:spPr/>
    </dgm:pt>
    <dgm:pt modelId="{26B6F0CC-A0E2-40C3-B445-92AA00EB3D80}" type="pres">
      <dgm:prSet presAssocID="{131533B3-5A1F-4F0A-ACB4-6A775973A867}" presName="composite" presStyleCnt="0"/>
      <dgm:spPr/>
    </dgm:pt>
    <dgm:pt modelId="{0934CA88-79EF-4622-A8A7-E3AC364F38E0}" type="pres">
      <dgm:prSet presAssocID="{131533B3-5A1F-4F0A-ACB4-6A775973A867}" presName="background" presStyleLbl="node0" presStyleIdx="2" presStyleCnt="4"/>
      <dgm:spPr/>
    </dgm:pt>
    <dgm:pt modelId="{120424CD-7D68-4B6C-88B6-2CDCC8788567}" type="pres">
      <dgm:prSet presAssocID="{131533B3-5A1F-4F0A-ACB4-6A775973A867}" presName="text" presStyleLbl="fgAcc0" presStyleIdx="2" presStyleCnt="4" custFlipVert="1" custScaleY="82429" custLinFactX="-92020" custLinFactNeighborX="-100000" custLinFactNeighborY="-16920">
        <dgm:presLayoutVars>
          <dgm:chPref val="3"/>
        </dgm:presLayoutVars>
      </dgm:prSet>
      <dgm:spPr/>
    </dgm:pt>
    <dgm:pt modelId="{98523374-F423-45E2-8C4F-911BC8001D6D}" type="pres">
      <dgm:prSet presAssocID="{131533B3-5A1F-4F0A-ACB4-6A775973A867}" presName="hierChild2" presStyleCnt="0"/>
      <dgm:spPr/>
    </dgm:pt>
    <dgm:pt modelId="{D99A8829-B276-4022-83F8-AA8AF2EE2CDE}" type="pres">
      <dgm:prSet presAssocID="{9AD65D67-7B8A-4B6D-94DA-BBA55EB1C9E8}" presName="hierRoot1" presStyleCnt="0"/>
      <dgm:spPr/>
    </dgm:pt>
    <dgm:pt modelId="{17A740B6-B2CC-423C-A4A5-4E45568F9E90}" type="pres">
      <dgm:prSet presAssocID="{9AD65D67-7B8A-4B6D-94DA-BBA55EB1C9E8}" presName="composite" presStyleCnt="0"/>
      <dgm:spPr/>
    </dgm:pt>
    <dgm:pt modelId="{42D05AFD-6576-42A0-A237-31257840D08F}" type="pres">
      <dgm:prSet presAssocID="{9AD65D67-7B8A-4B6D-94DA-BBA55EB1C9E8}" presName="background" presStyleLbl="node0" presStyleIdx="3" presStyleCnt="4"/>
      <dgm:spPr/>
    </dgm:pt>
    <dgm:pt modelId="{5860C09B-5AEA-4A1F-A6E1-7E746BCA4981}" type="pres">
      <dgm:prSet presAssocID="{9AD65D67-7B8A-4B6D-94DA-BBA55EB1C9E8}" presName="text" presStyleLbl="fgAcc0" presStyleIdx="3" presStyleCnt="4" custLinFactX="-200000" custLinFactY="48827" custLinFactNeighborX="-203601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768AB9-D0DD-4594-9C16-62612555EBE8}" type="pres">
      <dgm:prSet presAssocID="{9AD65D67-7B8A-4B6D-94DA-BBA55EB1C9E8}" presName="hierChild2" presStyleCnt="0"/>
      <dgm:spPr/>
    </dgm:pt>
  </dgm:ptLst>
  <dgm:cxnLst>
    <dgm:cxn modelId="{124C67D2-012F-B949-BEB8-E9B6BB6F948A}" srcId="{E11441E2-7D06-9C42-8494-3B02C9AF7AA7}" destId="{1B7B6EEB-91C9-7140-87B9-75D4B84EB84C}" srcOrd="2" destOrd="0" parTransId="{F17D0E26-92F2-C84E-A55D-C497E15FDCB7}" sibTransId="{E456E61D-FA46-2C4A-BBD1-94DF66239218}"/>
    <dgm:cxn modelId="{64D2069F-F97B-470B-B6F1-3AE03F1830AF}" srcId="{3C509EF0-F509-574E-BCD8-DE83CDB7CEAA}" destId="{9AD65D67-7B8A-4B6D-94DA-BBA55EB1C9E8}" srcOrd="3" destOrd="0" parTransId="{C07325FA-BEA9-4BEF-91D7-6F6765293B62}" sibTransId="{D14B7D48-9526-460C-AD2B-DCB47F564253}"/>
    <dgm:cxn modelId="{880D98A9-7DED-AE4E-80B6-703B5C310BB6}" srcId="{E11441E2-7D06-9C42-8494-3B02C9AF7AA7}" destId="{4DC354F5-C8B8-4A48-A99A-B20AAADBE720}" srcOrd="1" destOrd="0" parTransId="{B9BFE5DC-2598-F543-9C66-495AC9C88927}" sibTransId="{E70DA285-7703-AD48-90BA-F0EDD2F61996}"/>
    <dgm:cxn modelId="{1013ECE5-D779-4AFC-9324-9C34F13274CE}" type="presOf" srcId="{174F4F25-DA4F-4D4F-BB02-0CEE3E14D748}" destId="{13952B91-2533-2E44-B8FC-299613FEE7B6}" srcOrd="0" destOrd="0" presId="urn:microsoft.com/office/officeart/2005/8/layout/hierarchy1"/>
    <dgm:cxn modelId="{CDD05497-4B64-4B76-8A94-0FE081E942F4}" srcId="{3C509EF0-F509-574E-BCD8-DE83CDB7CEAA}" destId="{7EAA701A-9B38-476A-B1A4-65FD5F07BD83}" srcOrd="1" destOrd="0" parTransId="{8C4DCD98-5983-4652-9D36-81CBAA46E558}" sibTransId="{0AEF6B21-91E9-4EAA-BF1E-96DDD863FFB9}"/>
    <dgm:cxn modelId="{EAC7448D-9FE7-4806-8273-787B2A3586ED}" type="presOf" srcId="{B9BFE5DC-2598-F543-9C66-495AC9C88927}" destId="{2DD5906E-1109-CF45-8AB5-2229402261E8}" srcOrd="0" destOrd="0" presId="urn:microsoft.com/office/officeart/2005/8/layout/hierarchy1"/>
    <dgm:cxn modelId="{8A6708DA-6FF2-4417-AC80-FB80464FFB72}" type="presOf" srcId="{63778F36-C02E-CA4E-8C76-7C0433784F1F}" destId="{265B9270-3539-5242-B26D-653D5BEE88F5}" srcOrd="0" destOrd="0" presId="urn:microsoft.com/office/officeart/2005/8/layout/hierarchy1"/>
    <dgm:cxn modelId="{CE146663-A01B-4E69-8B18-8CE22201EE79}" type="presOf" srcId="{E11441E2-7D06-9C42-8494-3B02C9AF7AA7}" destId="{7042C621-C0D4-9F4C-A23F-E8C6D0217D4E}" srcOrd="0" destOrd="0" presId="urn:microsoft.com/office/officeart/2005/8/layout/hierarchy1"/>
    <dgm:cxn modelId="{8AC10799-3F0F-451C-ABC6-B78D2A23A464}" type="presOf" srcId="{7EAA701A-9B38-476A-B1A4-65FD5F07BD83}" destId="{79328973-E0E2-48AD-9B67-F7DB81B4EFD4}" srcOrd="0" destOrd="0" presId="urn:microsoft.com/office/officeart/2005/8/layout/hierarchy1"/>
    <dgm:cxn modelId="{AE1B66A8-F492-48D8-BEB8-60F553EDFAEB}" type="presOf" srcId="{4A845C8A-C704-BE43-B1D4-8E0B3050E230}" destId="{FCA854C8-32EE-B44D-B763-1CCFAE803CFD}" srcOrd="0" destOrd="0" presId="urn:microsoft.com/office/officeart/2005/8/layout/hierarchy1"/>
    <dgm:cxn modelId="{F1D6651C-E3D0-4A04-8FF6-AF9A87C77392}" type="presOf" srcId="{039CDAF3-C651-2B47-B2B7-E349ED6223CA}" destId="{1EBE4190-14AB-8A44-9CF3-D682A207D267}" srcOrd="0" destOrd="0" presId="urn:microsoft.com/office/officeart/2005/8/layout/hierarchy1"/>
    <dgm:cxn modelId="{5D3FA96F-57E6-4474-9CA7-D06C4F9FDE6A}" type="presOf" srcId="{D018F16D-A74E-6D4D-9584-7827DAFD5CF4}" destId="{B54A58CB-3B9F-AA44-B294-412F55B063FB}" srcOrd="0" destOrd="0" presId="urn:microsoft.com/office/officeart/2005/8/layout/hierarchy1"/>
    <dgm:cxn modelId="{B5A59B73-91B0-404C-AE26-936D28900A16}" srcId="{AD877999-EEE2-C14B-9890-DEE4D7B25BC1}" destId="{039CDAF3-C651-2B47-B2B7-E349ED6223CA}" srcOrd="2" destOrd="0" parTransId="{4A845C8A-C704-BE43-B1D4-8E0B3050E230}" sibTransId="{FF27E4F2-C96F-404E-A15D-131AE9BFE1BC}"/>
    <dgm:cxn modelId="{15A4E4E8-34A8-4656-926B-AF652F304C61}" type="presOf" srcId="{AD877999-EEE2-C14B-9890-DEE4D7B25BC1}" destId="{0A7C2431-5C03-6A42-9050-B7A24E9A26C2}" srcOrd="0" destOrd="0" presId="urn:microsoft.com/office/officeart/2005/8/layout/hierarchy1"/>
    <dgm:cxn modelId="{4A038B81-3038-4B90-9D10-AAAD2F08F268}" type="presOf" srcId="{1CE235A4-B7C1-5B45-BEF7-402F2D69EB8D}" destId="{935D2086-4501-FC45-985A-11410EE1CAA2}" srcOrd="0" destOrd="0" presId="urn:microsoft.com/office/officeart/2005/8/layout/hierarchy1"/>
    <dgm:cxn modelId="{492403D6-8A10-4FE8-9F82-D2BCBEE7E279}" type="presOf" srcId="{69AF2E98-3AC9-314D-8820-0F70FBA02261}" destId="{69842837-A1C7-F047-9722-975450D39151}" srcOrd="0" destOrd="0" presId="urn:microsoft.com/office/officeart/2005/8/layout/hierarchy1"/>
    <dgm:cxn modelId="{ED95923E-E3A9-47F4-9BA6-EFEEBFF57078}" type="presOf" srcId="{D218495E-3C0F-4142-AD4C-EFEF60760E1F}" destId="{6FD53213-3F72-9346-BABA-56AC204628EA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63DF3F0E-8717-4890-8213-9379FDB01D60}" type="presOf" srcId="{131533B3-5A1F-4F0A-ACB4-6A775973A867}" destId="{120424CD-7D68-4B6C-88B6-2CDCC8788567}" srcOrd="0" destOrd="0" presId="urn:microsoft.com/office/officeart/2005/8/layout/hierarchy1"/>
    <dgm:cxn modelId="{59701A24-688A-4091-97F0-49DEE56DE143}" type="presOf" srcId="{1B7B6EEB-91C9-7140-87B9-75D4B84EB84C}" destId="{05B20E95-8861-A547-9B42-D4D19E3AB3B5}" srcOrd="0" destOrd="0" presId="urn:microsoft.com/office/officeart/2005/8/layout/hierarchy1"/>
    <dgm:cxn modelId="{68B5554C-A2B8-C743-9B68-9794B99C1FF3}" srcId="{D018F16D-A74E-6D4D-9584-7827DAFD5CF4}" destId="{90759953-4A24-7C49-976F-7F6C862B03E7}" srcOrd="2" destOrd="0" parTransId="{628BF273-5633-D54E-BA72-0CC075E8522B}" sibTransId="{B37E99BC-2AB5-8A4A-9E08-BD3B3E01D1EF}"/>
    <dgm:cxn modelId="{DE1D6B14-B57D-4B8F-ADF7-8F72CDFBEBCF}" type="presOf" srcId="{65C3F7C9-53CA-D849-8A8F-0605C444AA30}" destId="{267F9E00-6B3D-8346-8FE2-F8DE9361F633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96D945C1-E0C4-4FC4-8254-D12CC2631AA3}" srcId="{3C509EF0-F509-574E-BCD8-DE83CDB7CEAA}" destId="{131533B3-5A1F-4F0A-ACB4-6A775973A867}" srcOrd="2" destOrd="0" parTransId="{0F36D924-77A3-4AE8-A532-55D1AC3F9BFF}" sibTransId="{59C32131-50D0-4C9F-989C-9026E5B348EF}"/>
    <dgm:cxn modelId="{71BB167C-0194-481D-9EA0-896D35BEF035}" type="presOf" srcId="{4DC354F5-C8B8-4A48-A99A-B20AAADBE720}" destId="{8E21E97E-E801-0E43-B8A1-2197061C1C47}" srcOrd="0" destOrd="0" presId="urn:microsoft.com/office/officeart/2005/8/layout/hierarchy1"/>
    <dgm:cxn modelId="{7A2AEF34-7B55-4D8F-BD49-767BAD504DB7}" type="presOf" srcId="{52C4380F-5CF6-BC42-9284-1A3A34CD7164}" destId="{8FAE24B7-4C19-374D-81DC-DD75CB23D031}" srcOrd="0" destOrd="0" presId="urn:microsoft.com/office/officeart/2005/8/layout/hierarchy1"/>
    <dgm:cxn modelId="{83D90233-733A-4DD1-985A-EC4F32EAF972}" type="presOf" srcId="{3C509EF0-F509-574E-BCD8-DE83CDB7CEAA}" destId="{E1156D71-D338-1D41-8555-AE4C6334A91D}" srcOrd="0" destOrd="0" presId="urn:microsoft.com/office/officeart/2005/8/layout/hierarchy1"/>
    <dgm:cxn modelId="{EF33BC9C-1C1B-49FB-AA89-17770E2027DF}" type="presOf" srcId="{9AD65D67-7B8A-4B6D-94DA-BBA55EB1C9E8}" destId="{5860C09B-5AEA-4A1F-A6E1-7E746BCA4981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C8D25C90-F38D-4746-A993-4225297F0FCA}" type="presOf" srcId="{F17D0E26-92F2-C84E-A55D-C497E15FDCB7}" destId="{C1BEA691-1997-114E-BBE7-4478D6BC8079}" srcOrd="0" destOrd="0" presId="urn:microsoft.com/office/officeart/2005/8/layout/hierarchy1"/>
    <dgm:cxn modelId="{F96D7BF4-B1F7-DB4E-8C4D-EA2379DC65D1}" srcId="{AD877999-EEE2-C14B-9890-DEE4D7B25BC1}" destId="{1CE235A4-B7C1-5B45-BEF7-402F2D69EB8D}" srcOrd="0" destOrd="0" parTransId="{65C3F7C9-53CA-D849-8A8F-0605C444AA30}" sibTransId="{330CEA1A-AEF1-4447-AEA7-52F52F3AE93C}"/>
    <dgm:cxn modelId="{9ACF7560-A9FB-48B6-BABF-3528A987F874}" type="presOf" srcId="{BB6A3C8E-96D7-F149-BE50-7F6990D613F1}" destId="{09F8715C-27DF-4D48-97CF-C481A750CCAE}" srcOrd="0" destOrd="0" presId="urn:microsoft.com/office/officeart/2005/8/layout/hierarchy1"/>
    <dgm:cxn modelId="{3415028E-F651-BF4E-9343-57CFB0A76AB5}" srcId="{AD877999-EEE2-C14B-9890-DEE4D7B25BC1}" destId="{D218495E-3C0F-4142-AD4C-EFEF60760E1F}" srcOrd="1" destOrd="0" parTransId="{174F4F25-DA4F-4D4F-BB02-0CEE3E14D748}" sibTransId="{7CA0CF85-6D91-6C47-8FE3-4B51190BACF9}"/>
    <dgm:cxn modelId="{54156B41-5E71-4480-9F93-8ABEE4F5F906}" type="presOf" srcId="{90759953-4A24-7C49-976F-7F6C862B03E7}" destId="{957A6E6D-AC92-3D45-BA99-0344C455F430}" srcOrd="0" destOrd="0" presId="urn:microsoft.com/office/officeart/2005/8/layout/hierarchy1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9D0AE492-68A4-4BA8-B601-30793FE91DA3}" type="presOf" srcId="{628BF273-5633-D54E-BA72-0CC075E8522B}" destId="{E8AF5A88-A981-F642-8B80-5B266EB99B5E}" srcOrd="0" destOrd="0" presId="urn:microsoft.com/office/officeart/2005/8/layout/hierarchy1"/>
    <dgm:cxn modelId="{3A8B8310-29D6-4531-9113-CCCC3D34D879}" type="presParOf" srcId="{E1156D71-D338-1D41-8555-AE4C6334A91D}" destId="{45C37A35-42DA-CC45-91F5-8D24831CE8CC}" srcOrd="0" destOrd="0" presId="urn:microsoft.com/office/officeart/2005/8/layout/hierarchy1"/>
    <dgm:cxn modelId="{CB44113A-75B2-4861-A4D4-9A0A820E2BB1}" type="presParOf" srcId="{45C37A35-42DA-CC45-91F5-8D24831CE8CC}" destId="{0032C12D-FA91-2147-9171-2DFBD0A73690}" srcOrd="0" destOrd="0" presId="urn:microsoft.com/office/officeart/2005/8/layout/hierarchy1"/>
    <dgm:cxn modelId="{B0B933CC-BD89-4812-BD68-28AF15F1E3F4}" type="presParOf" srcId="{0032C12D-FA91-2147-9171-2DFBD0A73690}" destId="{CBEB3329-7FE5-3F4A-B322-2B1150F89112}" srcOrd="0" destOrd="0" presId="urn:microsoft.com/office/officeart/2005/8/layout/hierarchy1"/>
    <dgm:cxn modelId="{BB45B3BC-9D2C-41E6-A02F-154CB572F486}" type="presParOf" srcId="{0032C12D-FA91-2147-9171-2DFBD0A73690}" destId="{B54A58CB-3B9F-AA44-B294-412F55B063FB}" srcOrd="1" destOrd="0" presId="urn:microsoft.com/office/officeart/2005/8/layout/hierarchy1"/>
    <dgm:cxn modelId="{AF02B0A7-916A-4825-95EC-7B0FB0C45382}" type="presParOf" srcId="{45C37A35-42DA-CC45-91F5-8D24831CE8CC}" destId="{430552F9-3D6D-8D47-B701-DECC90DFC906}" srcOrd="1" destOrd="0" presId="urn:microsoft.com/office/officeart/2005/8/layout/hierarchy1"/>
    <dgm:cxn modelId="{921FFE06-2F10-4CC3-A18E-FDF592AB7746}" type="presParOf" srcId="{430552F9-3D6D-8D47-B701-DECC90DFC906}" destId="{8FAE24B7-4C19-374D-81DC-DD75CB23D031}" srcOrd="0" destOrd="0" presId="urn:microsoft.com/office/officeart/2005/8/layout/hierarchy1"/>
    <dgm:cxn modelId="{DB34B74A-AE28-4A09-911A-C231F3646FD2}" type="presParOf" srcId="{430552F9-3D6D-8D47-B701-DECC90DFC906}" destId="{C5601F23-0501-BD45-9E64-6BFD79666C29}" srcOrd="1" destOrd="0" presId="urn:microsoft.com/office/officeart/2005/8/layout/hierarchy1"/>
    <dgm:cxn modelId="{80681E0F-0EC0-4C4E-813C-C99276C3F331}" type="presParOf" srcId="{C5601F23-0501-BD45-9E64-6BFD79666C29}" destId="{1FE7B523-0E36-C04F-82A5-0A983570D85B}" srcOrd="0" destOrd="0" presId="urn:microsoft.com/office/officeart/2005/8/layout/hierarchy1"/>
    <dgm:cxn modelId="{05EE3812-63EE-4DA4-9473-D1C8EB6015AF}" type="presParOf" srcId="{1FE7B523-0E36-C04F-82A5-0A983570D85B}" destId="{EC8D59C5-B5FE-D843-84A3-33006072369C}" srcOrd="0" destOrd="0" presId="urn:microsoft.com/office/officeart/2005/8/layout/hierarchy1"/>
    <dgm:cxn modelId="{E49B81C8-A8FF-4A35-8A8C-7CE52ED7B2C4}" type="presParOf" srcId="{1FE7B523-0E36-C04F-82A5-0A983570D85B}" destId="{0A7C2431-5C03-6A42-9050-B7A24E9A26C2}" srcOrd="1" destOrd="0" presId="urn:microsoft.com/office/officeart/2005/8/layout/hierarchy1"/>
    <dgm:cxn modelId="{230169DD-0626-4058-B285-EA6A6370EA0B}" type="presParOf" srcId="{C5601F23-0501-BD45-9E64-6BFD79666C29}" destId="{EC88145E-7A0E-D14E-AF3A-9261AC789286}" srcOrd="1" destOrd="0" presId="urn:microsoft.com/office/officeart/2005/8/layout/hierarchy1"/>
    <dgm:cxn modelId="{0A1E0761-F207-4A25-A81C-E3C45BFECE53}" type="presParOf" srcId="{EC88145E-7A0E-D14E-AF3A-9261AC789286}" destId="{267F9E00-6B3D-8346-8FE2-F8DE9361F633}" srcOrd="0" destOrd="0" presId="urn:microsoft.com/office/officeart/2005/8/layout/hierarchy1"/>
    <dgm:cxn modelId="{D75748FE-439A-41A1-A088-D8BC4EE898F9}" type="presParOf" srcId="{EC88145E-7A0E-D14E-AF3A-9261AC789286}" destId="{09F8E686-63AC-4A42-B9F7-B03B0AA95EB3}" srcOrd="1" destOrd="0" presId="urn:microsoft.com/office/officeart/2005/8/layout/hierarchy1"/>
    <dgm:cxn modelId="{2E2EA8C1-3D98-4B51-ADF1-06CE6B2DAA62}" type="presParOf" srcId="{09F8E686-63AC-4A42-B9F7-B03B0AA95EB3}" destId="{F3D2A74D-F14B-BF41-9A18-36C709E48D02}" srcOrd="0" destOrd="0" presId="urn:microsoft.com/office/officeart/2005/8/layout/hierarchy1"/>
    <dgm:cxn modelId="{47831018-5AFD-4FB2-909F-9006298EC11F}" type="presParOf" srcId="{F3D2A74D-F14B-BF41-9A18-36C709E48D02}" destId="{4199B67D-2751-B744-B97A-9A58A511C8FD}" srcOrd="0" destOrd="0" presId="urn:microsoft.com/office/officeart/2005/8/layout/hierarchy1"/>
    <dgm:cxn modelId="{9CA7E18E-30E2-4C65-A276-0FF473C435DD}" type="presParOf" srcId="{F3D2A74D-F14B-BF41-9A18-36C709E48D02}" destId="{935D2086-4501-FC45-985A-11410EE1CAA2}" srcOrd="1" destOrd="0" presId="urn:microsoft.com/office/officeart/2005/8/layout/hierarchy1"/>
    <dgm:cxn modelId="{3856E73E-FF8D-4646-ACEC-714692D23AD4}" type="presParOf" srcId="{09F8E686-63AC-4A42-B9F7-B03B0AA95EB3}" destId="{15CC57E3-0B3A-394A-AC11-A200C4E1DCF4}" srcOrd="1" destOrd="0" presId="urn:microsoft.com/office/officeart/2005/8/layout/hierarchy1"/>
    <dgm:cxn modelId="{8D388563-08E2-43E6-AC32-C483D3F76D09}" type="presParOf" srcId="{EC88145E-7A0E-D14E-AF3A-9261AC789286}" destId="{13952B91-2533-2E44-B8FC-299613FEE7B6}" srcOrd="2" destOrd="0" presId="urn:microsoft.com/office/officeart/2005/8/layout/hierarchy1"/>
    <dgm:cxn modelId="{D6BA2709-5F18-48BF-AA5B-FF0150F28F14}" type="presParOf" srcId="{EC88145E-7A0E-D14E-AF3A-9261AC789286}" destId="{26BB9451-7F6E-1D4B-BC2F-A0403349DD48}" srcOrd="3" destOrd="0" presId="urn:microsoft.com/office/officeart/2005/8/layout/hierarchy1"/>
    <dgm:cxn modelId="{01B4E34F-8CCB-49A1-B0CE-9524C8BC02B1}" type="presParOf" srcId="{26BB9451-7F6E-1D4B-BC2F-A0403349DD48}" destId="{1E7E07CD-7B7B-204C-966F-F0ADEC7CB1A2}" srcOrd="0" destOrd="0" presId="urn:microsoft.com/office/officeart/2005/8/layout/hierarchy1"/>
    <dgm:cxn modelId="{F05A2CD2-B040-40C8-9A37-5E12122F4254}" type="presParOf" srcId="{1E7E07CD-7B7B-204C-966F-F0ADEC7CB1A2}" destId="{931E4EA6-4B17-8D47-ADDD-4A99669F697C}" srcOrd="0" destOrd="0" presId="urn:microsoft.com/office/officeart/2005/8/layout/hierarchy1"/>
    <dgm:cxn modelId="{E253F914-62C3-4119-9449-6B49065DE6AA}" type="presParOf" srcId="{1E7E07CD-7B7B-204C-966F-F0ADEC7CB1A2}" destId="{6FD53213-3F72-9346-BABA-56AC204628EA}" srcOrd="1" destOrd="0" presId="urn:microsoft.com/office/officeart/2005/8/layout/hierarchy1"/>
    <dgm:cxn modelId="{76F5F5D2-9916-44EB-8471-F418BE1F4026}" type="presParOf" srcId="{26BB9451-7F6E-1D4B-BC2F-A0403349DD48}" destId="{D239C2CD-AA09-C947-9A51-86F55B6C1B6A}" srcOrd="1" destOrd="0" presId="urn:microsoft.com/office/officeart/2005/8/layout/hierarchy1"/>
    <dgm:cxn modelId="{1D884834-0A16-4102-A63C-4F6643846BBA}" type="presParOf" srcId="{EC88145E-7A0E-D14E-AF3A-9261AC789286}" destId="{FCA854C8-32EE-B44D-B763-1CCFAE803CFD}" srcOrd="4" destOrd="0" presId="urn:microsoft.com/office/officeart/2005/8/layout/hierarchy1"/>
    <dgm:cxn modelId="{773BCA2A-DAB3-4088-83F5-519E1F28FBE8}" type="presParOf" srcId="{EC88145E-7A0E-D14E-AF3A-9261AC789286}" destId="{D846D98B-7B6C-9C4F-A45C-0BC1AF91B5E0}" srcOrd="5" destOrd="0" presId="urn:microsoft.com/office/officeart/2005/8/layout/hierarchy1"/>
    <dgm:cxn modelId="{F9A4F3C1-73B9-4262-B4CA-2C749294EDEF}" type="presParOf" srcId="{D846D98B-7B6C-9C4F-A45C-0BC1AF91B5E0}" destId="{C777F184-BA24-2443-8C15-1AD87F13CDAF}" srcOrd="0" destOrd="0" presId="urn:microsoft.com/office/officeart/2005/8/layout/hierarchy1"/>
    <dgm:cxn modelId="{6C8AD397-9D54-46F3-A103-F927AA0B8919}" type="presParOf" srcId="{C777F184-BA24-2443-8C15-1AD87F13CDAF}" destId="{2767692F-0810-114D-AFE2-BAE8E01F1764}" srcOrd="0" destOrd="0" presId="urn:microsoft.com/office/officeart/2005/8/layout/hierarchy1"/>
    <dgm:cxn modelId="{12E50752-257B-4E06-9AEE-CD1F4D1314A3}" type="presParOf" srcId="{C777F184-BA24-2443-8C15-1AD87F13CDAF}" destId="{1EBE4190-14AB-8A44-9CF3-D682A207D267}" srcOrd="1" destOrd="0" presId="urn:microsoft.com/office/officeart/2005/8/layout/hierarchy1"/>
    <dgm:cxn modelId="{DDDAE1C9-AE1D-4F11-BE49-DB566CBD2B61}" type="presParOf" srcId="{D846D98B-7B6C-9C4F-A45C-0BC1AF91B5E0}" destId="{01E55598-7D80-8143-A6A0-982FB15D1128}" srcOrd="1" destOrd="0" presId="urn:microsoft.com/office/officeart/2005/8/layout/hierarchy1"/>
    <dgm:cxn modelId="{DB811842-5336-44DB-848F-BE9DAEB8E9B4}" type="presParOf" srcId="{430552F9-3D6D-8D47-B701-DECC90DFC906}" destId="{09F8715C-27DF-4D48-97CF-C481A750CCAE}" srcOrd="2" destOrd="0" presId="urn:microsoft.com/office/officeart/2005/8/layout/hierarchy1"/>
    <dgm:cxn modelId="{E52E4CB8-60C4-4342-B25D-C6EED221F9F1}" type="presParOf" srcId="{430552F9-3D6D-8D47-B701-DECC90DFC906}" destId="{375609DC-0A6E-714A-BA55-C6DB56095E41}" srcOrd="3" destOrd="0" presId="urn:microsoft.com/office/officeart/2005/8/layout/hierarchy1"/>
    <dgm:cxn modelId="{D71C0BC4-3292-4666-802D-CA4E813723CF}" type="presParOf" srcId="{375609DC-0A6E-714A-BA55-C6DB56095E41}" destId="{2D6A1776-A3A8-8747-A0E1-D394C9ECF318}" srcOrd="0" destOrd="0" presId="urn:microsoft.com/office/officeart/2005/8/layout/hierarchy1"/>
    <dgm:cxn modelId="{59CA05A3-0D6B-48B0-8AC1-0238BB1940C7}" type="presParOf" srcId="{2D6A1776-A3A8-8747-A0E1-D394C9ECF318}" destId="{DE41CC85-3234-7048-946D-2B008BC3B510}" srcOrd="0" destOrd="0" presId="urn:microsoft.com/office/officeart/2005/8/layout/hierarchy1"/>
    <dgm:cxn modelId="{52F4190F-1289-46FF-B01C-9E6056FDDD47}" type="presParOf" srcId="{2D6A1776-A3A8-8747-A0E1-D394C9ECF318}" destId="{7042C621-C0D4-9F4C-A23F-E8C6D0217D4E}" srcOrd="1" destOrd="0" presId="urn:microsoft.com/office/officeart/2005/8/layout/hierarchy1"/>
    <dgm:cxn modelId="{E49A7F8C-25A3-4952-8EB8-FE4876DD3284}" type="presParOf" srcId="{375609DC-0A6E-714A-BA55-C6DB56095E41}" destId="{7A25A2E7-B877-8246-A864-FC8B00B911E3}" srcOrd="1" destOrd="0" presId="urn:microsoft.com/office/officeart/2005/8/layout/hierarchy1"/>
    <dgm:cxn modelId="{E7605D5D-F69E-43C9-9B85-D9F618BF7E22}" type="presParOf" srcId="{7A25A2E7-B877-8246-A864-FC8B00B911E3}" destId="{69842837-A1C7-F047-9722-975450D39151}" srcOrd="0" destOrd="0" presId="urn:microsoft.com/office/officeart/2005/8/layout/hierarchy1"/>
    <dgm:cxn modelId="{65C079F9-E0EF-4BAF-B9D8-AA45210536A6}" type="presParOf" srcId="{7A25A2E7-B877-8246-A864-FC8B00B911E3}" destId="{A98FB1DE-8C67-6D4E-A22E-815D7F10E6D8}" srcOrd="1" destOrd="0" presId="urn:microsoft.com/office/officeart/2005/8/layout/hierarchy1"/>
    <dgm:cxn modelId="{414476AF-BB34-4B55-8760-37A964C10279}" type="presParOf" srcId="{A98FB1DE-8C67-6D4E-A22E-815D7F10E6D8}" destId="{1BDD704B-06C6-5843-BC18-8EB616EFDD38}" srcOrd="0" destOrd="0" presId="urn:microsoft.com/office/officeart/2005/8/layout/hierarchy1"/>
    <dgm:cxn modelId="{ED56041B-5DF7-42BB-81FB-E95A5417DBB5}" type="presParOf" srcId="{1BDD704B-06C6-5843-BC18-8EB616EFDD38}" destId="{ABA48A1B-8822-E846-A848-75B74FFBE425}" srcOrd="0" destOrd="0" presId="urn:microsoft.com/office/officeart/2005/8/layout/hierarchy1"/>
    <dgm:cxn modelId="{F65C55AC-2CC8-40D2-B2F0-E9B67264FCCB}" type="presParOf" srcId="{1BDD704B-06C6-5843-BC18-8EB616EFDD38}" destId="{265B9270-3539-5242-B26D-653D5BEE88F5}" srcOrd="1" destOrd="0" presId="urn:microsoft.com/office/officeart/2005/8/layout/hierarchy1"/>
    <dgm:cxn modelId="{AB6D844D-4EA4-45C1-AB4D-12E618B3B30B}" type="presParOf" srcId="{A98FB1DE-8C67-6D4E-A22E-815D7F10E6D8}" destId="{292F04DB-936A-C941-A3E7-4C70766E2F0D}" srcOrd="1" destOrd="0" presId="urn:microsoft.com/office/officeart/2005/8/layout/hierarchy1"/>
    <dgm:cxn modelId="{DF7C37C2-3EA9-45B1-8436-35B30CC49F0F}" type="presParOf" srcId="{7A25A2E7-B877-8246-A864-FC8B00B911E3}" destId="{2DD5906E-1109-CF45-8AB5-2229402261E8}" srcOrd="2" destOrd="0" presId="urn:microsoft.com/office/officeart/2005/8/layout/hierarchy1"/>
    <dgm:cxn modelId="{B822EB78-DFDB-4ACC-8672-23099D748332}" type="presParOf" srcId="{7A25A2E7-B877-8246-A864-FC8B00B911E3}" destId="{1D0B1F27-851E-B247-9939-6299B968C2B7}" srcOrd="3" destOrd="0" presId="urn:microsoft.com/office/officeart/2005/8/layout/hierarchy1"/>
    <dgm:cxn modelId="{0AE0DBB4-AF62-41AF-A2D9-8475D249F627}" type="presParOf" srcId="{1D0B1F27-851E-B247-9939-6299B968C2B7}" destId="{22669E27-F34E-9745-81C1-9E235D4F3494}" srcOrd="0" destOrd="0" presId="urn:microsoft.com/office/officeart/2005/8/layout/hierarchy1"/>
    <dgm:cxn modelId="{9F069B36-ADF4-4546-BB47-AD010930E400}" type="presParOf" srcId="{22669E27-F34E-9745-81C1-9E235D4F3494}" destId="{E2587B3A-CEB4-1446-92FF-7EF77D2448CE}" srcOrd="0" destOrd="0" presId="urn:microsoft.com/office/officeart/2005/8/layout/hierarchy1"/>
    <dgm:cxn modelId="{C61E6BD6-E1F8-4E6E-902C-BF59B73459EA}" type="presParOf" srcId="{22669E27-F34E-9745-81C1-9E235D4F3494}" destId="{8E21E97E-E801-0E43-B8A1-2197061C1C47}" srcOrd="1" destOrd="0" presId="urn:microsoft.com/office/officeart/2005/8/layout/hierarchy1"/>
    <dgm:cxn modelId="{417DC185-2988-4F7F-BEBD-BD9E47A45DFD}" type="presParOf" srcId="{1D0B1F27-851E-B247-9939-6299B968C2B7}" destId="{F6FD45DA-7F12-594B-88B0-EBC4DE9C7C47}" srcOrd="1" destOrd="0" presId="urn:microsoft.com/office/officeart/2005/8/layout/hierarchy1"/>
    <dgm:cxn modelId="{AB33EB54-BB6B-4EFF-97B6-76E413F12A01}" type="presParOf" srcId="{7A25A2E7-B877-8246-A864-FC8B00B911E3}" destId="{C1BEA691-1997-114E-BBE7-4478D6BC8079}" srcOrd="4" destOrd="0" presId="urn:microsoft.com/office/officeart/2005/8/layout/hierarchy1"/>
    <dgm:cxn modelId="{018466FB-8368-42D5-9672-3FF94B28A7A0}" type="presParOf" srcId="{7A25A2E7-B877-8246-A864-FC8B00B911E3}" destId="{878EC1D0-A2F1-2E4F-AE2A-D4110750169C}" srcOrd="5" destOrd="0" presId="urn:microsoft.com/office/officeart/2005/8/layout/hierarchy1"/>
    <dgm:cxn modelId="{D97C6A6E-EE72-4C94-8CE1-73956BD82556}" type="presParOf" srcId="{878EC1D0-A2F1-2E4F-AE2A-D4110750169C}" destId="{0CD99C5C-CD78-8249-B25A-B55D36039C1E}" srcOrd="0" destOrd="0" presId="urn:microsoft.com/office/officeart/2005/8/layout/hierarchy1"/>
    <dgm:cxn modelId="{15CB325D-86AA-49D0-97D9-BC3D12C100FA}" type="presParOf" srcId="{0CD99C5C-CD78-8249-B25A-B55D36039C1E}" destId="{281BBB3A-F617-4B40-B99A-49758F3FEB14}" srcOrd="0" destOrd="0" presId="urn:microsoft.com/office/officeart/2005/8/layout/hierarchy1"/>
    <dgm:cxn modelId="{7C7B55CF-5BFC-41BF-ABD5-11F1D0174C16}" type="presParOf" srcId="{0CD99C5C-CD78-8249-B25A-B55D36039C1E}" destId="{05B20E95-8861-A547-9B42-D4D19E3AB3B5}" srcOrd="1" destOrd="0" presId="urn:microsoft.com/office/officeart/2005/8/layout/hierarchy1"/>
    <dgm:cxn modelId="{D9F99171-E492-489B-A042-41807B76198A}" type="presParOf" srcId="{878EC1D0-A2F1-2E4F-AE2A-D4110750169C}" destId="{8D6DFDFC-B209-8843-A501-208DA53A7802}" srcOrd="1" destOrd="0" presId="urn:microsoft.com/office/officeart/2005/8/layout/hierarchy1"/>
    <dgm:cxn modelId="{0F9EFBE4-4053-41AA-907B-99EBE325BCE6}" type="presParOf" srcId="{430552F9-3D6D-8D47-B701-DECC90DFC906}" destId="{E8AF5A88-A981-F642-8B80-5B266EB99B5E}" srcOrd="4" destOrd="0" presId="urn:microsoft.com/office/officeart/2005/8/layout/hierarchy1"/>
    <dgm:cxn modelId="{0791F5EC-5235-437C-9057-EF933DAB57FD}" type="presParOf" srcId="{430552F9-3D6D-8D47-B701-DECC90DFC906}" destId="{4740F415-52B5-E645-AC97-020D6BC42B8A}" srcOrd="5" destOrd="0" presId="urn:microsoft.com/office/officeart/2005/8/layout/hierarchy1"/>
    <dgm:cxn modelId="{D97AB52C-5FF9-4793-B533-B7A43FDB2D37}" type="presParOf" srcId="{4740F415-52B5-E645-AC97-020D6BC42B8A}" destId="{E32CFAA2-BFD0-CA4C-A4C3-DABB442AFD6B}" srcOrd="0" destOrd="0" presId="urn:microsoft.com/office/officeart/2005/8/layout/hierarchy1"/>
    <dgm:cxn modelId="{6FF25944-ECB4-40E9-AE60-8D339CCEACCE}" type="presParOf" srcId="{E32CFAA2-BFD0-CA4C-A4C3-DABB442AFD6B}" destId="{D1BD31EB-76C3-5542-9AB2-6C8FFEB680F0}" srcOrd="0" destOrd="0" presId="urn:microsoft.com/office/officeart/2005/8/layout/hierarchy1"/>
    <dgm:cxn modelId="{7F741215-754D-4864-A5D9-05C2810B11D9}" type="presParOf" srcId="{E32CFAA2-BFD0-CA4C-A4C3-DABB442AFD6B}" destId="{957A6E6D-AC92-3D45-BA99-0344C455F430}" srcOrd="1" destOrd="0" presId="urn:microsoft.com/office/officeart/2005/8/layout/hierarchy1"/>
    <dgm:cxn modelId="{E23B1634-8D9D-4FEB-9617-82B855FC2EB2}" type="presParOf" srcId="{4740F415-52B5-E645-AC97-020D6BC42B8A}" destId="{AB605CA2-B79E-6F43-AC4E-FC947B205C56}" srcOrd="1" destOrd="0" presId="urn:microsoft.com/office/officeart/2005/8/layout/hierarchy1"/>
    <dgm:cxn modelId="{B8FA6618-6B4F-4233-84AA-EA2C1533B917}" type="presParOf" srcId="{E1156D71-D338-1D41-8555-AE4C6334A91D}" destId="{FF0F757E-86C2-4223-BEA0-1CF393AF510F}" srcOrd="1" destOrd="0" presId="urn:microsoft.com/office/officeart/2005/8/layout/hierarchy1"/>
    <dgm:cxn modelId="{12524DD2-EDBF-408D-9029-8770C47097BA}" type="presParOf" srcId="{FF0F757E-86C2-4223-BEA0-1CF393AF510F}" destId="{ACBBB9FF-5851-4CD4-800F-146097431A48}" srcOrd="0" destOrd="0" presId="urn:microsoft.com/office/officeart/2005/8/layout/hierarchy1"/>
    <dgm:cxn modelId="{B08F6BA4-FF4B-4A2D-A2DD-5CA550171DD9}" type="presParOf" srcId="{ACBBB9FF-5851-4CD4-800F-146097431A48}" destId="{7023338A-FE76-4EC9-A995-E1976FA1CBEF}" srcOrd="0" destOrd="0" presId="urn:microsoft.com/office/officeart/2005/8/layout/hierarchy1"/>
    <dgm:cxn modelId="{E1037E12-BBA9-4F85-ABC5-1654448D02C4}" type="presParOf" srcId="{ACBBB9FF-5851-4CD4-800F-146097431A48}" destId="{79328973-E0E2-48AD-9B67-F7DB81B4EFD4}" srcOrd="1" destOrd="0" presId="urn:microsoft.com/office/officeart/2005/8/layout/hierarchy1"/>
    <dgm:cxn modelId="{8EFD4793-3185-4129-B85B-7AEFB9F25F4E}" type="presParOf" srcId="{FF0F757E-86C2-4223-BEA0-1CF393AF510F}" destId="{AB0FA45C-A4C1-4529-9857-975E9A9112AD}" srcOrd="1" destOrd="0" presId="urn:microsoft.com/office/officeart/2005/8/layout/hierarchy1"/>
    <dgm:cxn modelId="{BCA6AFBE-B232-49DA-846C-2D01F6112597}" type="presParOf" srcId="{E1156D71-D338-1D41-8555-AE4C6334A91D}" destId="{54C48BFC-68FF-4775-AB40-F4FEF1FDEFC0}" srcOrd="2" destOrd="0" presId="urn:microsoft.com/office/officeart/2005/8/layout/hierarchy1"/>
    <dgm:cxn modelId="{07A0013C-9823-4D10-A167-245621618580}" type="presParOf" srcId="{54C48BFC-68FF-4775-AB40-F4FEF1FDEFC0}" destId="{26B6F0CC-A0E2-40C3-B445-92AA00EB3D80}" srcOrd="0" destOrd="0" presId="urn:microsoft.com/office/officeart/2005/8/layout/hierarchy1"/>
    <dgm:cxn modelId="{692C8AAA-504D-4C90-8E0F-51CC8870A4D5}" type="presParOf" srcId="{26B6F0CC-A0E2-40C3-B445-92AA00EB3D80}" destId="{0934CA88-79EF-4622-A8A7-E3AC364F38E0}" srcOrd="0" destOrd="0" presId="urn:microsoft.com/office/officeart/2005/8/layout/hierarchy1"/>
    <dgm:cxn modelId="{B98A86C4-A106-413E-BC55-765429E3F955}" type="presParOf" srcId="{26B6F0CC-A0E2-40C3-B445-92AA00EB3D80}" destId="{120424CD-7D68-4B6C-88B6-2CDCC8788567}" srcOrd="1" destOrd="0" presId="urn:microsoft.com/office/officeart/2005/8/layout/hierarchy1"/>
    <dgm:cxn modelId="{BBDAC97F-3221-498C-88C3-C659B0E8EAE1}" type="presParOf" srcId="{54C48BFC-68FF-4775-AB40-F4FEF1FDEFC0}" destId="{98523374-F423-45E2-8C4F-911BC8001D6D}" srcOrd="1" destOrd="0" presId="urn:microsoft.com/office/officeart/2005/8/layout/hierarchy1"/>
    <dgm:cxn modelId="{92DFADF3-DAC1-49FD-9572-9B7E3CD21B03}" type="presParOf" srcId="{E1156D71-D338-1D41-8555-AE4C6334A91D}" destId="{D99A8829-B276-4022-83F8-AA8AF2EE2CDE}" srcOrd="3" destOrd="0" presId="urn:microsoft.com/office/officeart/2005/8/layout/hierarchy1"/>
    <dgm:cxn modelId="{D98AD6C3-4E58-4A34-A152-F1EF7C90BEA7}" type="presParOf" srcId="{D99A8829-B276-4022-83F8-AA8AF2EE2CDE}" destId="{17A740B6-B2CC-423C-A4A5-4E45568F9E90}" srcOrd="0" destOrd="0" presId="urn:microsoft.com/office/officeart/2005/8/layout/hierarchy1"/>
    <dgm:cxn modelId="{7E69DBF8-0DE0-4A9D-8670-710B8AEB710D}" type="presParOf" srcId="{17A740B6-B2CC-423C-A4A5-4E45568F9E90}" destId="{42D05AFD-6576-42A0-A237-31257840D08F}" srcOrd="0" destOrd="0" presId="urn:microsoft.com/office/officeart/2005/8/layout/hierarchy1"/>
    <dgm:cxn modelId="{26152979-C974-4121-8794-CDB2AA6C9CD5}" type="presParOf" srcId="{17A740B6-B2CC-423C-A4A5-4E45568F9E90}" destId="{5860C09B-5AEA-4A1F-A6E1-7E746BCA4981}" srcOrd="1" destOrd="0" presId="urn:microsoft.com/office/officeart/2005/8/layout/hierarchy1"/>
    <dgm:cxn modelId="{987AFE3F-FF0C-4A5A-80AF-6964E8BBE998}" type="presParOf" srcId="{D99A8829-B276-4022-83F8-AA8AF2EE2CDE}" destId="{38768AB9-D0DD-4594-9C16-62612555EB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4623218" y="736738"/>
          <a:ext cx="2888736" cy="1336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175"/>
              </a:lnTo>
              <a:lnTo>
                <a:pt x="2888736" y="1231175"/>
              </a:lnTo>
              <a:lnTo>
                <a:pt x="2888736" y="1336319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6124749" y="2793773"/>
          <a:ext cx="1387204" cy="330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947"/>
              </a:lnTo>
              <a:lnTo>
                <a:pt x="1387204" y="224947"/>
              </a:lnTo>
              <a:lnTo>
                <a:pt x="1387204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5906E-1109-CF45-8AB5-2229402261E8}">
      <dsp:nvSpPr>
        <dsp:cNvPr id="0" name=""/>
        <dsp:cNvSpPr/>
      </dsp:nvSpPr>
      <dsp:spPr>
        <a:xfrm>
          <a:off x="6079029" y="2793773"/>
          <a:ext cx="91440" cy="3300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4737545" y="2793773"/>
          <a:ext cx="1387204" cy="330091"/>
        </a:xfrm>
        <a:custGeom>
          <a:avLst/>
          <a:gdLst/>
          <a:ahLst/>
          <a:cxnLst/>
          <a:rect l="0" t="0" r="0" b="0"/>
          <a:pathLst>
            <a:path>
              <a:moveTo>
                <a:pt x="1387204" y="0"/>
              </a:moveTo>
              <a:lnTo>
                <a:pt x="1387204" y="224947"/>
              </a:lnTo>
              <a:lnTo>
                <a:pt x="0" y="224947"/>
              </a:lnTo>
              <a:lnTo>
                <a:pt x="0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4623218" y="736738"/>
          <a:ext cx="1501531" cy="1336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175"/>
              </a:lnTo>
              <a:lnTo>
                <a:pt x="1501531" y="1231175"/>
              </a:lnTo>
              <a:lnTo>
                <a:pt x="1501531" y="1336319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1963135" y="2793773"/>
          <a:ext cx="1387204" cy="330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947"/>
              </a:lnTo>
              <a:lnTo>
                <a:pt x="1387204" y="224947"/>
              </a:lnTo>
              <a:lnTo>
                <a:pt x="1387204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52B91-2533-2E44-B8FC-299613FEE7B6}">
      <dsp:nvSpPr>
        <dsp:cNvPr id="0" name=""/>
        <dsp:cNvSpPr/>
      </dsp:nvSpPr>
      <dsp:spPr>
        <a:xfrm>
          <a:off x="1917415" y="2793773"/>
          <a:ext cx="91440" cy="3300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F9E00-6B3D-8346-8FE2-F8DE9361F633}">
      <dsp:nvSpPr>
        <dsp:cNvPr id="0" name=""/>
        <dsp:cNvSpPr/>
      </dsp:nvSpPr>
      <dsp:spPr>
        <a:xfrm>
          <a:off x="575931" y="2793773"/>
          <a:ext cx="1387204" cy="330091"/>
        </a:xfrm>
        <a:custGeom>
          <a:avLst/>
          <a:gdLst/>
          <a:ahLst/>
          <a:cxnLst/>
          <a:rect l="0" t="0" r="0" b="0"/>
          <a:pathLst>
            <a:path>
              <a:moveTo>
                <a:pt x="1387204" y="0"/>
              </a:moveTo>
              <a:lnTo>
                <a:pt x="1387204" y="224947"/>
              </a:lnTo>
              <a:lnTo>
                <a:pt x="0" y="224947"/>
              </a:lnTo>
              <a:lnTo>
                <a:pt x="0" y="330091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1963135" y="736738"/>
          <a:ext cx="2660082" cy="1336319"/>
        </a:xfrm>
        <a:custGeom>
          <a:avLst/>
          <a:gdLst/>
          <a:ahLst/>
          <a:cxnLst/>
          <a:rect l="0" t="0" r="0" b="0"/>
          <a:pathLst>
            <a:path>
              <a:moveTo>
                <a:pt x="2660082" y="0"/>
              </a:moveTo>
              <a:lnTo>
                <a:pt x="2660082" y="1231175"/>
              </a:lnTo>
              <a:lnTo>
                <a:pt x="0" y="1231175"/>
              </a:lnTo>
              <a:lnTo>
                <a:pt x="0" y="1336319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055725" y="142724"/>
          <a:ext cx="1134985" cy="5940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181834" y="262528"/>
          <a:ext cx="1134985" cy="594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Deputy Director on Health Care</a:t>
          </a:r>
          <a:endParaRPr lang="en-US" sz="1100" kern="1200" dirty="0"/>
        </a:p>
      </dsp:txBody>
      <dsp:txXfrm>
        <a:off x="4199232" y="279926"/>
        <a:ext cx="1100189" cy="559218"/>
      </dsp:txXfrm>
    </dsp:sp>
    <dsp:sp modelId="{EC8D59C5-B5FE-D843-84A3-33006072369C}">
      <dsp:nvSpPr>
        <dsp:cNvPr id="0" name=""/>
        <dsp:cNvSpPr/>
      </dsp:nvSpPr>
      <dsp:spPr>
        <a:xfrm>
          <a:off x="1395643" y="2073057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521752" y="2192861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Health Analysis</a:t>
          </a:r>
          <a:endParaRPr lang="en-US" sz="1100" kern="1200" dirty="0"/>
        </a:p>
      </dsp:txBody>
      <dsp:txXfrm>
        <a:off x="1542861" y="2213970"/>
        <a:ext cx="1092767" cy="678497"/>
      </dsp:txXfrm>
    </dsp:sp>
    <dsp:sp modelId="{4199B67D-2751-B744-B97A-9A58A511C8FD}">
      <dsp:nvSpPr>
        <dsp:cNvPr id="0" name=""/>
        <dsp:cNvSpPr/>
      </dsp:nvSpPr>
      <dsp:spPr>
        <a:xfrm>
          <a:off x="8438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5D2086-4501-FC45-985A-11410EE1CAA2}">
      <dsp:nvSpPr>
        <dsp:cNvPr id="0" name=""/>
        <dsp:cNvSpPr/>
      </dsp:nvSpPr>
      <dsp:spPr>
        <a:xfrm>
          <a:off x="134548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HBP</a:t>
          </a:r>
          <a:endParaRPr lang="en-US" sz="1100" kern="1200" dirty="0"/>
        </a:p>
      </dsp:txBody>
      <dsp:txXfrm>
        <a:off x="155657" y="3264778"/>
        <a:ext cx="1092767" cy="678497"/>
      </dsp:txXfrm>
    </dsp:sp>
    <dsp:sp modelId="{931E4EA6-4B17-8D47-ADDD-4A99669F697C}">
      <dsp:nvSpPr>
        <dsp:cNvPr id="0" name=""/>
        <dsp:cNvSpPr/>
      </dsp:nvSpPr>
      <dsp:spPr>
        <a:xfrm>
          <a:off x="1395643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D53213-3F72-9346-BABA-56AC204628EA}">
      <dsp:nvSpPr>
        <dsp:cNvPr id="0" name=""/>
        <dsp:cNvSpPr/>
      </dsp:nvSpPr>
      <dsp:spPr>
        <a:xfrm>
          <a:off x="1521752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Reporting</a:t>
          </a:r>
          <a:endParaRPr lang="en-US" sz="1100" kern="1200" dirty="0"/>
        </a:p>
      </dsp:txBody>
      <dsp:txXfrm>
        <a:off x="1542861" y="3264778"/>
        <a:ext cx="1092767" cy="678497"/>
      </dsp:txXfrm>
    </dsp:sp>
    <dsp:sp modelId="{2767692F-0810-114D-AFE2-BAE8E01F1764}">
      <dsp:nvSpPr>
        <dsp:cNvPr id="0" name=""/>
        <dsp:cNvSpPr/>
      </dsp:nvSpPr>
      <dsp:spPr>
        <a:xfrm>
          <a:off x="2782847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2908957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Pricing </a:t>
          </a:r>
          <a:endParaRPr lang="en-US" sz="1100" kern="1200" dirty="0"/>
        </a:p>
      </dsp:txBody>
      <dsp:txXfrm>
        <a:off x="2930066" y="3264778"/>
        <a:ext cx="1092767" cy="678497"/>
      </dsp:txXfrm>
    </dsp:sp>
    <dsp:sp modelId="{DE41CC85-3234-7048-946D-2B008BC3B510}">
      <dsp:nvSpPr>
        <dsp:cNvPr id="0" name=""/>
        <dsp:cNvSpPr/>
      </dsp:nvSpPr>
      <dsp:spPr>
        <a:xfrm>
          <a:off x="5557257" y="2073057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5683366" y="2192861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Provider service management</a:t>
          </a:r>
          <a:endParaRPr lang="en-US" sz="1100" kern="1200" dirty="0"/>
        </a:p>
      </dsp:txBody>
      <dsp:txXfrm>
        <a:off x="5704475" y="2213970"/>
        <a:ext cx="1092767" cy="678497"/>
      </dsp:txXfrm>
    </dsp:sp>
    <dsp:sp modelId="{ABA48A1B-8822-E846-A848-75B74FFBE425}">
      <dsp:nvSpPr>
        <dsp:cNvPr id="0" name=""/>
        <dsp:cNvSpPr/>
      </dsp:nvSpPr>
      <dsp:spPr>
        <a:xfrm>
          <a:off x="4170052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4296161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Claims management</a:t>
          </a:r>
          <a:endParaRPr lang="en-US" sz="1100" kern="1200" dirty="0"/>
        </a:p>
      </dsp:txBody>
      <dsp:txXfrm>
        <a:off x="4317270" y="3264778"/>
        <a:ext cx="1092767" cy="678497"/>
      </dsp:txXfrm>
    </dsp:sp>
    <dsp:sp modelId="{E2587B3A-CEB4-1446-92FF-7EF77D2448CE}">
      <dsp:nvSpPr>
        <dsp:cNvPr id="0" name=""/>
        <dsp:cNvSpPr/>
      </dsp:nvSpPr>
      <dsp:spPr>
        <a:xfrm>
          <a:off x="5557257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21E97E-E801-0E43-B8A1-2197061C1C47}">
      <dsp:nvSpPr>
        <dsp:cNvPr id="0" name=""/>
        <dsp:cNvSpPr/>
      </dsp:nvSpPr>
      <dsp:spPr>
        <a:xfrm>
          <a:off x="5683366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Q &amp; P evaluation</a:t>
          </a:r>
          <a:endParaRPr lang="en-US" sz="1100" kern="1200" dirty="0"/>
        </a:p>
      </dsp:txBody>
      <dsp:txXfrm>
        <a:off x="5704475" y="3264778"/>
        <a:ext cx="1092767" cy="678497"/>
      </dsp:txXfrm>
    </dsp:sp>
    <dsp:sp modelId="{281BBB3A-F617-4B40-B99A-49758F3FEB14}">
      <dsp:nvSpPr>
        <dsp:cNvPr id="0" name=""/>
        <dsp:cNvSpPr/>
      </dsp:nvSpPr>
      <dsp:spPr>
        <a:xfrm>
          <a:off x="6944461" y="3123865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7070571" y="3243669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Contracting</a:t>
          </a:r>
          <a:endParaRPr lang="en-US" sz="1100" kern="1200" dirty="0"/>
        </a:p>
      </dsp:txBody>
      <dsp:txXfrm>
        <a:off x="7091680" y="3264778"/>
        <a:ext cx="1092767" cy="678497"/>
      </dsp:txXfrm>
    </dsp:sp>
    <dsp:sp modelId="{D1BD31EB-76C3-5542-9AB2-6C8FFEB680F0}">
      <dsp:nvSpPr>
        <dsp:cNvPr id="0" name=""/>
        <dsp:cNvSpPr/>
      </dsp:nvSpPr>
      <dsp:spPr>
        <a:xfrm>
          <a:off x="6944461" y="2073057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7070571" y="2192861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Beneficiary relations and technical support</a:t>
          </a:r>
          <a:endParaRPr lang="en-US" sz="1100" kern="1200" dirty="0"/>
        </a:p>
      </dsp:txBody>
      <dsp:txXfrm>
        <a:off x="7091680" y="2213970"/>
        <a:ext cx="1092767" cy="678497"/>
      </dsp:txXfrm>
    </dsp:sp>
    <dsp:sp modelId="{7023338A-FE76-4EC9-A995-E1976FA1CBEF}">
      <dsp:nvSpPr>
        <dsp:cNvPr id="0" name=""/>
        <dsp:cNvSpPr/>
      </dsp:nvSpPr>
      <dsp:spPr>
        <a:xfrm flipV="1">
          <a:off x="3103054" y="1009752"/>
          <a:ext cx="1134985" cy="5940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328973-E0E2-48AD-9B67-F7DB81B4EFD4}">
      <dsp:nvSpPr>
        <dsp:cNvPr id="0" name=""/>
        <dsp:cNvSpPr/>
      </dsp:nvSpPr>
      <dsp:spPr>
        <a:xfrm flipV="1">
          <a:off x="3229164" y="1129556"/>
          <a:ext cx="1134985" cy="594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246564" y="1146956"/>
        <a:ext cx="1100185" cy="559278"/>
      </dsp:txXfrm>
    </dsp:sp>
    <dsp:sp modelId="{0934CA88-79EF-4622-A8A7-E3AC364F38E0}">
      <dsp:nvSpPr>
        <dsp:cNvPr id="0" name=""/>
        <dsp:cNvSpPr/>
      </dsp:nvSpPr>
      <dsp:spPr>
        <a:xfrm flipV="1">
          <a:off x="4765062" y="1027006"/>
          <a:ext cx="1134985" cy="5940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0424CD-7D68-4B6C-88B6-2CDCC8788567}">
      <dsp:nvSpPr>
        <dsp:cNvPr id="0" name=""/>
        <dsp:cNvSpPr/>
      </dsp:nvSpPr>
      <dsp:spPr>
        <a:xfrm flipV="1">
          <a:off x="4891171" y="1146810"/>
          <a:ext cx="1134985" cy="594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4908571" y="1164210"/>
        <a:ext cx="1100185" cy="559278"/>
      </dsp:txXfrm>
    </dsp:sp>
    <dsp:sp modelId="{42D05AFD-6576-42A0-A237-31257840D08F}">
      <dsp:nvSpPr>
        <dsp:cNvPr id="0" name=""/>
        <dsp:cNvSpPr/>
      </dsp:nvSpPr>
      <dsp:spPr>
        <a:xfrm>
          <a:off x="3750853" y="2221571"/>
          <a:ext cx="1134985" cy="720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60C09B-5AEA-4A1F-A6E1-7E746BCA4981}">
      <dsp:nvSpPr>
        <dsp:cNvPr id="0" name=""/>
        <dsp:cNvSpPr/>
      </dsp:nvSpPr>
      <dsp:spPr>
        <a:xfrm>
          <a:off x="3876962" y="2341375"/>
          <a:ext cx="1134985" cy="720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Monitoring</a:t>
          </a:r>
          <a:endParaRPr lang="en-US" sz="1100" kern="1200" dirty="0"/>
        </a:p>
      </dsp:txBody>
      <dsp:txXfrm>
        <a:off x="3898071" y="2362484"/>
        <a:ext cx="1092767" cy="678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11/12/2018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Organization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266019"/>
              </p:ext>
            </p:extLst>
          </p:nvPr>
        </p:nvGraphicFramePr>
        <p:xfrm>
          <a:off x="1199072" y="1173890"/>
          <a:ext cx="9601200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564037" y="3144328"/>
            <a:ext cx="17253" cy="319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581290" y="2544792"/>
            <a:ext cx="241540" cy="172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22830" y="2544792"/>
            <a:ext cx="293298" cy="172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54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5"/>
            <a:ext cx="9601200" cy="10653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UHC management department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6" y="1742536"/>
            <a:ext cx="10800272" cy="4175185"/>
          </a:xfrm>
        </p:spPr>
        <p:txBody>
          <a:bodyPr>
            <a:normAutofit/>
          </a:bodyPr>
          <a:lstStyle/>
          <a:p>
            <a:r>
              <a:rPr lang="en-US" dirty="0" smtClean="0"/>
              <a:t>Health Analysis</a:t>
            </a:r>
          </a:p>
          <a:p>
            <a:pPr lvl="1"/>
            <a:r>
              <a:rPr lang="en-US" dirty="0" smtClean="0"/>
              <a:t>Analyze the </a:t>
            </a:r>
            <a:r>
              <a:rPr lang="en-US" dirty="0"/>
              <a:t>need for </a:t>
            </a:r>
            <a:r>
              <a:rPr lang="en-US" dirty="0" smtClean="0"/>
              <a:t>health </a:t>
            </a:r>
            <a:r>
              <a:rPr lang="en-US" dirty="0"/>
              <a:t>care services including highly </a:t>
            </a:r>
            <a:r>
              <a:rPr lang="en-US" dirty="0" smtClean="0"/>
              <a:t>specialized </a:t>
            </a:r>
            <a:r>
              <a:rPr lang="en-US" dirty="0"/>
              <a:t>services and current distribution of service providers </a:t>
            </a:r>
            <a:endParaRPr lang="en-US" dirty="0" smtClean="0"/>
          </a:p>
          <a:p>
            <a:pPr lvl="1"/>
            <a:r>
              <a:rPr lang="en-US" dirty="0" smtClean="0"/>
              <a:t>Develop </a:t>
            </a:r>
            <a:r>
              <a:rPr lang="en-US" dirty="0"/>
              <a:t>a plan for sustainable purchasing of hospital </a:t>
            </a:r>
            <a:r>
              <a:rPr lang="en-US" dirty="0" smtClean="0"/>
              <a:t>medical services</a:t>
            </a:r>
            <a:endParaRPr lang="en-US" dirty="0"/>
          </a:p>
          <a:p>
            <a:pPr lvl="1"/>
            <a:r>
              <a:rPr lang="en-US" dirty="0" smtClean="0"/>
              <a:t>Design </a:t>
            </a:r>
            <a:r>
              <a:rPr lang="en-US" dirty="0"/>
              <a:t>the system and process of HBP revision and </a:t>
            </a:r>
            <a:r>
              <a:rPr lang="en-US" dirty="0" smtClean="0"/>
              <a:t>renewal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laborate Q </a:t>
            </a:r>
            <a:r>
              <a:rPr lang="en-US" dirty="0"/>
              <a:t>&amp; P evaluation </a:t>
            </a:r>
            <a:r>
              <a:rPr lang="en-US" dirty="0" smtClean="0"/>
              <a:t>indicators</a:t>
            </a:r>
          </a:p>
          <a:p>
            <a:pPr lvl="1"/>
            <a:r>
              <a:rPr lang="en-US" dirty="0" smtClean="0"/>
              <a:t>Design the pricing methodology, revision and renewal</a:t>
            </a:r>
          </a:p>
          <a:p>
            <a:pPr lvl="1"/>
            <a:r>
              <a:rPr lang="en-US" dirty="0" smtClean="0"/>
              <a:t>Define </a:t>
            </a:r>
            <a:r>
              <a:rPr lang="en-US" dirty="0"/>
              <a:t>set of indicators to assess the quality of medical services, mechanism to monitor and control </a:t>
            </a:r>
            <a:r>
              <a:rPr lang="en-US" dirty="0" smtClean="0"/>
              <a:t>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32117"/>
            <a:ext cx="9601200" cy="1108494"/>
          </a:xfrm>
        </p:spPr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99404"/>
            <a:ext cx="8850702" cy="4167996"/>
          </a:xfrm>
        </p:spPr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en-US" dirty="0" smtClean="0"/>
              <a:t>isk assessment for selection of medical cases for monitoring</a:t>
            </a:r>
          </a:p>
          <a:p>
            <a:r>
              <a:rPr lang="en-US" dirty="0" smtClean="0"/>
              <a:t>Design </a:t>
            </a:r>
            <a:r>
              <a:rPr lang="en-US" dirty="0"/>
              <a:t>objective criteria </a:t>
            </a:r>
            <a:r>
              <a:rPr lang="en-US" dirty="0" smtClean="0"/>
              <a:t>for priority set for </a:t>
            </a:r>
            <a:r>
              <a:rPr lang="en-US" dirty="0"/>
              <a:t>selection of medical cases </a:t>
            </a:r>
            <a:endParaRPr lang="en-US" dirty="0" smtClean="0"/>
          </a:p>
          <a:p>
            <a:r>
              <a:rPr lang="en-US" dirty="0" smtClean="0"/>
              <a:t>Selection of medical cases for monitoring according to risk assessment </a:t>
            </a:r>
            <a:r>
              <a:rPr lang="en-US" dirty="0"/>
              <a:t>and based on objective criteria of selection </a:t>
            </a:r>
            <a:r>
              <a:rPr lang="en-US" dirty="0" smtClean="0"/>
              <a:t>of the </a:t>
            </a:r>
            <a:r>
              <a:rPr lang="en-US" dirty="0"/>
              <a:t>priority </a:t>
            </a:r>
            <a:endParaRPr lang="en-US" dirty="0" smtClean="0"/>
          </a:p>
          <a:p>
            <a:r>
              <a:rPr lang="en-US" dirty="0" smtClean="0"/>
              <a:t>On site monitoring </a:t>
            </a:r>
          </a:p>
          <a:p>
            <a:r>
              <a:rPr lang="en-US" dirty="0"/>
              <a:t>Assessment of results of monitoring and </a:t>
            </a:r>
            <a:r>
              <a:rPr lang="en-US" dirty="0" smtClean="0"/>
              <a:t>review/redesign </a:t>
            </a:r>
            <a:r>
              <a:rPr lang="en-US" dirty="0"/>
              <a:t>of selection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965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Provider service management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Claims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Q </a:t>
            </a:r>
            <a:r>
              <a:rPr lang="en-US" dirty="0"/>
              <a:t>&amp; P </a:t>
            </a:r>
            <a:r>
              <a:rPr lang="en-US" dirty="0" smtClean="0"/>
              <a:t>evaluation according to elaborated indicators</a:t>
            </a:r>
            <a:endParaRPr lang="en-US" dirty="0"/>
          </a:p>
          <a:p>
            <a:r>
              <a:rPr lang="en-US" dirty="0" smtClean="0"/>
              <a:t>Elaborate contract format</a:t>
            </a:r>
          </a:p>
          <a:p>
            <a:r>
              <a:rPr lang="en-US" dirty="0" smtClean="0"/>
              <a:t>Ensure contracting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025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2498"/>
              </p:ext>
            </p:extLst>
          </p:nvPr>
        </p:nvGraphicFramePr>
        <p:xfrm>
          <a:off x="534838" y="112144"/>
          <a:ext cx="11593901" cy="661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Visio" r:id="rId3" imgW="18414692" imgH="8771760" progId="Visio.Drawing.11">
                  <p:embed/>
                </p:oleObj>
              </mc:Choice>
              <mc:Fallback>
                <p:oleObj name="Visio" r:id="rId3" imgW="18414692" imgH="877176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38" y="112144"/>
                        <a:ext cx="11593901" cy="6619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333912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9306</TotalTime>
  <Words>177</Words>
  <Application>Microsoft Office PowerPoint</Application>
  <PresentationFormat>Custom</PresentationFormat>
  <Paragraphs>31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Crop</vt:lpstr>
      <vt:lpstr>Visio</vt:lpstr>
      <vt:lpstr>SSA SP Organization</vt:lpstr>
      <vt:lpstr>UHC management department structure</vt:lpstr>
      <vt:lpstr>Monitoring</vt:lpstr>
      <vt:lpstr>Provider service management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მაია მაღლაკელიძე-ხომერიკი</cp:lastModifiedBy>
  <cp:revision>80</cp:revision>
  <cp:lastPrinted>2018-11-12T08:08:11Z</cp:lastPrinted>
  <dcterms:created xsi:type="dcterms:W3CDTF">2018-03-17T10:49:29Z</dcterms:created>
  <dcterms:modified xsi:type="dcterms:W3CDTF">2018-11-12T08:20:30Z</dcterms:modified>
</cp:coreProperties>
</file>