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310" r:id="rId2"/>
    <p:sldId id="302" r:id="rId3"/>
    <p:sldId id="296" r:id="rId4"/>
    <p:sldId id="303" r:id="rId5"/>
    <p:sldId id="307" r:id="rId6"/>
    <p:sldId id="308" r:id="rId7"/>
    <p:sldId id="311" r:id="rId8"/>
    <p:sldId id="30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366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509EF0-F509-574E-BCD8-DE83CDB7CEAA}" type="doc">
      <dgm:prSet loTypeId="urn:microsoft.com/office/officeart/2005/8/layout/hierarchy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018F16D-A74E-6D4D-9584-7827DAFD5CF4}">
      <dgm:prSet phldrT="[Text]" custT="1"/>
      <dgm:spPr/>
      <dgm:t>
        <a:bodyPr/>
        <a:lstStyle/>
        <a:p>
          <a:r>
            <a:rPr lang="ka-GE" sz="1400" b="1" dirty="0" smtClean="0"/>
            <a:t>დირექტორის მოადგილე</a:t>
          </a:r>
          <a:endParaRPr lang="en-US" sz="1400" b="1" dirty="0"/>
        </a:p>
      </dgm:t>
    </dgm:pt>
    <dgm:pt modelId="{50880819-2034-5946-8361-242797ECE6F7}" type="parTrans" cxnId="{5DA294ED-7431-3047-B179-7A1C63F59F72}">
      <dgm:prSet/>
      <dgm:spPr/>
      <dgm:t>
        <a:bodyPr/>
        <a:lstStyle/>
        <a:p>
          <a:endParaRPr lang="en-US"/>
        </a:p>
      </dgm:t>
    </dgm:pt>
    <dgm:pt modelId="{526E1649-7B4D-3249-9BA9-231F99CB49BB}" type="sibTrans" cxnId="{5DA294ED-7431-3047-B179-7A1C63F59F72}">
      <dgm:prSet/>
      <dgm:spPr/>
      <dgm:t>
        <a:bodyPr/>
        <a:lstStyle/>
        <a:p>
          <a:endParaRPr lang="en-US"/>
        </a:p>
      </dgm:t>
    </dgm:pt>
    <dgm:pt modelId="{AD877999-EEE2-C14B-9890-DEE4D7B25BC1}">
      <dgm:prSet phldrT="[Text]" custT="1"/>
      <dgm:spPr/>
      <dgm:t>
        <a:bodyPr/>
        <a:lstStyle/>
        <a:p>
          <a:r>
            <a:rPr lang="en-US" sz="1400" b="1" dirty="0" smtClean="0"/>
            <a:t>ს</a:t>
          </a:r>
          <a:r>
            <a:rPr lang="ka-GE" sz="1400" b="1" dirty="0" smtClean="0"/>
            <a:t>ტრატეგიული დაგეგმვა და ორგანიზაციული უზრუნველყოფა</a:t>
          </a:r>
          <a:endParaRPr lang="en-US" sz="1400" b="1" dirty="0">
            <a:solidFill>
              <a:srgbClr val="FF0000"/>
            </a:solidFill>
          </a:endParaRPr>
        </a:p>
      </dgm:t>
    </dgm:pt>
    <dgm:pt modelId="{52C4380F-5CF6-BC42-9284-1A3A34CD7164}" type="parTrans" cxnId="{6A13AF48-108F-0344-BD0F-ADBFAA085894}">
      <dgm:prSet/>
      <dgm:spPr/>
      <dgm:t>
        <a:bodyPr/>
        <a:lstStyle/>
        <a:p>
          <a:endParaRPr lang="en-US" sz="1400" b="1"/>
        </a:p>
      </dgm:t>
    </dgm:pt>
    <dgm:pt modelId="{022198CF-4454-0448-8D30-239673D01851}" type="sibTrans" cxnId="{6A13AF48-108F-0344-BD0F-ADBFAA085894}">
      <dgm:prSet/>
      <dgm:spPr/>
      <dgm:t>
        <a:bodyPr/>
        <a:lstStyle/>
        <a:p>
          <a:endParaRPr lang="en-US"/>
        </a:p>
      </dgm:t>
    </dgm:pt>
    <dgm:pt modelId="{039CDAF3-C651-2B47-B2B7-E349ED6223CA}">
      <dgm:prSet phldrT="[Text]" custT="1"/>
      <dgm:spPr/>
      <dgm:t>
        <a:bodyPr/>
        <a:lstStyle/>
        <a:p>
          <a:r>
            <a:rPr lang="ka-GE" sz="1400" b="1" dirty="0" smtClean="0"/>
            <a:t>შეფასება და დაგეგმვა</a:t>
          </a:r>
          <a:endParaRPr lang="en-US" sz="1400" b="1" dirty="0"/>
        </a:p>
      </dgm:t>
    </dgm:pt>
    <dgm:pt modelId="{4A845C8A-C704-BE43-B1D4-8E0B3050E230}" type="parTrans" cxnId="{B5A59B73-91B0-404C-AE26-936D28900A16}">
      <dgm:prSet/>
      <dgm:spPr/>
      <dgm:t>
        <a:bodyPr/>
        <a:lstStyle/>
        <a:p>
          <a:endParaRPr lang="en-US" sz="1400" b="1"/>
        </a:p>
      </dgm:t>
    </dgm:pt>
    <dgm:pt modelId="{FF27E4F2-C96F-404E-A15D-131AE9BFE1BC}" type="sibTrans" cxnId="{B5A59B73-91B0-404C-AE26-936D28900A16}">
      <dgm:prSet/>
      <dgm:spPr/>
      <dgm:t>
        <a:bodyPr/>
        <a:lstStyle/>
        <a:p>
          <a:endParaRPr lang="en-US"/>
        </a:p>
      </dgm:t>
    </dgm:pt>
    <dgm:pt modelId="{E11441E2-7D06-9C42-8494-3B02C9AF7AA7}">
      <dgm:prSet phldrT="[Text]" custT="1"/>
      <dgm:spPr/>
      <dgm:t>
        <a:bodyPr/>
        <a:lstStyle/>
        <a:p>
          <a:r>
            <a:rPr lang="ka-GE" sz="1400" b="1" dirty="0" smtClean="0"/>
            <a:t>მიმწოდებლებითან ურთიერთობა</a:t>
          </a:r>
          <a:endParaRPr lang="en-US" sz="1400" b="1" dirty="0"/>
        </a:p>
      </dgm:t>
    </dgm:pt>
    <dgm:pt modelId="{BB6A3C8E-96D7-F149-BE50-7F6990D613F1}" type="parTrans" cxnId="{B0141928-0201-5A43-A7FB-751D26C60610}">
      <dgm:prSet/>
      <dgm:spPr/>
      <dgm:t>
        <a:bodyPr/>
        <a:lstStyle/>
        <a:p>
          <a:endParaRPr lang="en-US" sz="1400" b="1"/>
        </a:p>
      </dgm:t>
    </dgm:pt>
    <dgm:pt modelId="{60810003-4B1F-DF49-B509-B882418CDF9D}" type="sibTrans" cxnId="{B0141928-0201-5A43-A7FB-751D26C60610}">
      <dgm:prSet/>
      <dgm:spPr/>
      <dgm:t>
        <a:bodyPr/>
        <a:lstStyle/>
        <a:p>
          <a:endParaRPr lang="en-US"/>
        </a:p>
      </dgm:t>
    </dgm:pt>
    <dgm:pt modelId="{63778F36-C02E-CA4E-8C76-7C0433784F1F}">
      <dgm:prSet phldrT="[Text]" custT="1"/>
      <dgm:spPr/>
      <dgm:t>
        <a:bodyPr/>
        <a:lstStyle/>
        <a:p>
          <a:r>
            <a:rPr lang="ka-GE" sz="1400" b="1" dirty="0" smtClean="0"/>
            <a:t>კონტრაქტირება</a:t>
          </a:r>
          <a:endParaRPr lang="en-US" sz="1400" b="1" dirty="0"/>
        </a:p>
      </dgm:t>
    </dgm:pt>
    <dgm:pt modelId="{69AF2E98-3AC9-314D-8820-0F70FBA02261}" type="parTrans" cxnId="{3120C885-4F84-C84C-BC46-DB86273644DE}">
      <dgm:prSet/>
      <dgm:spPr/>
      <dgm:t>
        <a:bodyPr/>
        <a:lstStyle/>
        <a:p>
          <a:endParaRPr lang="en-US" sz="1400" b="1"/>
        </a:p>
      </dgm:t>
    </dgm:pt>
    <dgm:pt modelId="{9F5E2883-2BA8-6349-A136-66D22C418D75}" type="sibTrans" cxnId="{3120C885-4F84-C84C-BC46-DB86273644DE}">
      <dgm:prSet/>
      <dgm:spPr/>
      <dgm:t>
        <a:bodyPr/>
        <a:lstStyle/>
        <a:p>
          <a:pPr rtl="0"/>
          <a:endParaRPr lang="en-US"/>
        </a:p>
      </dgm:t>
    </dgm:pt>
    <dgm:pt modelId="{1B7B6EEB-91C9-7140-87B9-75D4B84EB84C}">
      <dgm:prSet custT="1"/>
      <dgm:spPr/>
      <dgm:t>
        <a:bodyPr/>
        <a:lstStyle/>
        <a:p>
          <a:r>
            <a:rPr lang="ka-GE" sz="1400" b="1" dirty="0" smtClean="0"/>
            <a:t>მედიკამენტები</a:t>
          </a:r>
          <a:endParaRPr lang="en-US" sz="1400" b="1" dirty="0"/>
        </a:p>
      </dgm:t>
    </dgm:pt>
    <dgm:pt modelId="{F17D0E26-92F2-C84E-A55D-C497E15FDCB7}" type="parTrans" cxnId="{124C67D2-012F-B949-BEB8-E9B6BB6F948A}">
      <dgm:prSet/>
      <dgm:spPr/>
      <dgm:t>
        <a:bodyPr/>
        <a:lstStyle/>
        <a:p>
          <a:endParaRPr lang="en-US" sz="1400" b="1"/>
        </a:p>
      </dgm:t>
    </dgm:pt>
    <dgm:pt modelId="{E456E61D-FA46-2C4A-BBD1-94DF66239218}" type="sibTrans" cxnId="{124C67D2-012F-B949-BEB8-E9B6BB6F948A}">
      <dgm:prSet/>
      <dgm:spPr/>
      <dgm:t>
        <a:bodyPr/>
        <a:lstStyle/>
        <a:p>
          <a:endParaRPr lang="en-US"/>
        </a:p>
      </dgm:t>
    </dgm:pt>
    <dgm:pt modelId="{C403CA39-305E-4E6D-9A37-D56026134789}">
      <dgm:prSet custT="1"/>
      <dgm:spPr/>
      <dgm:t>
        <a:bodyPr/>
        <a:lstStyle/>
        <a:p>
          <a:r>
            <a:rPr lang="ka-GE" sz="1400" b="1" dirty="0" smtClean="0"/>
            <a:t>ფასწარმოქმნა, ანაზღაურების/ გადახდის  მეთოდები</a:t>
          </a:r>
          <a:endParaRPr lang="en-US" sz="1400" b="1" dirty="0"/>
        </a:p>
      </dgm:t>
    </dgm:pt>
    <dgm:pt modelId="{DE796FB9-D8D2-43C9-A94E-B1AE5C8BF9B0}" type="parTrans" cxnId="{E2991CFD-E9DC-4197-A69F-F121F35C6A4C}">
      <dgm:prSet/>
      <dgm:spPr/>
      <dgm:t>
        <a:bodyPr/>
        <a:lstStyle/>
        <a:p>
          <a:endParaRPr lang="en-US" sz="1400" b="1"/>
        </a:p>
      </dgm:t>
    </dgm:pt>
    <dgm:pt modelId="{1422BD92-CD2A-440F-B627-CE7C326FDFED}" type="sibTrans" cxnId="{E2991CFD-E9DC-4197-A69F-F121F35C6A4C}">
      <dgm:prSet/>
      <dgm:spPr/>
      <dgm:t>
        <a:bodyPr/>
        <a:lstStyle/>
        <a:p>
          <a:endParaRPr lang="en-US"/>
        </a:p>
      </dgm:t>
    </dgm:pt>
    <dgm:pt modelId="{928B87F8-8A55-4CFA-AA2C-5A747745EC4D}">
      <dgm:prSet custT="1"/>
      <dgm:spPr/>
      <dgm:t>
        <a:bodyPr/>
        <a:lstStyle/>
        <a:p>
          <a:r>
            <a:rPr lang="ka-GE" sz="1400" b="1" dirty="0" smtClean="0"/>
            <a:t>ადმინისტრირება</a:t>
          </a:r>
          <a:endParaRPr lang="en-US" sz="1400" b="1" dirty="0"/>
        </a:p>
      </dgm:t>
    </dgm:pt>
    <dgm:pt modelId="{B48828D3-AA6A-4513-BD81-52D97D123C36}" type="parTrans" cxnId="{039B2117-31E4-4234-9F58-C43804AB51E3}">
      <dgm:prSet/>
      <dgm:spPr/>
      <dgm:t>
        <a:bodyPr/>
        <a:lstStyle/>
        <a:p>
          <a:endParaRPr lang="en-US" sz="1400" b="1"/>
        </a:p>
      </dgm:t>
    </dgm:pt>
    <dgm:pt modelId="{EBFCD75A-610A-49EC-B35A-6C0BAE0636C7}" type="sibTrans" cxnId="{039B2117-31E4-4234-9F58-C43804AB51E3}">
      <dgm:prSet/>
      <dgm:spPr/>
      <dgm:t>
        <a:bodyPr/>
        <a:lstStyle/>
        <a:p>
          <a:endParaRPr lang="en-US"/>
        </a:p>
      </dgm:t>
    </dgm:pt>
    <dgm:pt modelId="{DABACC06-5A00-4388-B775-C9AAE7D910B3}">
      <dgm:prSet custT="1"/>
      <dgm:spPr/>
      <dgm:t>
        <a:bodyPr/>
        <a:lstStyle/>
        <a:p>
          <a:r>
            <a:rPr lang="ka-GE" sz="1400" b="1" dirty="0" smtClean="0"/>
            <a:t>მონიტორინგი</a:t>
          </a:r>
          <a:endParaRPr lang="en-US" sz="1400" b="1" dirty="0"/>
        </a:p>
      </dgm:t>
    </dgm:pt>
    <dgm:pt modelId="{BF55310D-C78F-4065-82D4-6708902FE3A4}" type="parTrans" cxnId="{C21D7E38-C876-4217-B66C-0B0ADCB73F3F}">
      <dgm:prSet/>
      <dgm:spPr/>
      <dgm:t>
        <a:bodyPr/>
        <a:lstStyle/>
        <a:p>
          <a:endParaRPr lang="en-US" sz="1400" b="1"/>
        </a:p>
      </dgm:t>
    </dgm:pt>
    <dgm:pt modelId="{033C332C-B12E-476A-9C22-9B35711F7DF2}" type="sibTrans" cxnId="{C21D7E38-C876-4217-B66C-0B0ADCB73F3F}">
      <dgm:prSet/>
      <dgm:spPr/>
      <dgm:t>
        <a:bodyPr/>
        <a:lstStyle/>
        <a:p>
          <a:endParaRPr lang="en-US"/>
        </a:p>
      </dgm:t>
    </dgm:pt>
    <dgm:pt modelId="{E1156D71-D338-1D41-8555-AE4C6334A91D}" type="pres">
      <dgm:prSet presAssocID="{3C509EF0-F509-574E-BCD8-DE83CDB7CE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5C37A35-42DA-CC45-91F5-8D24831CE8CC}" type="pres">
      <dgm:prSet presAssocID="{D018F16D-A74E-6D4D-9584-7827DAFD5CF4}" presName="hierRoot1" presStyleCnt="0"/>
      <dgm:spPr/>
      <dgm:t>
        <a:bodyPr/>
        <a:lstStyle/>
        <a:p>
          <a:endParaRPr lang="en-US"/>
        </a:p>
      </dgm:t>
    </dgm:pt>
    <dgm:pt modelId="{0032C12D-FA91-2147-9171-2DFBD0A73690}" type="pres">
      <dgm:prSet presAssocID="{D018F16D-A74E-6D4D-9584-7827DAFD5CF4}" presName="composite" presStyleCnt="0"/>
      <dgm:spPr/>
      <dgm:t>
        <a:bodyPr/>
        <a:lstStyle/>
        <a:p>
          <a:endParaRPr lang="en-US"/>
        </a:p>
      </dgm:t>
    </dgm:pt>
    <dgm:pt modelId="{CBEB3329-7FE5-3F4A-B322-2B1150F89112}" type="pres">
      <dgm:prSet presAssocID="{D018F16D-A74E-6D4D-9584-7827DAFD5CF4}" presName="background" presStyleLbl="node0" presStyleIdx="0" presStyleCnt="1"/>
      <dgm:spPr/>
      <dgm:t>
        <a:bodyPr/>
        <a:lstStyle/>
        <a:p>
          <a:endParaRPr lang="en-US"/>
        </a:p>
      </dgm:t>
    </dgm:pt>
    <dgm:pt modelId="{B54A58CB-3B9F-AA44-B294-412F55B063FB}" type="pres">
      <dgm:prSet presAssocID="{D018F16D-A74E-6D4D-9584-7827DAFD5CF4}" presName="text" presStyleLbl="fgAcc0" presStyleIdx="0" presStyleCnt="1" custScaleX="489684" custScaleY="161323" custLinFactX="60573" custLinFactY="-100000" custLinFactNeighborX="100000" custLinFactNeighborY="-1978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0552F9-3D6D-8D47-B701-DECC90DFC906}" type="pres">
      <dgm:prSet presAssocID="{D018F16D-A74E-6D4D-9584-7827DAFD5CF4}" presName="hierChild2" presStyleCnt="0"/>
      <dgm:spPr/>
      <dgm:t>
        <a:bodyPr/>
        <a:lstStyle/>
        <a:p>
          <a:endParaRPr lang="en-US"/>
        </a:p>
      </dgm:t>
    </dgm:pt>
    <dgm:pt modelId="{8FAE24B7-4C19-374D-81DC-DD75CB23D031}" type="pres">
      <dgm:prSet presAssocID="{52C4380F-5CF6-BC42-9284-1A3A34CD716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C5601F23-0501-BD45-9E64-6BFD79666C29}" type="pres">
      <dgm:prSet presAssocID="{AD877999-EEE2-C14B-9890-DEE4D7B25BC1}" presName="hierRoot2" presStyleCnt="0"/>
      <dgm:spPr/>
      <dgm:t>
        <a:bodyPr/>
        <a:lstStyle/>
        <a:p>
          <a:endParaRPr lang="en-US"/>
        </a:p>
      </dgm:t>
    </dgm:pt>
    <dgm:pt modelId="{1FE7B523-0E36-C04F-82A5-0A983570D85B}" type="pres">
      <dgm:prSet presAssocID="{AD877999-EEE2-C14B-9890-DEE4D7B25BC1}" presName="composite2" presStyleCnt="0"/>
      <dgm:spPr/>
      <dgm:t>
        <a:bodyPr/>
        <a:lstStyle/>
        <a:p>
          <a:endParaRPr lang="en-US"/>
        </a:p>
      </dgm:t>
    </dgm:pt>
    <dgm:pt modelId="{EC8D59C5-B5FE-D843-84A3-33006072369C}" type="pres">
      <dgm:prSet presAssocID="{AD877999-EEE2-C14B-9890-DEE4D7B25BC1}" presName="background2" presStyleLbl="node2" presStyleIdx="0" presStyleCnt="2"/>
      <dgm:spPr/>
      <dgm:t>
        <a:bodyPr/>
        <a:lstStyle/>
        <a:p>
          <a:endParaRPr lang="en-US"/>
        </a:p>
      </dgm:t>
    </dgm:pt>
    <dgm:pt modelId="{0A7C2431-5C03-6A42-9050-B7A24E9A26C2}" type="pres">
      <dgm:prSet presAssocID="{AD877999-EEE2-C14B-9890-DEE4D7B25BC1}" presName="text2" presStyleLbl="fgAcc2" presStyleIdx="0" presStyleCnt="2" custScaleX="328306" custScaleY="165666" custLinFactY="-100000" custLinFactNeighborX="45463" custLinFactNeighborY="-1276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88145E-7A0E-D14E-AF3A-9261AC789286}" type="pres">
      <dgm:prSet presAssocID="{AD877999-EEE2-C14B-9890-DEE4D7B25BC1}" presName="hierChild3" presStyleCnt="0"/>
      <dgm:spPr/>
      <dgm:t>
        <a:bodyPr/>
        <a:lstStyle/>
        <a:p>
          <a:endParaRPr lang="en-US"/>
        </a:p>
      </dgm:t>
    </dgm:pt>
    <dgm:pt modelId="{FCA854C8-32EE-B44D-B763-1CCFAE803CFD}" type="pres">
      <dgm:prSet presAssocID="{4A845C8A-C704-BE43-B1D4-8E0B3050E230}" presName="Name17" presStyleLbl="parChTrans1D3" presStyleIdx="0" presStyleCnt="6"/>
      <dgm:spPr/>
      <dgm:t>
        <a:bodyPr/>
        <a:lstStyle/>
        <a:p>
          <a:endParaRPr lang="en-US"/>
        </a:p>
      </dgm:t>
    </dgm:pt>
    <dgm:pt modelId="{D846D98B-7B6C-9C4F-A45C-0BC1AF91B5E0}" type="pres">
      <dgm:prSet presAssocID="{039CDAF3-C651-2B47-B2B7-E349ED6223CA}" presName="hierRoot3" presStyleCnt="0"/>
      <dgm:spPr/>
      <dgm:t>
        <a:bodyPr/>
        <a:lstStyle/>
        <a:p>
          <a:endParaRPr lang="en-US"/>
        </a:p>
      </dgm:t>
    </dgm:pt>
    <dgm:pt modelId="{C777F184-BA24-2443-8C15-1AD87F13CDAF}" type="pres">
      <dgm:prSet presAssocID="{039CDAF3-C651-2B47-B2B7-E349ED6223CA}" presName="composite3" presStyleCnt="0"/>
      <dgm:spPr/>
      <dgm:t>
        <a:bodyPr/>
        <a:lstStyle/>
        <a:p>
          <a:endParaRPr lang="en-US"/>
        </a:p>
      </dgm:t>
    </dgm:pt>
    <dgm:pt modelId="{2767692F-0810-114D-AFE2-BAE8E01F1764}" type="pres">
      <dgm:prSet presAssocID="{039CDAF3-C651-2B47-B2B7-E349ED6223CA}" presName="background3" presStyleLbl="node3" presStyleIdx="0" presStyleCnt="6"/>
      <dgm:spPr/>
      <dgm:t>
        <a:bodyPr/>
        <a:lstStyle/>
        <a:p>
          <a:endParaRPr lang="en-US"/>
        </a:p>
      </dgm:t>
    </dgm:pt>
    <dgm:pt modelId="{1EBE4190-14AB-8A44-9CF3-D682A207D267}" type="pres">
      <dgm:prSet presAssocID="{039CDAF3-C651-2B47-B2B7-E349ED6223CA}" presName="text3" presStyleLbl="fgAcc3" presStyleIdx="0" presStyleCnt="6" custScaleX="231577" custScaleY="200185" custLinFactNeighborX="3657" custLinFactNeighborY="-162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55598-7D80-8143-A6A0-982FB15D1128}" type="pres">
      <dgm:prSet presAssocID="{039CDAF3-C651-2B47-B2B7-E349ED6223CA}" presName="hierChild4" presStyleCnt="0"/>
      <dgm:spPr/>
      <dgm:t>
        <a:bodyPr/>
        <a:lstStyle/>
        <a:p>
          <a:endParaRPr lang="en-US"/>
        </a:p>
      </dgm:t>
    </dgm:pt>
    <dgm:pt modelId="{E08AB950-92E0-4753-8938-221C3C74863C}" type="pres">
      <dgm:prSet presAssocID="{DE796FB9-D8D2-43C9-A94E-B1AE5C8BF9B0}" presName="Name17" presStyleLbl="parChTrans1D3" presStyleIdx="1" presStyleCnt="6"/>
      <dgm:spPr/>
      <dgm:t>
        <a:bodyPr/>
        <a:lstStyle/>
        <a:p>
          <a:endParaRPr lang="en-US"/>
        </a:p>
      </dgm:t>
    </dgm:pt>
    <dgm:pt modelId="{33B60106-0EDE-4B6C-AEB2-53528778F4FE}" type="pres">
      <dgm:prSet presAssocID="{C403CA39-305E-4E6D-9A37-D56026134789}" presName="hierRoot3" presStyleCnt="0"/>
      <dgm:spPr/>
    </dgm:pt>
    <dgm:pt modelId="{A40705E4-7602-4CE7-A5F0-80B8627A4BF3}" type="pres">
      <dgm:prSet presAssocID="{C403CA39-305E-4E6D-9A37-D56026134789}" presName="composite3" presStyleCnt="0"/>
      <dgm:spPr/>
    </dgm:pt>
    <dgm:pt modelId="{1335862E-99C1-4688-9841-010921246D65}" type="pres">
      <dgm:prSet presAssocID="{C403CA39-305E-4E6D-9A37-D56026134789}" presName="background3" presStyleLbl="node3" presStyleIdx="1" presStyleCnt="6"/>
      <dgm:spPr/>
    </dgm:pt>
    <dgm:pt modelId="{D29B2BB2-0F99-4879-9D6C-74EBEE284028}" type="pres">
      <dgm:prSet presAssocID="{C403CA39-305E-4E6D-9A37-D56026134789}" presName="text3" presStyleLbl="fgAcc3" presStyleIdx="1" presStyleCnt="6" custScaleX="237864" custScaleY="216799" custLinFactNeighborX="62879" custLinFactNeighborY="-259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93EED5-9F0E-4721-AD47-351F188A9E95}" type="pres">
      <dgm:prSet presAssocID="{C403CA39-305E-4E6D-9A37-D56026134789}" presName="hierChild4" presStyleCnt="0"/>
      <dgm:spPr/>
    </dgm:pt>
    <dgm:pt modelId="{09F8715C-27DF-4D48-97CF-C481A750CCAE}" type="pres">
      <dgm:prSet presAssocID="{BB6A3C8E-96D7-F149-BE50-7F6990D613F1}" presName="Name10" presStyleLbl="parChTrans1D2" presStyleIdx="1" presStyleCnt="2"/>
      <dgm:spPr/>
      <dgm:t>
        <a:bodyPr/>
        <a:lstStyle/>
        <a:p>
          <a:endParaRPr lang="en-US"/>
        </a:p>
      </dgm:t>
    </dgm:pt>
    <dgm:pt modelId="{375609DC-0A6E-714A-BA55-C6DB56095E41}" type="pres">
      <dgm:prSet presAssocID="{E11441E2-7D06-9C42-8494-3B02C9AF7AA7}" presName="hierRoot2" presStyleCnt="0"/>
      <dgm:spPr/>
      <dgm:t>
        <a:bodyPr/>
        <a:lstStyle/>
        <a:p>
          <a:endParaRPr lang="en-US"/>
        </a:p>
      </dgm:t>
    </dgm:pt>
    <dgm:pt modelId="{2D6A1776-A3A8-8747-A0E1-D394C9ECF318}" type="pres">
      <dgm:prSet presAssocID="{E11441E2-7D06-9C42-8494-3B02C9AF7AA7}" presName="composite2" presStyleCnt="0"/>
      <dgm:spPr/>
      <dgm:t>
        <a:bodyPr/>
        <a:lstStyle/>
        <a:p>
          <a:endParaRPr lang="en-US"/>
        </a:p>
      </dgm:t>
    </dgm:pt>
    <dgm:pt modelId="{DE41CC85-3234-7048-946D-2B008BC3B510}" type="pres">
      <dgm:prSet presAssocID="{E11441E2-7D06-9C42-8494-3B02C9AF7AA7}" presName="background2" presStyleLbl="node2" presStyleIdx="1" presStyleCnt="2"/>
      <dgm:spPr/>
      <dgm:t>
        <a:bodyPr/>
        <a:lstStyle/>
        <a:p>
          <a:endParaRPr lang="en-US"/>
        </a:p>
      </dgm:t>
    </dgm:pt>
    <dgm:pt modelId="{7042C621-C0D4-9F4C-A23F-E8C6D0217D4E}" type="pres">
      <dgm:prSet presAssocID="{E11441E2-7D06-9C42-8494-3B02C9AF7AA7}" presName="text2" presStyleLbl="fgAcc2" presStyleIdx="1" presStyleCnt="2" custScaleX="310376" custScaleY="140341" custLinFactX="53983" custLinFactY="-100000" custLinFactNeighborX="100000" custLinFactNeighborY="-1245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5A2E7-B877-8246-A864-FC8B00B911E3}" type="pres">
      <dgm:prSet presAssocID="{E11441E2-7D06-9C42-8494-3B02C9AF7AA7}" presName="hierChild3" presStyleCnt="0"/>
      <dgm:spPr/>
      <dgm:t>
        <a:bodyPr/>
        <a:lstStyle/>
        <a:p>
          <a:endParaRPr lang="en-US"/>
        </a:p>
      </dgm:t>
    </dgm:pt>
    <dgm:pt modelId="{69842837-A1C7-F047-9722-975450D39151}" type="pres">
      <dgm:prSet presAssocID="{69AF2E98-3AC9-314D-8820-0F70FBA02261}" presName="Name17" presStyleLbl="parChTrans1D3" presStyleIdx="2" presStyleCnt="6"/>
      <dgm:spPr/>
      <dgm:t>
        <a:bodyPr/>
        <a:lstStyle/>
        <a:p>
          <a:endParaRPr lang="en-US"/>
        </a:p>
      </dgm:t>
    </dgm:pt>
    <dgm:pt modelId="{A98FB1DE-8C67-6D4E-A22E-815D7F10E6D8}" type="pres">
      <dgm:prSet presAssocID="{63778F36-C02E-CA4E-8C76-7C0433784F1F}" presName="hierRoot3" presStyleCnt="0"/>
      <dgm:spPr/>
      <dgm:t>
        <a:bodyPr/>
        <a:lstStyle/>
        <a:p>
          <a:endParaRPr lang="en-US"/>
        </a:p>
      </dgm:t>
    </dgm:pt>
    <dgm:pt modelId="{1BDD704B-06C6-5843-BC18-8EB616EFDD38}" type="pres">
      <dgm:prSet presAssocID="{63778F36-C02E-CA4E-8C76-7C0433784F1F}" presName="composite3" presStyleCnt="0"/>
      <dgm:spPr/>
      <dgm:t>
        <a:bodyPr/>
        <a:lstStyle/>
        <a:p>
          <a:endParaRPr lang="en-US"/>
        </a:p>
      </dgm:t>
    </dgm:pt>
    <dgm:pt modelId="{ABA48A1B-8822-E846-A848-75B74FFBE425}" type="pres">
      <dgm:prSet presAssocID="{63778F36-C02E-CA4E-8C76-7C0433784F1F}" presName="background3" presStyleLbl="node3" presStyleIdx="2" presStyleCnt="6"/>
      <dgm:spPr/>
      <dgm:t>
        <a:bodyPr/>
        <a:lstStyle/>
        <a:p>
          <a:endParaRPr lang="en-US"/>
        </a:p>
      </dgm:t>
    </dgm:pt>
    <dgm:pt modelId="{265B9270-3539-5242-B26D-653D5BEE88F5}" type="pres">
      <dgm:prSet presAssocID="{63778F36-C02E-CA4E-8C76-7C0433784F1F}" presName="text3" presStyleLbl="fgAcc3" presStyleIdx="2" presStyleCnt="6" custScaleX="227186" custScaleY="171097" custLinFactX="103591" custLinFactY="-61428" custLinFactNeighborX="2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F04DB-936A-C941-A3E7-4C70766E2F0D}" type="pres">
      <dgm:prSet presAssocID="{63778F36-C02E-CA4E-8C76-7C0433784F1F}" presName="hierChild4" presStyleCnt="0"/>
      <dgm:spPr/>
      <dgm:t>
        <a:bodyPr/>
        <a:lstStyle/>
        <a:p>
          <a:endParaRPr lang="en-US"/>
        </a:p>
      </dgm:t>
    </dgm:pt>
    <dgm:pt modelId="{C1BEA691-1997-114E-BBE7-4478D6BC8079}" type="pres">
      <dgm:prSet presAssocID="{F17D0E26-92F2-C84E-A55D-C497E15FDCB7}" presName="Name17" presStyleLbl="parChTrans1D3" presStyleIdx="3" presStyleCnt="6"/>
      <dgm:spPr/>
      <dgm:t>
        <a:bodyPr/>
        <a:lstStyle/>
        <a:p>
          <a:endParaRPr lang="en-US"/>
        </a:p>
      </dgm:t>
    </dgm:pt>
    <dgm:pt modelId="{878EC1D0-A2F1-2E4F-AE2A-D4110750169C}" type="pres">
      <dgm:prSet presAssocID="{1B7B6EEB-91C9-7140-87B9-75D4B84EB84C}" presName="hierRoot3" presStyleCnt="0"/>
      <dgm:spPr/>
      <dgm:t>
        <a:bodyPr/>
        <a:lstStyle/>
        <a:p>
          <a:endParaRPr lang="en-US"/>
        </a:p>
      </dgm:t>
    </dgm:pt>
    <dgm:pt modelId="{0CD99C5C-CD78-8249-B25A-B55D36039C1E}" type="pres">
      <dgm:prSet presAssocID="{1B7B6EEB-91C9-7140-87B9-75D4B84EB84C}" presName="composite3" presStyleCnt="0"/>
      <dgm:spPr/>
      <dgm:t>
        <a:bodyPr/>
        <a:lstStyle/>
        <a:p>
          <a:endParaRPr lang="en-US"/>
        </a:p>
      </dgm:t>
    </dgm:pt>
    <dgm:pt modelId="{281BBB3A-F617-4B40-B99A-49758F3FEB14}" type="pres">
      <dgm:prSet presAssocID="{1B7B6EEB-91C9-7140-87B9-75D4B84EB84C}" presName="background3" presStyleLbl="node3" presStyleIdx="3" presStyleCnt="6"/>
      <dgm:spPr/>
      <dgm:t>
        <a:bodyPr/>
        <a:lstStyle/>
        <a:p>
          <a:endParaRPr lang="en-US"/>
        </a:p>
      </dgm:t>
    </dgm:pt>
    <dgm:pt modelId="{05B20E95-8861-A547-9B42-D4D19E3AB3B5}" type="pres">
      <dgm:prSet presAssocID="{1B7B6EEB-91C9-7140-87B9-75D4B84EB84C}" presName="text3" presStyleLbl="fgAcc3" presStyleIdx="3" presStyleCnt="6" custScaleX="273808" custScaleY="173923" custLinFactY="98672" custLinFactNeighborX="954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DFDFC-B209-8843-A501-208DA53A7802}" type="pres">
      <dgm:prSet presAssocID="{1B7B6EEB-91C9-7140-87B9-75D4B84EB84C}" presName="hierChild4" presStyleCnt="0"/>
      <dgm:spPr/>
      <dgm:t>
        <a:bodyPr/>
        <a:lstStyle/>
        <a:p>
          <a:endParaRPr lang="en-US"/>
        </a:p>
      </dgm:t>
    </dgm:pt>
    <dgm:pt modelId="{CB3E0FA2-43D3-4FB0-87B3-CE4616EFF2AC}" type="pres">
      <dgm:prSet presAssocID="{B48828D3-AA6A-4513-BD81-52D97D123C36}" presName="Name17" presStyleLbl="parChTrans1D3" presStyleIdx="4" presStyleCnt="6"/>
      <dgm:spPr/>
      <dgm:t>
        <a:bodyPr/>
        <a:lstStyle/>
        <a:p>
          <a:endParaRPr lang="en-US"/>
        </a:p>
      </dgm:t>
    </dgm:pt>
    <dgm:pt modelId="{98A4D1D6-A2AF-44E7-BA91-B460A2D494BB}" type="pres">
      <dgm:prSet presAssocID="{928B87F8-8A55-4CFA-AA2C-5A747745EC4D}" presName="hierRoot3" presStyleCnt="0"/>
      <dgm:spPr/>
    </dgm:pt>
    <dgm:pt modelId="{185AC399-5800-43DC-9860-090D346637C7}" type="pres">
      <dgm:prSet presAssocID="{928B87F8-8A55-4CFA-AA2C-5A747745EC4D}" presName="composite3" presStyleCnt="0"/>
      <dgm:spPr/>
    </dgm:pt>
    <dgm:pt modelId="{057AB79D-B18A-4152-B619-A989F87AA7DC}" type="pres">
      <dgm:prSet presAssocID="{928B87F8-8A55-4CFA-AA2C-5A747745EC4D}" presName="background3" presStyleLbl="node3" presStyleIdx="4" presStyleCnt="6"/>
      <dgm:spPr/>
    </dgm:pt>
    <dgm:pt modelId="{D2EDDBEC-6310-4875-A257-DEF34D3D6A6A}" type="pres">
      <dgm:prSet presAssocID="{928B87F8-8A55-4CFA-AA2C-5A747745EC4D}" presName="text3" presStyleLbl="fgAcc3" presStyleIdx="4" presStyleCnt="6" custScaleX="225248" custScaleY="159458" custLinFactX="100000" custLinFactY="-38754" custLinFactNeighborX="142261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7FA032-3A28-4619-989C-BE928EC09AF2}" type="pres">
      <dgm:prSet presAssocID="{928B87F8-8A55-4CFA-AA2C-5A747745EC4D}" presName="hierChild4" presStyleCnt="0"/>
      <dgm:spPr/>
    </dgm:pt>
    <dgm:pt modelId="{0F3211F3-41CC-4B19-AD16-FAA6DAA168D3}" type="pres">
      <dgm:prSet presAssocID="{BF55310D-C78F-4065-82D4-6708902FE3A4}" presName="Name17" presStyleLbl="parChTrans1D3" presStyleIdx="5" presStyleCnt="6"/>
      <dgm:spPr/>
      <dgm:t>
        <a:bodyPr/>
        <a:lstStyle/>
        <a:p>
          <a:endParaRPr lang="en-US"/>
        </a:p>
      </dgm:t>
    </dgm:pt>
    <dgm:pt modelId="{B63CF109-56CC-4B1F-97FB-382B5F13CF90}" type="pres">
      <dgm:prSet presAssocID="{DABACC06-5A00-4388-B775-C9AAE7D910B3}" presName="hierRoot3" presStyleCnt="0"/>
      <dgm:spPr/>
    </dgm:pt>
    <dgm:pt modelId="{55F3BA43-343A-4B50-9A9A-B34B715DD2D4}" type="pres">
      <dgm:prSet presAssocID="{DABACC06-5A00-4388-B775-C9AAE7D910B3}" presName="composite3" presStyleCnt="0"/>
      <dgm:spPr/>
    </dgm:pt>
    <dgm:pt modelId="{B9090935-91C1-4CAE-9AE5-FA6FADE37256}" type="pres">
      <dgm:prSet presAssocID="{DABACC06-5A00-4388-B775-C9AAE7D910B3}" presName="background3" presStyleLbl="node3" presStyleIdx="5" presStyleCnt="6"/>
      <dgm:spPr/>
    </dgm:pt>
    <dgm:pt modelId="{1CE5F310-63FD-43C4-8A21-A6B0E8BCF2C6}" type="pres">
      <dgm:prSet presAssocID="{DABACC06-5A00-4388-B775-C9AAE7D910B3}" presName="text3" presStyleLbl="fgAcc3" presStyleIdx="5" presStyleCnt="6" custScaleX="219705" custScaleY="158036" custLinFactY="100000" custLinFactNeighborX="-42896" custLinFactNeighborY="10633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C9C556-2941-4BD8-99C6-7236853CD398}" type="pres">
      <dgm:prSet presAssocID="{DABACC06-5A00-4388-B775-C9AAE7D910B3}" presName="hierChild4" presStyleCnt="0"/>
      <dgm:spPr/>
    </dgm:pt>
  </dgm:ptLst>
  <dgm:cxnLst>
    <dgm:cxn modelId="{69FD97AB-77C0-4B22-9366-235EFE84E49A}" type="presOf" srcId="{69AF2E98-3AC9-314D-8820-0F70FBA02261}" destId="{69842837-A1C7-F047-9722-975450D39151}" srcOrd="0" destOrd="0" presId="urn:microsoft.com/office/officeart/2005/8/layout/hierarchy1"/>
    <dgm:cxn modelId="{561CB71C-7CCB-4912-8FE5-A7F8E0134B56}" type="presOf" srcId="{039CDAF3-C651-2B47-B2B7-E349ED6223CA}" destId="{1EBE4190-14AB-8A44-9CF3-D682A207D267}" srcOrd="0" destOrd="0" presId="urn:microsoft.com/office/officeart/2005/8/layout/hierarchy1"/>
    <dgm:cxn modelId="{9C33533C-BB57-4B74-8E64-D6F07D5C4E79}" type="presOf" srcId="{B48828D3-AA6A-4513-BD81-52D97D123C36}" destId="{CB3E0FA2-43D3-4FB0-87B3-CE4616EFF2AC}" srcOrd="0" destOrd="0" presId="urn:microsoft.com/office/officeart/2005/8/layout/hierarchy1"/>
    <dgm:cxn modelId="{6A13AF48-108F-0344-BD0F-ADBFAA085894}" srcId="{D018F16D-A74E-6D4D-9584-7827DAFD5CF4}" destId="{AD877999-EEE2-C14B-9890-DEE4D7B25BC1}" srcOrd="0" destOrd="0" parTransId="{52C4380F-5CF6-BC42-9284-1A3A34CD7164}" sibTransId="{022198CF-4454-0448-8D30-239673D01851}"/>
    <dgm:cxn modelId="{DFACDD81-90BC-47EC-87AE-5E58662B9168}" type="presOf" srcId="{63778F36-C02E-CA4E-8C76-7C0433784F1F}" destId="{265B9270-3539-5242-B26D-653D5BEE88F5}" srcOrd="0" destOrd="0" presId="urn:microsoft.com/office/officeart/2005/8/layout/hierarchy1"/>
    <dgm:cxn modelId="{B0141928-0201-5A43-A7FB-751D26C60610}" srcId="{D018F16D-A74E-6D4D-9584-7827DAFD5CF4}" destId="{E11441E2-7D06-9C42-8494-3B02C9AF7AA7}" srcOrd="1" destOrd="0" parTransId="{BB6A3C8E-96D7-F149-BE50-7F6990D613F1}" sibTransId="{60810003-4B1F-DF49-B509-B882418CDF9D}"/>
    <dgm:cxn modelId="{5DA294ED-7431-3047-B179-7A1C63F59F72}" srcId="{3C509EF0-F509-574E-BCD8-DE83CDB7CEAA}" destId="{D018F16D-A74E-6D4D-9584-7827DAFD5CF4}" srcOrd="0" destOrd="0" parTransId="{50880819-2034-5946-8361-242797ECE6F7}" sibTransId="{526E1649-7B4D-3249-9BA9-231F99CB49BB}"/>
    <dgm:cxn modelId="{C729E40E-77D9-45A4-8A07-1EB3C3A2D0D2}" type="presOf" srcId="{1B7B6EEB-91C9-7140-87B9-75D4B84EB84C}" destId="{05B20E95-8861-A547-9B42-D4D19E3AB3B5}" srcOrd="0" destOrd="0" presId="urn:microsoft.com/office/officeart/2005/8/layout/hierarchy1"/>
    <dgm:cxn modelId="{3120C885-4F84-C84C-BC46-DB86273644DE}" srcId="{E11441E2-7D06-9C42-8494-3B02C9AF7AA7}" destId="{63778F36-C02E-CA4E-8C76-7C0433784F1F}" srcOrd="0" destOrd="0" parTransId="{69AF2E98-3AC9-314D-8820-0F70FBA02261}" sibTransId="{9F5E2883-2BA8-6349-A136-66D22C418D75}"/>
    <dgm:cxn modelId="{5502285A-7807-48FD-9039-C1B150DF505D}" type="presOf" srcId="{AD877999-EEE2-C14B-9890-DEE4D7B25BC1}" destId="{0A7C2431-5C03-6A42-9050-B7A24E9A26C2}" srcOrd="0" destOrd="0" presId="urn:microsoft.com/office/officeart/2005/8/layout/hierarchy1"/>
    <dgm:cxn modelId="{B5A59B73-91B0-404C-AE26-936D28900A16}" srcId="{AD877999-EEE2-C14B-9890-DEE4D7B25BC1}" destId="{039CDAF3-C651-2B47-B2B7-E349ED6223CA}" srcOrd="0" destOrd="0" parTransId="{4A845C8A-C704-BE43-B1D4-8E0B3050E230}" sibTransId="{FF27E4F2-C96F-404E-A15D-131AE9BFE1BC}"/>
    <dgm:cxn modelId="{F097FFFE-CC76-4CC8-A999-3B70863D0243}" type="presOf" srcId="{928B87F8-8A55-4CFA-AA2C-5A747745EC4D}" destId="{D2EDDBEC-6310-4875-A257-DEF34D3D6A6A}" srcOrd="0" destOrd="0" presId="urn:microsoft.com/office/officeart/2005/8/layout/hierarchy1"/>
    <dgm:cxn modelId="{1306BB2C-4B3A-4869-9525-74380F83E0E5}" type="presOf" srcId="{E11441E2-7D06-9C42-8494-3B02C9AF7AA7}" destId="{7042C621-C0D4-9F4C-A23F-E8C6D0217D4E}" srcOrd="0" destOrd="0" presId="urn:microsoft.com/office/officeart/2005/8/layout/hierarchy1"/>
    <dgm:cxn modelId="{E2991CFD-E9DC-4197-A69F-F121F35C6A4C}" srcId="{AD877999-EEE2-C14B-9890-DEE4D7B25BC1}" destId="{C403CA39-305E-4E6D-9A37-D56026134789}" srcOrd="1" destOrd="0" parTransId="{DE796FB9-D8D2-43C9-A94E-B1AE5C8BF9B0}" sibTransId="{1422BD92-CD2A-440F-B627-CE7C326FDFED}"/>
    <dgm:cxn modelId="{6F94975B-9272-4B31-84F2-767D7F2862EF}" type="presOf" srcId="{52C4380F-5CF6-BC42-9284-1A3A34CD7164}" destId="{8FAE24B7-4C19-374D-81DC-DD75CB23D031}" srcOrd="0" destOrd="0" presId="urn:microsoft.com/office/officeart/2005/8/layout/hierarchy1"/>
    <dgm:cxn modelId="{84E3C76A-0A86-4260-B9AF-2076D6917B89}" type="presOf" srcId="{DABACC06-5A00-4388-B775-C9AAE7D910B3}" destId="{1CE5F310-63FD-43C4-8A21-A6B0E8BCF2C6}" srcOrd="0" destOrd="0" presId="urn:microsoft.com/office/officeart/2005/8/layout/hierarchy1"/>
    <dgm:cxn modelId="{124C67D2-012F-B949-BEB8-E9B6BB6F948A}" srcId="{E11441E2-7D06-9C42-8494-3B02C9AF7AA7}" destId="{1B7B6EEB-91C9-7140-87B9-75D4B84EB84C}" srcOrd="1" destOrd="0" parTransId="{F17D0E26-92F2-C84E-A55D-C497E15FDCB7}" sibTransId="{E456E61D-FA46-2C4A-BBD1-94DF66239218}"/>
    <dgm:cxn modelId="{039B2117-31E4-4234-9F58-C43804AB51E3}" srcId="{E11441E2-7D06-9C42-8494-3B02C9AF7AA7}" destId="{928B87F8-8A55-4CFA-AA2C-5A747745EC4D}" srcOrd="2" destOrd="0" parTransId="{B48828D3-AA6A-4513-BD81-52D97D123C36}" sibTransId="{EBFCD75A-610A-49EC-B35A-6C0BAE0636C7}"/>
    <dgm:cxn modelId="{D9D2767C-6B7D-4701-9FA4-6215B51A67E9}" type="presOf" srcId="{4A845C8A-C704-BE43-B1D4-8E0B3050E230}" destId="{FCA854C8-32EE-B44D-B763-1CCFAE803CFD}" srcOrd="0" destOrd="0" presId="urn:microsoft.com/office/officeart/2005/8/layout/hierarchy1"/>
    <dgm:cxn modelId="{F363C2AA-FC83-43C1-AAFB-4350BF9509C7}" type="presOf" srcId="{BB6A3C8E-96D7-F149-BE50-7F6990D613F1}" destId="{09F8715C-27DF-4D48-97CF-C481A750CCAE}" srcOrd="0" destOrd="0" presId="urn:microsoft.com/office/officeart/2005/8/layout/hierarchy1"/>
    <dgm:cxn modelId="{C21D7E38-C876-4217-B66C-0B0ADCB73F3F}" srcId="{E11441E2-7D06-9C42-8494-3B02C9AF7AA7}" destId="{DABACC06-5A00-4388-B775-C9AAE7D910B3}" srcOrd="3" destOrd="0" parTransId="{BF55310D-C78F-4065-82D4-6708902FE3A4}" sibTransId="{033C332C-B12E-476A-9C22-9B35711F7DF2}"/>
    <dgm:cxn modelId="{5468595B-387C-4F7C-B27F-48D7DE85F867}" type="presOf" srcId="{C403CA39-305E-4E6D-9A37-D56026134789}" destId="{D29B2BB2-0F99-4879-9D6C-74EBEE284028}" srcOrd="0" destOrd="0" presId="urn:microsoft.com/office/officeart/2005/8/layout/hierarchy1"/>
    <dgm:cxn modelId="{D57ADF31-FB6A-4BF4-BA5D-7E12E15E5F02}" type="presOf" srcId="{BF55310D-C78F-4065-82D4-6708902FE3A4}" destId="{0F3211F3-41CC-4B19-AD16-FAA6DAA168D3}" srcOrd="0" destOrd="0" presId="urn:microsoft.com/office/officeart/2005/8/layout/hierarchy1"/>
    <dgm:cxn modelId="{56C38C56-6D8C-4420-9556-84AE341A6F2A}" type="presOf" srcId="{F17D0E26-92F2-C84E-A55D-C497E15FDCB7}" destId="{C1BEA691-1997-114E-BBE7-4478D6BC8079}" srcOrd="0" destOrd="0" presId="urn:microsoft.com/office/officeart/2005/8/layout/hierarchy1"/>
    <dgm:cxn modelId="{9243E100-7FDC-4710-8D07-2179DF6D2935}" type="presOf" srcId="{D018F16D-A74E-6D4D-9584-7827DAFD5CF4}" destId="{B54A58CB-3B9F-AA44-B294-412F55B063FB}" srcOrd="0" destOrd="0" presId="urn:microsoft.com/office/officeart/2005/8/layout/hierarchy1"/>
    <dgm:cxn modelId="{508EC977-397B-4AD6-9664-5515B86EBD75}" type="presOf" srcId="{DE796FB9-D8D2-43C9-A94E-B1AE5C8BF9B0}" destId="{E08AB950-92E0-4753-8938-221C3C74863C}" srcOrd="0" destOrd="0" presId="urn:microsoft.com/office/officeart/2005/8/layout/hierarchy1"/>
    <dgm:cxn modelId="{E44C8573-FC3B-462F-8EAA-614A1248D1F5}" type="presOf" srcId="{3C509EF0-F509-574E-BCD8-DE83CDB7CEAA}" destId="{E1156D71-D338-1D41-8555-AE4C6334A91D}" srcOrd="0" destOrd="0" presId="urn:microsoft.com/office/officeart/2005/8/layout/hierarchy1"/>
    <dgm:cxn modelId="{A07B8025-D715-4281-A251-C4508E8FEF2C}" type="presParOf" srcId="{E1156D71-D338-1D41-8555-AE4C6334A91D}" destId="{45C37A35-42DA-CC45-91F5-8D24831CE8CC}" srcOrd="0" destOrd="0" presId="urn:microsoft.com/office/officeart/2005/8/layout/hierarchy1"/>
    <dgm:cxn modelId="{4C7EEAAA-8394-4A4F-94B8-8B0646233014}" type="presParOf" srcId="{45C37A35-42DA-CC45-91F5-8D24831CE8CC}" destId="{0032C12D-FA91-2147-9171-2DFBD0A73690}" srcOrd="0" destOrd="0" presId="urn:microsoft.com/office/officeart/2005/8/layout/hierarchy1"/>
    <dgm:cxn modelId="{45F39469-43A5-4413-B3A4-E97F0A73336F}" type="presParOf" srcId="{0032C12D-FA91-2147-9171-2DFBD0A73690}" destId="{CBEB3329-7FE5-3F4A-B322-2B1150F89112}" srcOrd="0" destOrd="0" presId="urn:microsoft.com/office/officeart/2005/8/layout/hierarchy1"/>
    <dgm:cxn modelId="{1BE57F19-FC18-4DB8-B8A9-D8ECB0CE2C60}" type="presParOf" srcId="{0032C12D-FA91-2147-9171-2DFBD0A73690}" destId="{B54A58CB-3B9F-AA44-B294-412F55B063FB}" srcOrd="1" destOrd="0" presId="urn:microsoft.com/office/officeart/2005/8/layout/hierarchy1"/>
    <dgm:cxn modelId="{92813493-C415-43D9-BBCD-B21E0349E559}" type="presParOf" srcId="{45C37A35-42DA-CC45-91F5-8D24831CE8CC}" destId="{430552F9-3D6D-8D47-B701-DECC90DFC906}" srcOrd="1" destOrd="0" presId="urn:microsoft.com/office/officeart/2005/8/layout/hierarchy1"/>
    <dgm:cxn modelId="{A654F41D-C780-4672-B06C-2473B77C7AA2}" type="presParOf" srcId="{430552F9-3D6D-8D47-B701-DECC90DFC906}" destId="{8FAE24B7-4C19-374D-81DC-DD75CB23D031}" srcOrd="0" destOrd="0" presId="urn:microsoft.com/office/officeart/2005/8/layout/hierarchy1"/>
    <dgm:cxn modelId="{D01E8923-109F-41A1-B635-273EF04CED55}" type="presParOf" srcId="{430552F9-3D6D-8D47-B701-DECC90DFC906}" destId="{C5601F23-0501-BD45-9E64-6BFD79666C29}" srcOrd="1" destOrd="0" presId="urn:microsoft.com/office/officeart/2005/8/layout/hierarchy1"/>
    <dgm:cxn modelId="{1CB6846E-3D27-4AE9-9EC8-1BE8E58BDF06}" type="presParOf" srcId="{C5601F23-0501-BD45-9E64-6BFD79666C29}" destId="{1FE7B523-0E36-C04F-82A5-0A983570D85B}" srcOrd="0" destOrd="0" presId="urn:microsoft.com/office/officeart/2005/8/layout/hierarchy1"/>
    <dgm:cxn modelId="{4E8732CD-9922-4DD5-8052-6D50906867AD}" type="presParOf" srcId="{1FE7B523-0E36-C04F-82A5-0A983570D85B}" destId="{EC8D59C5-B5FE-D843-84A3-33006072369C}" srcOrd="0" destOrd="0" presId="urn:microsoft.com/office/officeart/2005/8/layout/hierarchy1"/>
    <dgm:cxn modelId="{2A55060B-4C29-4914-A3A1-B57002D446E3}" type="presParOf" srcId="{1FE7B523-0E36-C04F-82A5-0A983570D85B}" destId="{0A7C2431-5C03-6A42-9050-B7A24E9A26C2}" srcOrd="1" destOrd="0" presId="urn:microsoft.com/office/officeart/2005/8/layout/hierarchy1"/>
    <dgm:cxn modelId="{017EB597-1980-4D5B-9B10-9B2A42ACAD3E}" type="presParOf" srcId="{C5601F23-0501-BD45-9E64-6BFD79666C29}" destId="{EC88145E-7A0E-D14E-AF3A-9261AC789286}" srcOrd="1" destOrd="0" presId="urn:microsoft.com/office/officeart/2005/8/layout/hierarchy1"/>
    <dgm:cxn modelId="{D5183348-E163-47B2-A9F4-63BFB61F2FD6}" type="presParOf" srcId="{EC88145E-7A0E-D14E-AF3A-9261AC789286}" destId="{FCA854C8-32EE-B44D-B763-1CCFAE803CFD}" srcOrd="0" destOrd="0" presId="urn:microsoft.com/office/officeart/2005/8/layout/hierarchy1"/>
    <dgm:cxn modelId="{7BB892E3-19CF-4EB9-9BA2-5C634F189664}" type="presParOf" srcId="{EC88145E-7A0E-D14E-AF3A-9261AC789286}" destId="{D846D98B-7B6C-9C4F-A45C-0BC1AF91B5E0}" srcOrd="1" destOrd="0" presId="urn:microsoft.com/office/officeart/2005/8/layout/hierarchy1"/>
    <dgm:cxn modelId="{63C969D8-6394-4FF1-8CF0-2CA412F1127F}" type="presParOf" srcId="{D846D98B-7B6C-9C4F-A45C-0BC1AF91B5E0}" destId="{C777F184-BA24-2443-8C15-1AD87F13CDAF}" srcOrd="0" destOrd="0" presId="urn:microsoft.com/office/officeart/2005/8/layout/hierarchy1"/>
    <dgm:cxn modelId="{70444BE2-FF6C-44F9-86F6-A2162DBB1CD6}" type="presParOf" srcId="{C777F184-BA24-2443-8C15-1AD87F13CDAF}" destId="{2767692F-0810-114D-AFE2-BAE8E01F1764}" srcOrd="0" destOrd="0" presId="urn:microsoft.com/office/officeart/2005/8/layout/hierarchy1"/>
    <dgm:cxn modelId="{08BFDCB1-453C-45DA-B0B3-8FCAC7CCC208}" type="presParOf" srcId="{C777F184-BA24-2443-8C15-1AD87F13CDAF}" destId="{1EBE4190-14AB-8A44-9CF3-D682A207D267}" srcOrd="1" destOrd="0" presId="urn:microsoft.com/office/officeart/2005/8/layout/hierarchy1"/>
    <dgm:cxn modelId="{759E410C-0982-4F6E-9540-B87493B40E08}" type="presParOf" srcId="{D846D98B-7B6C-9C4F-A45C-0BC1AF91B5E0}" destId="{01E55598-7D80-8143-A6A0-982FB15D1128}" srcOrd="1" destOrd="0" presId="urn:microsoft.com/office/officeart/2005/8/layout/hierarchy1"/>
    <dgm:cxn modelId="{554E4D20-6DC6-4BCB-98C3-A70E91E5707E}" type="presParOf" srcId="{EC88145E-7A0E-D14E-AF3A-9261AC789286}" destId="{E08AB950-92E0-4753-8938-221C3C74863C}" srcOrd="2" destOrd="0" presId="urn:microsoft.com/office/officeart/2005/8/layout/hierarchy1"/>
    <dgm:cxn modelId="{531877FF-6E9C-41D9-87E1-93EEE1FB48CF}" type="presParOf" srcId="{EC88145E-7A0E-D14E-AF3A-9261AC789286}" destId="{33B60106-0EDE-4B6C-AEB2-53528778F4FE}" srcOrd="3" destOrd="0" presId="urn:microsoft.com/office/officeart/2005/8/layout/hierarchy1"/>
    <dgm:cxn modelId="{63D426CF-90D6-4A2E-802A-66CAF67E6F93}" type="presParOf" srcId="{33B60106-0EDE-4B6C-AEB2-53528778F4FE}" destId="{A40705E4-7602-4CE7-A5F0-80B8627A4BF3}" srcOrd="0" destOrd="0" presId="urn:microsoft.com/office/officeart/2005/8/layout/hierarchy1"/>
    <dgm:cxn modelId="{49C90CB4-55C7-479B-81EC-82119A8EEE79}" type="presParOf" srcId="{A40705E4-7602-4CE7-A5F0-80B8627A4BF3}" destId="{1335862E-99C1-4688-9841-010921246D65}" srcOrd="0" destOrd="0" presId="urn:microsoft.com/office/officeart/2005/8/layout/hierarchy1"/>
    <dgm:cxn modelId="{C69974D0-8D1C-4064-9C8C-CCAFA01F170C}" type="presParOf" srcId="{A40705E4-7602-4CE7-A5F0-80B8627A4BF3}" destId="{D29B2BB2-0F99-4879-9D6C-74EBEE284028}" srcOrd="1" destOrd="0" presId="urn:microsoft.com/office/officeart/2005/8/layout/hierarchy1"/>
    <dgm:cxn modelId="{2F3454FD-9E65-4414-A165-3D7A7374657D}" type="presParOf" srcId="{33B60106-0EDE-4B6C-AEB2-53528778F4FE}" destId="{6893EED5-9F0E-4721-AD47-351F188A9E95}" srcOrd="1" destOrd="0" presId="urn:microsoft.com/office/officeart/2005/8/layout/hierarchy1"/>
    <dgm:cxn modelId="{498BDB93-9BB0-4805-85F1-CC0B46810DA4}" type="presParOf" srcId="{430552F9-3D6D-8D47-B701-DECC90DFC906}" destId="{09F8715C-27DF-4D48-97CF-C481A750CCAE}" srcOrd="2" destOrd="0" presId="urn:microsoft.com/office/officeart/2005/8/layout/hierarchy1"/>
    <dgm:cxn modelId="{55836F20-6C56-4C82-BA2D-63ACD5EA5544}" type="presParOf" srcId="{430552F9-3D6D-8D47-B701-DECC90DFC906}" destId="{375609DC-0A6E-714A-BA55-C6DB56095E41}" srcOrd="3" destOrd="0" presId="urn:microsoft.com/office/officeart/2005/8/layout/hierarchy1"/>
    <dgm:cxn modelId="{7F15BE07-4EB9-4D67-B40A-ECF3104FFE57}" type="presParOf" srcId="{375609DC-0A6E-714A-BA55-C6DB56095E41}" destId="{2D6A1776-A3A8-8747-A0E1-D394C9ECF318}" srcOrd="0" destOrd="0" presId="urn:microsoft.com/office/officeart/2005/8/layout/hierarchy1"/>
    <dgm:cxn modelId="{1B70F48E-8497-491E-9EE0-AE64098EFFB5}" type="presParOf" srcId="{2D6A1776-A3A8-8747-A0E1-D394C9ECF318}" destId="{DE41CC85-3234-7048-946D-2B008BC3B510}" srcOrd="0" destOrd="0" presId="urn:microsoft.com/office/officeart/2005/8/layout/hierarchy1"/>
    <dgm:cxn modelId="{AD55DF6A-4E54-420C-BDB4-8554600AED45}" type="presParOf" srcId="{2D6A1776-A3A8-8747-A0E1-D394C9ECF318}" destId="{7042C621-C0D4-9F4C-A23F-E8C6D0217D4E}" srcOrd="1" destOrd="0" presId="urn:microsoft.com/office/officeart/2005/8/layout/hierarchy1"/>
    <dgm:cxn modelId="{C911BFC1-07F1-400C-8C65-B4B86737B5AE}" type="presParOf" srcId="{375609DC-0A6E-714A-BA55-C6DB56095E41}" destId="{7A25A2E7-B877-8246-A864-FC8B00B911E3}" srcOrd="1" destOrd="0" presId="urn:microsoft.com/office/officeart/2005/8/layout/hierarchy1"/>
    <dgm:cxn modelId="{B3E8E615-AE83-4855-9ED4-12407A9956E9}" type="presParOf" srcId="{7A25A2E7-B877-8246-A864-FC8B00B911E3}" destId="{69842837-A1C7-F047-9722-975450D39151}" srcOrd="0" destOrd="0" presId="urn:microsoft.com/office/officeart/2005/8/layout/hierarchy1"/>
    <dgm:cxn modelId="{8253934C-A83F-480F-AC80-62B93CD26E9A}" type="presParOf" srcId="{7A25A2E7-B877-8246-A864-FC8B00B911E3}" destId="{A98FB1DE-8C67-6D4E-A22E-815D7F10E6D8}" srcOrd="1" destOrd="0" presId="urn:microsoft.com/office/officeart/2005/8/layout/hierarchy1"/>
    <dgm:cxn modelId="{6201B5F4-735D-4EBF-8945-F8DADF4D3A42}" type="presParOf" srcId="{A98FB1DE-8C67-6D4E-A22E-815D7F10E6D8}" destId="{1BDD704B-06C6-5843-BC18-8EB616EFDD38}" srcOrd="0" destOrd="0" presId="urn:microsoft.com/office/officeart/2005/8/layout/hierarchy1"/>
    <dgm:cxn modelId="{3AF8C9EE-26C1-47EB-A324-E860FE6FB2E7}" type="presParOf" srcId="{1BDD704B-06C6-5843-BC18-8EB616EFDD38}" destId="{ABA48A1B-8822-E846-A848-75B74FFBE425}" srcOrd="0" destOrd="0" presId="urn:microsoft.com/office/officeart/2005/8/layout/hierarchy1"/>
    <dgm:cxn modelId="{6BFA0CA8-F6B5-4A19-865B-80DE5ADDA2F9}" type="presParOf" srcId="{1BDD704B-06C6-5843-BC18-8EB616EFDD38}" destId="{265B9270-3539-5242-B26D-653D5BEE88F5}" srcOrd="1" destOrd="0" presId="urn:microsoft.com/office/officeart/2005/8/layout/hierarchy1"/>
    <dgm:cxn modelId="{C3BAB438-1D9D-4F78-A913-4E8C3E29559E}" type="presParOf" srcId="{A98FB1DE-8C67-6D4E-A22E-815D7F10E6D8}" destId="{292F04DB-936A-C941-A3E7-4C70766E2F0D}" srcOrd="1" destOrd="0" presId="urn:microsoft.com/office/officeart/2005/8/layout/hierarchy1"/>
    <dgm:cxn modelId="{72BA2093-95F0-4593-A651-947928D6FC15}" type="presParOf" srcId="{7A25A2E7-B877-8246-A864-FC8B00B911E3}" destId="{C1BEA691-1997-114E-BBE7-4478D6BC8079}" srcOrd="2" destOrd="0" presId="urn:microsoft.com/office/officeart/2005/8/layout/hierarchy1"/>
    <dgm:cxn modelId="{635A2DC4-1A89-4324-A1EE-016536FF69A4}" type="presParOf" srcId="{7A25A2E7-B877-8246-A864-FC8B00B911E3}" destId="{878EC1D0-A2F1-2E4F-AE2A-D4110750169C}" srcOrd="3" destOrd="0" presId="urn:microsoft.com/office/officeart/2005/8/layout/hierarchy1"/>
    <dgm:cxn modelId="{D8BB347B-8F70-455A-BBEE-27638513CD6D}" type="presParOf" srcId="{878EC1D0-A2F1-2E4F-AE2A-D4110750169C}" destId="{0CD99C5C-CD78-8249-B25A-B55D36039C1E}" srcOrd="0" destOrd="0" presId="urn:microsoft.com/office/officeart/2005/8/layout/hierarchy1"/>
    <dgm:cxn modelId="{39D08349-D835-4895-A7E7-F726F08B32A0}" type="presParOf" srcId="{0CD99C5C-CD78-8249-B25A-B55D36039C1E}" destId="{281BBB3A-F617-4B40-B99A-49758F3FEB14}" srcOrd="0" destOrd="0" presId="urn:microsoft.com/office/officeart/2005/8/layout/hierarchy1"/>
    <dgm:cxn modelId="{E6629918-9579-44AB-A4B3-689CFE8EE0B2}" type="presParOf" srcId="{0CD99C5C-CD78-8249-B25A-B55D36039C1E}" destId="{05B20E95-8861-A547-9B42-D4D19E3AB3B5}" srcOrd="1" destOrd="0" presId="urn:microsoft.com/office/officeart/2005/8/layout/hierarchy1"/>
    <dgm:cxn modelId="{A195E14C-267B-42E4-A298-30378F1ADBA2}" type="presParOf" srcId="{878EC1D0-A2F1-2E4F-AE2A-D4110750169C}" destId="{8D6DFDFC-B209-8843-A501-208DA53A7802}" srcOrd="1" destOrd="0" presId="urn:microsoft.com/office/officeart/2005/8/layout/hierarchy1"/>
    <dgm:cxn modelId="{4333D0A8-E752-4147-9314-B9186CC83795}" type="presParOf" srcId="{7A25A2E7-B877-8246-A864-FC8B00B911E3}" destId="{CB3E0FA2-43D3-4FB0-87B3-CE4616EFF2AC}" srcOrd="4" destOrd="0" presId="urn:microsoft.com/office/officeart/2005/8/layout/hierarchy1"/>
    <dgm:cxn modelId="{5964A266-A620-4AFE-8547-4A64495E7AEC}" type="presParOf" srcId="{7A25A2E7-B877-8246-A864-FC8B00B911E3}" destId="{98A4D1D6-A2AF-44E7-BA91-B460A2D494BB}" srcOrd="5" destOrd="0" presId="urn:microsoft.com/office/officeart/2005/8/layout/hierarchy1"/>
    <dgm:cxn modelId="{6283D6B9-8310-4051-9C94-95E9020B325A}" type="presParOf" srcId="{98A4D1D6-A2AF-44E7-BA91-B460A2D494BB}" destId="{185AC399-5800-43DC-9860-090D346637C7}" srcOrd="0" destOrd="0" presId="urn:microsoft.com/office/officeart/2005/8/layout/hierarchy1"/>
    <dgm:cxn modelId="{F1FECB12-E8A8-4AFA-8B1D-66527A04A2E6}" type="presParOf" srcId="{185AC399-5800-43DC-9860-090D346637C7}" destId="{057AB79D-B18A-4152-B619-A989F87AA7DC}" srcOrd="0" destOrd="0" presId="urn:microsoft.com/office/officeart/2005/8/layout/hierarchy1"/>
    <dgm:cxn modelId="{A2453927-BAE9-4983-AB37-4242BC61A175}" type="presParOf" srcId="{185AC399-5800-43DC-9860-090D346637C7}" destId="{D2EDDBEC-6310-4875-A257-DEF34D3D6A6A}" srcOrd="1" destOrd="0" presId="urn:microsoft.com/office/officeart/2005/8/layout/hierarchy1"/>
    <dgm:cxn modelId="{3F3EC10A-C86C-4A34-BED2-B6D4834E3F72}" type="presParOf" srcId="{98A4D1D6-A2AF-44E7-BA91-B460A2D494BB}" destId="{AC7FA032-3A28-4619-989C-BE928EC09AF2}" srcOrd="1" destOrd="0" presId="urn:microsoft.com/office/officeart/2005/8/layout/hierarchy1"/>
    <dgm:cxn modelId="{4983364C-0764-4E6D-A7FE-E1275248279C}" type="presParOf" srcId="{7A25A2E7-B877-8246-A864-FC8B00B911E3}" destId="{0F3211F3-41CC-4B19-AD16-FAA6DAA168D3}" srcOrd="6" destOrd="0" presId="urn:microsoft.com/office/officeart/2005/8/layout/hierarchy1"/>
    <dgm:cxn modelId="{D60B14C7-69D4-4159-93B8-79626A92CE3D}" type="presParOf" srcId="{7A25A2E7-B877-8246-A864-FC8B00B911E3}" destId="{B63CF109-56CC-4B1F-97FB-382B5F13CF90}" srcOrd="7" destOrd="0" presId="urn:microsoft.com/office/officeart/2005/8/layout/hierarchy1"/>
    <dgm:cxn modelId="{CA931D7F-0298-4BEA-8F54-593197A7C02B}" type="presParOf" srcId="{B63CF109-56CC-4B1F-97FB-382B5F13CF90}" destId="{55F3BA43-343A-4B50-9A9A-B34B715DD2D4}" srcOrd="0" destOrd="0" presId="urn:microsoft.com/office/officeart/2005/8/layout/hierarchy1"/>
    <dgm:cxn modelId="{EDFE9489-BAE8-44CF-AB8C-27C93151251A}" type="presParOf" srcId="{55F3BA43-343A-4B50-9A9A-B34B715DD2D4}" destId="{B9090935-91C1-4CAE-9AE5-FA6FADE37256}" srcOrd="0" destOrd="0" presId="urn:microsoft.com/office/officeart/2005/8/layout/hierarchy1"/>
    <dgm:cxn modelId="{E453CF57-845A-4FA6-BD3D-B18FBBA74A06}" type="presParOf" srcId="{55F3BA43-343A-4B50-9A9A-B34B715DD2D4}" destId="{1CE5F310-63FD-43C4-8A21-A6B0E8BCF2C6}" srcOrd="1" destOrd="0" presId="urn:microsoft.com/office/officeart/2005/8/layout/hierarchy1"/>
    <dgm:cxn modelId="{05F78CAF-8164-4D38-916D-4A75B8039382}" type="presParOf" srcId="{B63CF109-56CC-4B1F-97FB-382B5F13CF90}" destId="{73C9C556-2941-4BD8-99C6-7236853CD39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3211F3-41CC-4B19-AD16-FAA6DAA168D3}">
      <dsp:nvSpPr>
        <dsp:cNvPr id="0" name=""/>
        <dsp:cNvSpPr/>
      </dsp:nvSpPr>
      <dsp:spPr>
        <a:xfrm>
          <a:off x="8624661" y="1926520"/>
          <a:ext cx="1464362" cy="2220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2904"/>
              </a:lnTo>
              <a:lnTo>
                <a:pt x="1464362" y="2152904"/>
              </a:lnTo>
              <a:lnTo>
                <a:pt x="1464362" y="2220877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3E0FA2-43D3-4FB0-87B3-CE4616EFF2AC}">
      <dsp:nvSpPr>
        <dsp:cNvPr id="0" name=""/>
        <dsp:cNvSpPr/>
      </dsp:nvSpPr>
      <dsp:spPr>
        <a:xfrm>
          <a:off x="8624661" y="1926520"/>
          <a:ext cx="1761220" cy="613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5060"/>
              </a:lnTo>
              <a:lnTo>
                <a:pt x="1761220" y="545060"/>
              </a:lnTo>
              <a:lnTo>
                <a:pt x="1761220" y="613033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EA691-1997-114E-BBE7-4478D6BC8079}">
      <dsp:nvSpPr>
        <dsp:cNvPr id="0" name=""/>
        <dsp:cNvSpPr/>
      </dsp:nvSpPr>
      <dsp:spPr>
        <a:xfrm>
          <a:off x="6684401" y="1926520"/>
          <a:ext cx="1940260" cy="2185183"/>
        </a:xfrm>
        <a:custGeom>
          <a:avLst/>
          <a:gdLst/>
          <a:ahLst/>
          <a:cxnLst/>
          <a:rect l="0" t="0" r="0" b="0"/>
          <a:pathLst>
            <a:path>
              <a:moveTo>
                <a:pt x="1940260" y="0"/>
              </a:moveTo>
              <a:lnTo>
                <a:pt x="1940260" y="2117210"/>
              </a:lnTo>
              <a:lnTo>
                <a:pt x="0" y="2117210"/>
              </a:lnTo>
              <a:lnTo>
                <a:pt x="0" y="2185183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42837-A1C7-F047-9722-975450D39151}">
      <dsp:nvSpPr>
        <dsp:cNvPr id="0" name=""/>
        <dsp:cNvSpPr/>
      </dsp:nvSpPr>
      <dsp:spPr>
        <a:xfrm>
          <a:off x="6840898" y="1926520"/>
          <a:ext cx="1783762" cy="507389"/>
        </a:xfrm>
        <a:custGeom>
          <a:avLst/>
          <a:gdLst/>
          <a:ahLst/>
          <a:cxnLst/>
          <a:rect l="0" t="0" r="0" b="0"/>
          <a:pathLst>
            <a:path>
              <a:moveTo>
                <a:pt x="1783762" y="0"/>
              </a:moveTo>
              <a:lnTo>
                <a:pt x="1783762" y="439416"/>
              </a:lnTo>
              <a:lnTo>
                <a:pt x="0" y="439416"/>
              </a:lnTo>
              <a:lnTo>
                <a:pt x="0" y="507389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715C-27DF-4D48-97CF-C481A750CCAE}">
      <dsp:nvSpPr>
        <dsp:cNvPr id="0" name=""/>
        <dsp:cNvSpPr/>
      </dsp:nvSpPr>
      <dsp:spPr>
        <a:xfrm>
          <a:off x="5799231" y="717514"/>
          <a:ext cx="2825430" cy="555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7150"/>
              </a:lnTo>
              <a:lnTo>
                <a:pt x="2825430" y="487150"/>
              </a:lnTo>
              <a:lnTo>
                <a:pt x="2825430" y="555123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AB950-92E0-4753-8938-221C3C74863C}">
      <dsp:nvSpPr>
        <dsp:cNvPr id="0" name=""/>
        <dsp:cNvSpPr/>
      </dsp:nvSpPr>
      <dsp:spPr>
        <a:xfrm>
          <a:off x="2146620" y="2029843"/>
          <a:ext cx="1058900" cy="11534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5462"/>
              </a:lnTo>
              <a:lnTo>
                <a:pt x="1058900" y="1085462"/>
              </a:lnTo>
              <a:lnTo>
                <a:pt x="1058900" y="1153435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854C8-32EE-B44D-B763-1CCFAE803CFD}">
      <dsp:nvSpPr>
        <dsp:cNvPr id="0" name=""/>
        <dsp:cNvSpPr/>
      </dsp:nvSpPr>
      <dsp:spPr>
        <a:xfrm>
          <a:off x="885696" y="2029843"/>
          <a:ext cx="1260924" cy="1198453"/>
        </a:xfrm>
        <a:custGeom>
          <a:avLst/>
          <a:gdLst/>
          <a:ahLst/>
          <a:cxnLst/>
          <a:rect l="0" t="0" r="0" b="0"/>
          <a:pathLst>
            <a:path>
              <a:moveTo>
                <a:pt x="1260924" y="0"/>
              </a:moveTo>
              <a:lnTo>
                <a:pt x="1260924" y="1130480"/>
              </a:lnTo>
              <a:lnTo>
                <a:pt x="0" y="1130480"/>
              </a:lnTo>
              <a:lnTo>
                <a:pt x="0" y="1198453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E24B7-4C19-374D-81DC-DD75CB23D031}">
      <dsp:nvSpPr>
        <dsp:cNvPr id="0" name=""/>
        <dsp:cNvSpPr/>
      </dsp:nvSpPr>
      <dsp:spPr>
        <a:xfrm>
          <a:off x="2146620" y="717514"/>
          <a:ext cx="3652611" cy="540451"/>
        </a:xfrm>
        <a:custGeom>
          <a:avLst/>
          <a:gdLst/>
          <a:ahLst/>
          <a:cxnLst/>
          <a:rect l="0" t="0" r="0" b="0"/>
          <a:pathLst>
            <a:path>
              <a:moveTo>
                <a:pt x="3652611" y="0"/>
              </a:moveTo>
              <a:lnTo>
                <a:pt x="3652611" y="472478"/>
              </a:lnTo>
              <a:lnTo>
                <a:pt x="0" y="472478"/>
              </a:lnTo>
              <a:lnTo>
                <a:pt x="0" y="540451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B3329-7FE5-3F4A-B322-2B1150F89112}">
      <dsp:nvSpPr>
        <dsp:cNvPr id="0" name=""/>
        <dsp:cNvSpPr/>
      </dsp:nvSpPr>
      <dsp:spPr>
        <a:xfrm>
          <a:off x="4002729" y="-34128"/>
          <a:ext cx="3593003" cy="7516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4A58CB-3B9F-AA44-B294-412F55B063FB}">
      <dsp:nvSpPr>
        <dsp:cNvPr id="0" name=""/>
        <dsp:cNvSpPr/>
      </dsp:nvSpPr>
      <dsp:spPr>
        <a:xfrm>
          <a:off x="4084256" y="43321"/>
          <a:ext cx="3593003" cy="7516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დირექტორის მოადგილე</a:t>
          </a:r>
          <a:endParaRPr lang="en-US" sz="1400" b="1" kern="1200" dirty="0"/>
        </a:p>
      </dsp:txBody>
      <dsp:txXfrm>
        <a:off x="4106271" y="65336"/>
        <a:ext cx="3548973" cy="707613"/>
      </dsp:txXfrm>
    </dsp:sp>
    <dsp:sp modelId="{EC8D59C5-B5FE-D843-84A3-33006072369C}">
      <dsp:nvSpPr>
        <dsp:cNvPr id="0" name=""/>
        <dsp:cNvSpPr/>
      </dsp:nvSpPr>
      <dsp:spPr>
        <a:xfrm>
          <a:off x="942165" y="1257965"/>
          <a:ext cx="2408909" cy="7718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7C2431-5C03-6A42-9050-B7A24E9A26C2}">
      <dsp:nvSpPr>
        <dsp:cNvPr id="0" name=""/>
        <dsp:cNvSpPr/>
      </dsp:nvSpPr>
      <dsp:spPr>
        <a:xfrm>
          <a:off x="1023692" y="1335415"/>
          <a:ext cx="2408909" cy="771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ს</a:t>
          </a:r>
          <a:r>
            <a:rPr lang="ka-GE" sz="1400" b="1" kern="1200" dirty="0" smtClean="0"/>
            <a:t>ტრატეგიული დაგეგმვა და ორგანიზაციული უზრუნველყოფა</a:t>
          </a:r>
          <a:endParaRPr lang="en-US" sz="1400" b="1" kern="1200" dirty="0">
            <a:solidFill>
              <a:srgbClr val="FF0000"/>
            </a:solidFill>
          </a:endParaRPr>
        </a:p>
      </dsp:txBody>
      <dsp:txXfrm>
        <a:off x="1046300" y="1358023"/>
        <a:ext cx="2363693" cy="726662"/>
      </dsp:txXfrm>
    </dsp:sp>
    <dsp:sp modelId="{2767692F-0810-114D-AFE2-BAE8E01F1764}">
      <dsp:nvSpPr>
        <dsp:cNvPr id="0" name=""/>
        <dsp:cNvSpPr/>
      </dsp:nvSpPr>
      <dsp:spPr>
        <a:xfrm>
          <a:off x="36110" y="3228297"/>
          <a:ext cx="1699171" cy="9327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BE4190-14AB-8A44-9CF3-D682A207D267}">
      <dsp:nvSpPr>
        <dsp:cNvPr id="0" name=""/>
        <dsp:cNvSpPr/>
      </dsp:nvSpPr>
      <dsp:spPr>
        <a:xfrm>
          <a:off x="117637" y="3305747"/>
          <a:ext cx="1699171" cy="932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შეფასება და დაგეგმვა</a:t>
          </a:r>
          <a:endParaRPr lang="en-US" sz="1400" b="1" kern="1200" dirty="0"/>
        </a:p>
      </dsp:txBody>
      <dsp:txXfrm>
        <a:off x="144955" y="3333065"/>
        <a:ext cx="1644535" cy="878074"/>
      </dsp:txXfrm>
    </dsp:sp>
    <dsp:sp modelId="{1335862E-99C1-4688-9841-010921246D65}">
      <dsp:nvSpPr>
        <dsp:cNvPr id="0" name=""/>
        <dsp:cNvSpPr/>
      </dsp:nvSpPr>
      <dsp:spPr>
        <a:xfrm>
          <a:off x="2332869" y="3183279"/>
          <a:ext cx="1745301" cy="10101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B2BB2-0F99-4879-9D6C-74EBEE284028}">
      <dsp:nvSpPr>
        <dsp:cNvPr id="0" name=""/>
        <dsp:cNvSpPr/>
      </dsp:nvSpPr>
      <dsp:spPr>
        <a:xfrm>
          <a:off x="2414396" y="3260729"/>
          <a:ext cx="1745301" cy="1010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ფასწარმოქმნა, ანაზღაურების/ გადახდის  მეთოდები</a:t>
          </a:r>
          <a:endParaRPr lang="en-US" sz="1400" b="1" kern="1200" dirty="0"/>
        </a:p>
      </dsp:txBody>
      <dsp:txXfrm>
        <a:off x="2443981" y="3290314"/>
        <a:ext cx="1686131" cy="950949"/>
      </dsp:txXfrm>
    </dsp:sp>
    <dsp:sp modelId="{DE41CC85-3234-7048-946D-2B008BC3B510}">
      <dsp:nvSpPr>
        <dsp:cNvPr id="0" name=""/>
        <dsp:cNvSpPr/>
      </dsp:nvSpPr>
      <dsp:spPr>
        <a:xfrm>
          <a:off x="7485986" y="1272637"/>
          <a:ext cx="2277350" cy="6538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42C621-C0D4-9F4C-A23F-E8C6D0217D4E}">
      <dsp:nvSpPr>
        <dsp:cNvPr id="0" name=""/>
        <dsp:cNvSpPr/>
      </dsp:nvSpPr>
      <dsp:spPr>
        <a:xfrm>
          <a:off x="7567513" y="1350087"/>
          <a:ext cx="2277350" cy="653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მიმწოდებლებითან ურთიერთობა</a:t>
          </a:r>
          <a:endParaRPr lang="en-US" sz="1400" b="1" kern="1200" dirty="0"/>
        </a:p>
      </dsp:txBody>
      <dsp:txXfrm>
        <a:off x="7586665" y="1369239"/>
        <a:ext cx="2239046" cy="615578"/>
      </dsp:txXfrm>
    </dsp:sp>
    <dsp:sp modelId="{ABA48A1B-8822-E846-A848-75B74FFBE425}">
      <dsp:nvSpPr>
        <dsp:cNvPr id="0" name=""/>
        <dsp:cNvSpPr/>
      </dsp:nvSpPr>
      <dsp:spPr>
        <a:xfrm>
          <a:off x="6007422" y="2433909"/>
          <a:ext cx="1666952" cy="7971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5B9270-3539-5242-B26D-653D5BEE88F5}">
      <dsp:nvSpPr>
        <dsp:cNvPr id="0" name=""/>
        <dsp:cNvSpPr/>
      </dsp:nvSpPr>
      <dsp:spPr>
        <a:xfrm>
          <a:off x="6088949" y="2511360"/>
          <a:ext cx="1666952" cy="7971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კონტრაქტირება</a:t>
          </a:r>
          <a:endParaRPr lang="en-US" sz="1400" b="1" kern="1200" dirty="0"/>
        </a:p>
      </dsp:txBody>
      <dsp:txXfrm>
        <a:off x="6112298" y="2534709"/>
        <a:ext cx="1620254" cy="750484"/>
      </dsp:txXfrm>
    </dsp:sp>
    <dsp:sp modelId="{281BBB3A-F617-4B40-B99A-49758F3FEB14}">
      <dsp:nvSpPr>
        <dsp:cNvPr id="0" name=""/>
        <dsp:cNvSpPr/>
      </dsp:nvSpPr>
      <dsp:spPr>
        <a:xfrm>
          <a:off x="5679883" y="4111703"/>
          <a:ext cx="2009036" cy="8103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0E95-8861-A547-9B42-D4D19E3AB3B5}">
      <dsp:nvSpPr>
        <dsp:cNvPr id="0" name=""/>
        <dsp:cNvSpPr/>
      </dsp:nvSpPr>
      <dsp:spPr>
        <a:xfrm>
          <a:off x="5761409" y="4189153"/>
          <a:ext cx="2009036" cy="8103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მედიკამენტები</a:t>
          </a:r>
          <a:endParaRPr lang="en-US" sz="1400" b="1" kern="1200" dirty="0"/>
        </a:p>
      </dsp:txBody>
      <dsp:txXfrm>
        <a:off x="5785143" y="4212887"/>
        <a:ext cx="1961568" cy="762881"/>
      </dsp:txXfrm>
    </dsp:sp>
    <dsp:sp modelId="{057AB79D-B18A-4152-B619-A989F87AA7DC}">
      <dsp:nvSpPr>
        <dsp:cNvPr id="0" name=""/>
        <dsp:cNvSpPr/>
      </dsp:nvSpPr>
      <dsp:spPr>
        <a:xfrm>
          <a:off x="9559515" y="2539553"/>
          <a:ext cx="1652732" cy="7429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EDDBEC-6310-4875-A257-DEF34D3D6A6A}">
      <dsp:nvSpPr>
        <dsp:cNvPr id="0" name=""/>
        <dsp:cNvSpPr/>
      </dsp:nvSpPr>
      <dsp:spPr>
        <a:xfrm>
          <a:off x="9641042" y="2617003"/>
          <a:ext cx="1652732" cy="7429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ადმინისტრირება</a:t>
          </a:r>
          <a:endParaRPr lang="en-US" sz="1400" b="1" kern="1200" dirty="0"/>
        </a:p>
      </dsp:txBody>
      <dsp:txXfrm>
        <a:off x="9662802" y="2638763"/>
        <a:ext cx="1609212" cy="699433"/>
      </dsp:txXfrm>
    </dsp:sp>
    <dsp:sp modelId="{B9090935-91C1-4CAE-9AE5-FA6FADE37256}">
      <dsp:nvSpPr>
        <dsp:cNvPr id="0" name=""/>
        <dsp:cNvSpPr/>
      </dsp:nvSpPr>
      <dsp:spPr>
        <a:xfrm>
          <a:off x="9282993" y="4147398"/>
          <a:ext cx="1612061" cy="7363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E5F310-63FD-43C4-8A21-A6B0E8BCF2C6}">
      <dsp:nvSpPr>
        <dsp:cNvPr id="0" name=""/>
        <dsp:cNvSpPr/>
      </dsp:nvSpPr>
      <dsp:spPr>
        <a:xfrm>
          <a:off x="9364519" y="4224848"/>
          <a:ext cx="1612061" cy="7363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მონიტორინგი</a:t>
          </a:r>
          <a:endParaRPr lang="en-US" sz="1400" b="1" kern="1200" dirty="0"/>
        </a:p>
      </dsp:txBody>
      <dsp:txXfrm>
        <a:off x="9386085" y="4246414"/>
        <a:ext cx="1568929" cy="693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80500-9063-0848-992A-2B02BE6D529C}" type="datetimeFigureOut">
              <a:rPr lang="en-US" smtClean="0"/>
              <a:t>2/7/2019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139F1-08F7-EB48-8A2B-45D6915DC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6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139F1-08F7-EB48-8A2B-45D6915DCC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74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77636" y="2202872"/>
            <a:ext cx="9795164" cy="241069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a-GE" sz="4000" b="1" i="1" dirty="0" smtClean="0"/>
              <a:t>სოციალური მომსახურების საგენტოს სტატეგიული შესყიდვების ორგანიზაცია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91714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7842"/>
            <a:ext cx="9601200" cy="561860"/>
          </a:xfrm>
        </p:spPr>
        <p:txBody>
          <a:bodyPr>
            <a:normAutofit/>
          </a:bodyPr>
          <a:lstStyle/>
          <a:p>
            <a:r>
              <a:rPr lang="ka-GE" sz="2800" b="1" i="1" dirty="0" smtClean="0"/>
              <a:t>სააგენტოს სტრატეგიული შესყიდვების ორგანიზაცია</a:t>
            </a:r>
            <a:endParaRPr lang="en-US" sz="2800" b="1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971913"/>
              </p:ext>
            </p:extLst>
          </p:nvPr>
        </p:nvGraphicFramePr>
        <p:xfrm>
          <a:off x="707366" y="900545"/>
          <a:ext cx="11300604" cy="5745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00432" y="512162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3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86432" y="515863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8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065704" y="420266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19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87897" y="584206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31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143569" y="4193370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5 (102)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972800" y="5846618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4 (65)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197285" y="2794061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 smtClean="0"/>
              <a:t>59 (167)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618395" y="297872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mtClean="0"/>
              <a:t>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50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83876"/>
            <a:ext cx="9601200" cy="585116"/>
          </a:xfrm>
        </p:spPr>
        <p:txBody>
          <a:bodyPr>
            <a:normAutofit fontScale="90000"/>
          </a:bodyPr>
          <a:lstStyle/>
          <a:p>
            <a:pPr lvl="0"/>
            <a:r>
              <a:rPr lang="en-US" sz="2800" b="1" dirty="0" smtClean="0"/>
              <a:t>ს</a:t>
            </a:r>
            <a:r>
              <a:rPr lang="ka-GE" sz="2800" b="1" dirty="0" smtClean="0"/>
              <a:t>ტრატეგიული დაგეგმვა და ორგანიზაციული უზრუნველყოფა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064" y="1177636"/>
            <a:ext cx="10800272" cy="310342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ka-GE" sz="2400" b="1" dirty="0" smtClean="0"/>
              <a:t>	შეფასება </a:t>
            </a:r>
            <a:r>
              <a:rPr lang="ka-GE" sz="2400" b="1" dirty="0"/>
              <a:t>და დაგეგმვა</a:t>
            </a:r>
            <a:endParaRPr lang="en-US" sz="2400" b="1" dirty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ka-GE" dirty="0" smtClean="0">
                <a:solidFill>
                  <a:schemeClr val="tx1"/>
                </a:solidFill>
              </a:rPr>
              <a:t>მეთოდოლოგიისა და პროცედურების შემუშავება სტრატეგიული დადგემვის, მონიტორინგისა და ანგარიშგების მიზნით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ka-GE" dirty="0" smtClean="0">
                <a:solidFill>
                  <a:schemeClr val="tx1"/>
                </a:solidFill>
              </a:rPr>
              <a:t>სტრატეგიული შესყიდვების განახლების კოორდინაცია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ka-GE" dirty="0" smtClean="0">
                <a:solidFill>
                  <a:schemeClr val="tx1"/>
                </a:solidFill>
              </a:rPr>
              <a:t>სააგენტოს სტრატეგიული შესრუოდვების თაობაზე პერიოდული ანგარიშგება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5101359"/>
            <a:ext cx="70769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b="1" dirty="0" smtClean="0">
                <a:solidFill>
                  <a:srgbClr val="000000"/>
                </a:solidFill>
                <a:latin typeface="+mj-lt"/>
              </a:rPr>
              <a:t>სამმართველოს უფროსი</a:t>
            </a:r>
            <a:endParaRPr lang="en-US" sz="1600" dirty="0" smtClean="0">
              <a:latin typeface="+mj-lt"/>
            </a:endParaRPr>
          </a:p>
          <a:p>
            <a:r>
              <a:rPr lang="ka-GE" sz="1600" b="1" dirty="0" smtClean="0">
                <a:solidFill>
                  <a:srgbClr val="000000"/>
                </a:solidFill>
                <a:latin typeface="+mj-lt"/>
              </a:rPr>
              <a:t>უფროსი სპეციალისტი</a:t>
            </a:r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- </a:t>
            </a:r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2</a:t>
            </a:r>
            <a:r>
              <a:rPr lang="en-US" sz="1600" dirty="0" smtClean="0">
                <a:latin typeface="+mj-lt"/>
              </a:rPr>
              <a:t> 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0411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109" y="122831"/>
            <a:ext cx="10861964" cy="464024"/>
          </a:xfrm>
        </p:spPr>
        <p:txBody>
          <a:bodyPr>
            <a:noAutofit/>
          </a:bodyPr>
          <a:lstStyle/>
          <a:p>
            <a:pPr lvl="0"/>
            <a:r>
              <a:rPr lang="en-US" sz="2500" b="1" dirty="0"/>
              <a:t>ს</a:t>
            </a:r>
            <a:r>
              <a:rPr lang="ka-GE" sz="2500" b="1" dirty="0"/>
              <a:t>ტრატეგიული დაგეგმვა და ორგანიზაციული უზრუნველყოფა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018" y="1183029"/>
            <a:ext cx="11017465" cy="4333828"/>
          </a:xfrm>
        </p:spPr>
        <p:txBody>
          <a:bodyPr>
            <a:normAutofit fontScale="85000" lnSpcReduction="20000"/>
          </a:bodyPr>
          <a:lstStyle/>
          <a:p>
            <a:pPr lvl="1" algn="just">
              <a:spcBef>
                <a:spcPts val="200"/>
              </a:spcBef>
            </a:pPr>
            <a:endParaRPr lang="en-US" sz="1700" dirty="0" smtClean="0"/>
          </a:p>
          <a:p>
            <a:pPr algn="just">
              <a:lnSpc>
                <a:spcPct val="20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ka-GE" i="1" dirty="0" smtClean="0"/>
              <a:t>ფასწარმოქმნის/ფასების, გადახდის/ანაზღაურების და  სამედიცინო მომსახურების პაკეტის თაობაზე ცვლილებების თაობაზე წინადადებების მომზადება;</a:t>
            </a:r>
          </a:p>
          <a:p>
            <a:pPr algn="just">
              <a:lnSpc>
                <a:spcPct val="20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i="1" dirty="0" smtClean="0"/>
              <a:t>DRG-</a:t>
            </a:r>
            <a:r>
              <a:rPr lang="en-US" i="1" dirty="0" err="1" smtClean="0"/>
              <a:t>ის</a:t>
            </a:r>
            <a:r>
              <a:rPr lang="en-US" i="1" dirty="0" smtClean="0"/>
              <a:t> </a:t>
            </a:r>
            <a:r>
              <a:rPr lang="ka-GE" i="1" dirty="0"/>
              <a:t>მიხედვით ანაზღაურებადი და არანაზღაურებადი </a:t>
            </a:r>
            <a:r>
              <a:rPr lang="ka-GE" i="1" dirty="0" smtClean="0"/>
              <a:t>სამედიცინო </a:t>
            </a:r>
            <a:r>
              <a:rPr lang="en-US" i="1" dirty="0" err="1" smtClean="0"/>
              <a:t>მომსახურებებისათვის</a:t>
            </a:r>
            <a:r>
              <a:rPr lang="en-US" i="1" dirty="0" smtClean="0"/>
              <a:t> </a:t>
            </a:r>
            <a:r>
              <a:rPr lang="en-US" i="1" dirty="0" err="1"/>
              <a:t>ფასების</a:t>
            </a:r>
            <a:r>
              <a:rPr lang="en-US" i="1" dirty="0"/>
              <a:t> </a:t>
            </a:r>
            <a:r>
              <a:rPr lang="en-US" i="1" dirty="0" err="1" smtClean="0"/>
              <a:t>დადგენა</a:t>
            </a:r>
            <a:r>
              <a:rPr lang="en-US" i="1" dirty="0" smtClean="0"/>
              <a:t>, </a:t>
            </a:r>
            <a:r>
              <a:rPr lang="ka-GE" i="1" dirty="0" smtClean="0"/>
              <a:t>ხარჯების ანალიზი და გავლენა ბიუჯეტზე.</a:t>
            </a:r>
            <a:endParaRPr lang="en-US" i="1" dirty="0"/>
          </a:p>
          <a:p>
            <a:pPr algn="just">
              <a:lnSpc>
                <a:spcPct val="20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i="1" dirty="0"/>
              <a:t>DRG-</a:t>
            </a:r>
            <a:r>
              <a:rPr lang="en-US" i="1" dirty="0" err="1"/>
              <a:t>ის</a:t>
            </a:r>
            <a:r>
              <a:rPr lang="en-US" i="1" dirty="0"/>
              <a:t> </a:t>
            </a:r>
            <a:r>
              <a:rPr lang="ka-GE" i="1" dirty="0"/>
              <a:t>მიხედვით </a:t>
            </a:r>
            <a:r>
              <a:rPr lang="ka-GE" i="1" dirty="0" smtClean="0"/>
              <a:t>ანაზღაურებადი (</a:t>
            </a:r>
            <a:r>
              <a:rPr lang="en-US" i="1" dirty="0" smtClean="0"/>
              <a:t>DRG</a:t>
            </a:r>
            <a:r>
              <a:rPr lang="ka-GE" i="1" dirty="0" smtClean="0"/>
              <a:t> ლოგიკის გათვალისწინებით) </a:t>
            </a:r>
            <a:r>
              <a:rPr lang="ka-GE" i="1" dirty="0"/>
              <a:t>და </a:t>
            </a:r>
            <a:r>
              <a:rPr lang="ka-GE" i="1" dirty="0" smtClean="0"/>
              <a:t>არანაზღაურებადი სამედიცინო </a:t>
            </a:r>
            <a:r>
              <a:rPr lang="en-US" i="1" dirty="0" err="1"/>
              <a:t>მომსახურებებისათვის</a:t>
            </a:r>
            <a:r>
              <a:rPr lang="en-US" i="1" dirty="0"/>
              <a:t> </a:t>
            </a:r>
            <a:r>
              <a:rPr lang="ka-GE" i="1" dirty="0" smtClean="0"/>
              <a:t>გადახდის მეთოდების შემუშავება</a:t>
            </a:r>
            <a:endParaRPr lang="en-US" i="1" dirty="0" smtClean="0"/>
          </a:p>
          <a:p>
            <a:pPr algn="just">
              <a:lnSpc>
                <a:spcPct val="20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ka-GE" i="1" dirty="0"/>
              <a:t>სამედიცინო მომსახურების პაკეტის </a:t>
            </a:r>
            <a:r>
              <a:rPr lang="ka-GE" i="1" dirty="0" smtClean="0"/>
              <a:t>(სერვისები, თანაგადახდის წილი), მათ შორის ჯანდაცვის ტექნოლოგიების  შეფასება და ანალიზი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813696"/>
            <a:ext cx="68164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a-GE" b="1" dirty="0"/>
              <a:t>ფასწარმოქმნა, ანაზღაურების/ გადახდის  მეთოდები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371600" y="5516857"/>
            <a:ext cx="70769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b="1" dirty="0" smtClean="0">
                <a:solidFill>
                  <a:srgbClr val="000000"/>
                </a:solidFill>
                <a:latin typeface="+mj-lt"/>
              </a:rPr>
              <a:t>სამმართველოს უფროსი</a:t>
            </a:r>
            <a:endParaRPr lang="en-US" sz="1600" dirty="0" smtClean="0">
              <a:latin typeface="+mj-lt"/>
            </a:endParaRPr>
          </a:p>
          <a:p>
            <a:r>
              <a:rPr lang="ka-GE" sz="1600" b="1" dirty="0" smtClean="0">
                <a:solidFill>
                  <a:srgbClr val="000000"/>
                </a:solidFill>
                <a:latin typeface="+mj-lt"/>
              </a:rPr>
              <a:t>უფროსი სპეციალისტი</a:t>
            </a:r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– </a:t>
            </a:r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3</a:t>
            </a:r>
          </a:p>
          <a:p>
            <a:r>
              <a:rPr lang="ka-GE" sz="1600" b="1" dirty="0" smtClean="0">
                <a:solidFill>
                  <a:srgbClr val="000000"/>
                </a:solidFill>
                <a:latin typeface="+mj-lt"/>
              </a:rPr>
              <a:t>სპეციალისტი</a:t>
            </a:r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– 4 </a:t>
            </a:r>
            <a:r>
              <a:rPr lang="en-US" sz="1600" dirty="0" smtClean="0">
                <a:latin typeface="+mj-lt"/>
              </a:rPr>
              <a:t> 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4579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770" y="149273"/>
            <a:ext cx="9601200" cy="533116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მიმწოდებლებთან ურთიერთობა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436" y="1061115"/>
            <a:ext cx="11471564" cy="416838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500" i="1" dirty="0" smtClean="0"/>
              <a:t>კონტრაქტირების პრინციპების, პროცესისა და ფორმატის შემუშავება (ზოგადი დებულებები და სპეციალური ნაწილი კონკრეტული კომპონენტებისთვის/სერისისთვის)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500" i="1" dirty="0"/>
              <a:t>კონტრაქტირების დამტკიცებული პრინციპების </a:t>
            </a:r>
            <a:r>
              <a:rPr lang="ka-GE" sz="1500" i="1" dirty="0" smtClean="0"/>
              <a:t>მიხედვით კონტრატირების პროცესის უზრუნვეყოფა </a:t>
            </a:r>
            <a:r>
              <a:rPr lang="ka-GE" sz="1500" i="1" dirty="0" smtClean="0"/>
              <a:t>(სელექტიური კონტრატის ჩათვლით)</a:t>
            </a:r>
            <a:endParaRPr lang="en-US" sz="1500" i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500" i="1" dirty="0" smtClean="0"/>
              <a:t>კონტრაქტის შესრულების (მოცულობა, თანხა, სერვისის შეთანხმებული სტანდარტები) მონიტორინგი/ზედამხედველობა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500" i="1" dirty="0" smtClean="0"/>
              <a:t>ხარისხისა და შესრულების ინდიკატორების შეფასების სისტემის შემუშავება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500" i="1" dirty="0" smtClean="0"/>
              <a:t> </a:t>
            </a:r>
            <a:r>
              <a:rPr lang="ka-GE" sz="1500" i="1" dirty="0"/>
              <a:t>ხარისხისა და შესრულების ინდიკატორების </a:t>
            </a:r>
            <a:r>
              <a:rPr lang="ka-GE" sz="1500" i="1" dirty="0" smtClean="0"/>
              <a:t>მიხედვით ანალიზი და მიმწოდებლებთან უკუკავშირის უზრუნველყოფა</a:t>
            </a:r>
            <a:endParaRPr lang="en-US" sz="1500" i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500" i="1" dirty="0" smtClean="0"/>
              <a:t>კონტრაქტების დაგეგმვა, ჯანდაცვის სერვისების საჭიროებებისა და სერვისების უტილიზაციის შეფასების ჩათვლით</a:t>
            </a:r>
            <a:endParaRPr lang="en-US" sz="1500" i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500" i="1" dirty="0" smtClean="0"/>
              <a:t>პროვაიდერებთან ურთიერთობა</a:t>
            </a:r>
            <a:endParaRPr lang="en-US" sz="1500" i="1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48770" y="682389"/>
            <a:ext cx="9601200" cy="3787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000" b="1" dirty="0" smtClean="0"/>
              <a:t>კონტრაქტირება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1468582" y="5608223"/>
            <a:ext cx="707693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500" b="1" dirty="0" smtClean="0">
                <a:solidFill>
                  <a:srgbClr val="000000"/>
                </a:solidFill>
                <a:latin typeface="+mj-lt"/>
              </a:rPr>
              <a:t>სამმართველოს უფროსი</a:t>
            </a:r>
            <a:endParaRPr lang="en-US" sz="1500" b="1" dirty="0" smtClean="0">
              <a:latin typeface="+mj-lt"/>
            </a:endParaRPr>
          </a:p>
          <a:p>
            <a:r>
              <a:rPr lang="ka-GE" sz="1500" b="1" dirty="0" smtClean="0">
                <a:latin typeface="+mj-lt"/>
              </a:rPr>
              <a:t>მოადგილე</a:t>
            </a:r>
            <a:endParaRPr lang="en-US" sz="1500" b="1" dirty="0" smtClean="0">
              <a:latin typeface="+mj-lt"/>
            </a:endParaRPr>
          </a:p>
          <a:p>
            <a:r>
              <a:rPr lang="ka-GE" sz="1500" b="1" dirty="0" smtClean="0">
                <a:latin typeface="+mj-lt"/>
              </a:rPr>
              <a:t>გუნდის ხელმძღვანელი</a:t>
            </a:r>
            <a:r>
              <a:rPr lang="en-US" sz="1500" b="1" dirty="0" smtClean="0">
                <a:latin typeface="+mj-lt"/>
              </a:rPr>
              <a:t>– </a:t>
            </a:r>
            <a:r>
              <a:rPr lang="en-US" sz="1500" b="1" dirty="0" smtClean="0">
                <a:latin typeface="+mj-lt"/>
              </a:rPr>
              <a:t>3 </a:t>
            </a:r>
          </a:p>
          <a:p>
            <a:r>
              <a:rPr lang="ka-GE" sz="1500" b="1" dirty="0" smtClean="0">
                <a:solidFill>
                  <a:srgbClr val="000000"/>
                </a:solidFill>
                <a:latin typeface="+mj-lt"/>
              </a:rPr>
              <a:t>უფროსი სპეციალისტი </a:t>
            </a:r>
            <a:r>
              <a:rPr lang="en-US" sz="1500" b="1" dirty="0" smtClean="0">
                <a:solidFill>
                  <a:srgbClr val="000000"/>
                </a:solidFill>
                <a:latin typeface="+mj-lt"/>
              </a:rPr>
              <a:t>– </a:t>
            </a:r>
            <a:r>
              <a:rPr lang="en-US" sz="1500" b="1" dirty="0" smtClean="0">
                <a:solidFill>
                  <a:srgbClr val="000000"/>
                </a:solidFill>
                <a:latin typeface="+mj-lt"/>
              </a:rPr>
              <a:t>7 </a:t>
            </a:r>
            <a:r>
              <a:rPr lang="en-US" sz="1500" b="1" dirty="0" smtClean="0">
                <a:latin typeface="+mj-lt"/>
              </a:rPr>
              <a:t> </a:t>
            </a:r>
          </a:p>
          <a:p>
            <a:r>
              <a:rPr lang="ka-GE" sz="1500" b="1" dirty="0" smtClean="0">
                <a:latin typeface="+mj-lt"/>
              </a:rPr>
              <a:t>სპეციალისტი</a:t>
            </a:r>
            <a:r>
              <a:rPr lang="en-US" sz="1500" b="1" dirty="0" smtClean="0">
                <a:latin typeface="+mj-lt"/>
              </a:rPr>
              <a:t> </a:t>
            </a:r>
            <a:r>
              <a:rPr lang="en-US" sz="1500" b="1" dirty="0" smtClean="0">
                <a:latin typeface="+mj-lt"/>
              </a:rPr>
              <a:t>– 7 </a:t>
            </a:r>
            <a:endParaRPr lang="en-US" sz="1500" b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5070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7364"/>
          </a:xfrm>
        </p:spPr>
        <p:txBody>
          <a:bodyPr>
            <a:normAutofit/>
          </a:bodyPr>
          <a:lstStyle/>
          <a:p>
            <a:pPr lvl="0"/>
            <a:r>
              <a:rPr lang="ka-GE" sz="2000" b="1" dirty="0" smtClean="0"/>
              <a:t>ადმინისტრირება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7418" y="1274618"/>
            <a:ext cx="11263746" cy="35467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 smtClean="0"/>
              <a:t>პროგრამების ადმინისტრირების პროცედურების შემუშავება (ინფორმაციული ტექნოლოგიების კუთხით პროცედურების ჩათვლით)</a:t>
            </a:r>
            <a:endParaRPr lang="ka-GE" i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 smtClean="0"/>
              <a:t>ფილიალებისთვის ტრენინგებისა და კონსულტაციური მხარდაჭერის უზრუნველყოფა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 smtClean="0"/>
              <a:t>ფილიალების დონეზე ადმინისტრირების პროცესის ზედამხედველობა (მათ შორის ფილიალების დონეზე დატვირთვის მონიტორინგი)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48770" y="53737"/>
            <a:ext cx="9601200" cy="331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b="1" dirty="0"/>
              <a:t>მიმწოდებლებთან ურთიერთობა</a:t>
            </a:r>
            <a:endParaRPr lang="en-US" sz="2800" b="1" dirty="0"/>
          </a:p>
        </p:txBody>
      </p:sp>
      <p:sp>
        <p:nvSpPr>
          <p:cNvPr id="17" name="Rectangle 16"/>
          <p:cNvSpPr/>
          <p:nvPr/>
        </p:nvSpPr>
        <p:spPr>
          <a:xfrm>
            <a:off x="1371600" y="5101359"/>
            <a:ext cx="70769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b="1" dirty="0" smtClean="0">
                <a:solidFill>
                  <a:srgbClr val="000000"/>
                </a:solidFill>
                <a:latin typeface="+mj-lt"/>
              </a:rPr>
              <a:t>სამმართველოს უფროსი</a:t>
            </a:r>
            <a:endParaRPr lang="en-US" sz="1600" dirty="0" smtClean="0">
              <a:latin typeface="+mj-lt"/>
            </a:endParaRPr>
          </a:p>
          <a:p>
            <a:r>
              <a:rPr lang="ka-GE" sz="1600" b="1" dirty="0" smtClean="0">
                <a:solidFill>
                  <a:srgbClr val="000000"/>
                </a:solidFill>
                <a:latin typeface="+mj-lt"/>
              </a:rPr>
              <a:t>გუნდის ლიდერი </a:t>
            </a:r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– </a:t>
            </a:r>
            <a:r>
              <a:rPr lang="en-US" sz="1600" b="1" dirty="0" smtClean="0">
                <a:solidFill>
                  <a:srgbClr val="000000"/>
                </a:solidFill>
                <a:latin typeface="+mj-lt"/>
              </a:rPr>
              <a:t>4 </a:t>
            </a:r>
            <a:r>
              <a:rPr lang="en-US" sz="1600" dirty="0" smtClean="0">
                <a:latin typeface="+mj-lt"/>
              </a:rPr>
              <a:t> </a:t>
            </a: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0859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47255"/>
          </a:xfrm>
        </p:spPr>
        <p:txBody>
          <a:bodyPr>
            <a:normAutofit fontScale="90000"/>
          </a:bodyPr>
          <a:lstStyle/>
          <a:p>
            <a:r>
              <a:rPr lang="ka-GE" b="1" dirty="0" smtClean="0"/>
              <a:t>მონიტორინგი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145" y="1842654"/>
            <a:ext cx="11222182" cy="257694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 smtClean="0"/>
              <a:t>მონიტორინგის მეთოდოლოგიისა და პროცედურების შემუშავება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/>
              <a:t>ფილიალებისთვის ტრენინგებისა და კონსულტაციური მხარდაჭერის უზრუნველყოფა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/>
              <a:t>ფილიალების დონეზე </a:t>
            </a:r>
            <a:r>
              <a:rPr lang="ka-GE" i="1" dirty="0" smtClean="0"/>
              <a:t>მონიტორინგის პროცესის </a:t>
            </a:r>
            <a:r>
              <a:rPr lang="ka-GE" i="1" dirty="0"/>
              <a:t>ზედამხედველობა (მათ შორის ფილიალების დონეზე დატვირთვის მონიტორინგი</a:t>
            </a:r>
            <a:r>
              <a:rPr lang="ka-GE" i="1" dirty="0" smtClean="0"/>
              <a:t>)</a:t>
            </a:r>
            <a:endParaRPr lang="ka-GE" i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1136072" y="5101359"/>
            <a:ext cx="70769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b="1" dirty="0">
                <a:solidFill>
                  <a:srgbClr val="000000"/>
                </a:solidFill>
              </a:rPr>
              <a:t>სამმართველოს უფროსი</a:t>
            </a:r>
            <a:endParaRPr lang="en-US" sz="1600" dirty="0"/>
          </a:p>
          <a:p>
            <a:r>
              <a:rPr lang="ka-GE" sz="1600" b="1" dirty="0">
                <a:solidFill>
                  <a:srgbClr val="000000"/>
                </a:solidFill>
              </a:rPr>
              <a:t>გუნდის ლიდერი </a:t>
            </a:r>
            <a:r>
              <a:rPr lang="en-US" sz="1600" b="1" dirty="0">
                <a:solidFill>
                  <a:srgbClr val="000000"/>
                </a:solidFill>
              </a:rPr>
              <a:t>– </a:t>
            </a:r>
            <a:r>
              <a:rPr lang="ka-GE" sz="1600" b="1" dirty="0">
                <a:solidFill>
                  <a:srgbClr val="000000"/>
                </a:solidFill>
              </a:rPr>
              <a:t>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01345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42900"/>
            <a:ext cx="9601200" cy="939990"/>
          </a:xfrm>
        </p:spPr>
        <p:txBody>
          <a:bodyPr>
            <a:normAutofit/>
          </a:bodyPr>
          <a:lstStyle/>
          <a:p>
            <a:pPr lvl="0"/>
            <a:r>
              <a:rPr lang="ka-GE" sz="2800" b="1" dirty="0" smtClean="0"/>
              <a:t>მედიკამენტები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52946"/>
            <a:ext cx="11029666" cy="417021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 smtClean="0"/>
              <a:t>მედიკამენტების ანაზღაურების რეგულაციების თაობაზე წინადადებების მომზადება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 smtClean="0"/>
              <a:t>სამედიცინო </a:t>
            </a:r>
            <a:r>
              <a:rPr lang="ka-GE" i="1" dirty="0"/>
              <a:t>მომსახურების პაკეტის მიხედვით დაფინანსებადი მედიკამენტების </a:t>
            </a:r>
            <a:r>
              <a:rPr lang="ka-GE" i="1" dirty="0" smtClean="0"/>
              <a:t>უტილიზაციის ფინანსური რესურსების </a:t>
            </a:r>
            <a:r>
              <a:rPr lang="ka-GE" i="1" dirty="0" smtClean="0"/>
              <a:t>ანალიზი და მონიტორინგი</a:t>
            </a:r>
            <a:endParaRPr lang="ka-GE" i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 smtClean="0"/>
              <a:t>სამედიცინო მომსახურების პაკეტის მიხედვით დაფინანსებადი მედიკამენტების ფასების დადგენა და თანაგადახდის წესების შემუშავება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 smtClean="0"/>
              <a:t>მედიკამენტების სახელმწიფო შესყიდვების პროცესისთვის წინადადებების მომზადება </a:t>
            </a:r>
            <a:r>
              <a:rPr lang="en-US" i="1" dirty="0" smtClean="0"/>
              <a:t> </a:t>
            </a:r>
            <a:endParaRPr lang="en-US" i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i="1" dirty="0" smtClean="0"/>
              <a:t>შესყიდული მედიკამენტების ლოჯისტიკის </a:t>
            </a:r>
            <a:r>
              <a:rPr lang="en-US" i="1" dirty="0" smtClean="0"/>
              <a:t> </a:t>
            </a:r>
            <a:r>
              <a:rPr lang="ka-GE" i="1" dirty="0" smtClean="0"/>
              <a:t>კოორდინაცია და ზედამხედველობა</a:t>
            </a:r>
            <a:endParaRPr lang="en-US" i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i="1" dirty="0" smtClean="0"/>
              <a:t>C </a:t>
            </a:r>
            <a:r>
              <a:rPr lang="ka-GE" i="1" dirty="0" smtClean="0"/>
              <a:t>ჰეპატიტის ლოჯისტიკა</a:t>
            </a:r>
            <a:endParaRPr lang="en-US" i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1371600" y="5639968"/>
            <a:ext cx="70769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b="1" dirty="0" smtClean="0">
                <a:solidFill>
                  <a:srgbClr val="000000"/>
                </a:solidFill>
              </a:rPr>
              <a:t>სამმართველოს უფროსი</a:t>
            </a:r>
            <a:endParaRPr lang="en-US" sz="1600" b="1" dirty="0"/>
          </a:p>
          <a:p>
            <a:r>
              <a:rPr lang="ka-GE" sz="1600" b="1" dirty="0" smtClean="0">
                <a:solidFill>
                  <a:srgbClr val="000000"/>
                </a:solidFill>
              </a:rPr>
              <a:t>უფროსი სპეციალისტი</a:t>
            </a:r>
            <a:r>
              <a:rPr lang="en-US" sz="1600" b="1" dirty="0" smtClean="0">
                <a:solidFill>
                  <a:srgbClr val="000000"/>
                </a:solidFill>
              </a:rPr>
              <a:t>– </a:t>
            </a:r>
            <a:r>
              <a:rPr lang="en-US" sz="1600" b="1" dirty="0" smtClean="0">
                <a:solidFill>
                  <a:srgbClr val="000000"/>
                </a:solidFill>
              </a:rPr>
              <a:t>5 </a:t>
            </a:r>
            <a:r>
              <a:rPr lang="en-US" sz="1600" b="1" dirty="0" smtClean="0"/>
              <a:t> </a:t>
            </a:r>
            <a:endParaRPr lang="en-US" sz="1600" b="1" dirty="0"/>
          </a:p>
          <a:p>
            <a:r>
              <a:rPr lang="ka-GE" sz="1600" b="1" dirty="0" smtClean="0"/>
              <a:t>სპეციალისტი</a:t>
            </a:r>
            <a:r>
              <a:rPr lang="en-US" sz="1600" b="1" dirty="0" smtClean="0"/>
              <a:t> </a:t>
            </a:r>
            <a:r>
              <a:rPr lang="en-US" sz="1600" b="1" dirty="0"/>
              <a:t>– </a:t>
            </a:r>
            <a:r>
              <a:rPr lang="en-US" sz="1600" b="1" dirty="0" smtClean="0"/>
              <a:t>10</a:t>
            </a:r>
          </a:p>
          <a:p>
            <a:r>
              <a:rPr lang="ka-GE" sz="1600" b="1" dirty="0" smtClean="0"/>
              <a:t>ლოჯისტიკა</a:t>
            </a:r>
            <a:r>
              <a:rPr lang="en-US" sz="1600" b="1" dirty="0" smtClean="0"/>
              <a:t> </a:t>
            </a:r>
            <a:r>
              <a:rPr lang="en-US" sz="1600" b="1" dirty="0" smtClean="0"/>
              <a:t>- 15</a:t>
            </a:r>
          </a:p>
        </p:txBody>
      </p:sp>
    </p:spTree>
    <p:extLst>
      <p:ext uri="{BB962C8B-B14F-4D97-AF65-F5344CB8AC3E}">
        <p14:creationId xmlns:p14="http://schemas.microsoft.com/office/powerpoint/2010/main" val="192442084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9890</TotalTime>
  <Words>360</Words>
  <Application>Microsoft Office PowerPoint</Application>
  <PresentationFormat>Widescreen</PresentationFormat>
  <Paragraphs>75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Franklin Gothic Book</vt:lpstr>
      <vt:lpstr>Sylfaen</vt:lpstr>
      <vt:lpstr>Wingdings</vt:lpstr>
      <vt:lpstr>Crop</vt:lpstr>
      <vt:lpstr>სოციალური მომსახურების საგენტოს სტატეგიული შესყიდვების ორგანიზაცია</vt:lpstr>
      <vt:lpstr>სააგენტოს სტრატეგიული შესყიდვების ორგანიზაცია</vt:lpstr>
      <vt:lpstr>სტრატეგიული დაგეგმვა და ორგანიზაციული უზრუნველყოფა</vt:lpstr>
      <vt:lpstr>სტრატეგიული დაგეგმვა და ორგანიზაციული უზრუნველყოფა</vt:lpstr>
      <vt:lpstr>მიმწოდებლებთან ურთიერთობა</vt:lpstr>
      <vt:lpstr>ადმინისტრირება</vt:lpstr>
      <vt:lpstr>მონიტორინგი</vt:lpstr>
      <vt:lpstr>მედიკამენტები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maia maghlakelidze</cp:lastModifiedBy>
  <cp:revision>149</cp:revision>
  <cp:lastPrinted>2018-11-12T08:08:11Z</cp:lastPrinted>
  <dcterms:created xsi:type="dcterms:W3CDTF">2018-03-17T10:49:29Z</dcterms:created>
  <dcterms:modified xsi:type="dcterms:W3CDTF">2019-02-07T20:06:19Z</dcterms:modified>
</cp:coreProperties>
</file>