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78" r:id="rId3"/>
    <p:sldId id="283" r:id="rId4"/>
    <p:sldId id="285" r:id="rId5"/>
    <p:sldId id="277" r:id="rId6"/>
    <p:sldId id="264" r:id="rId7"/>
    <p:sldId id="265" r:id="rId8"/>
    <p:sldId id="273" r:id="rId9"/>
    <p:sldId id="279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55092-E6EF-4B16-A446-F36019AFB1FB}">
          <p14:sldIdLst>
            <p14:sldId id="256"/>
            <p14:sldId id="278"/>
            <p14:sldId id="283"/>
            <p14:sldId id="285"/>
            <p14:sldId id="277"/>
            <p14:sldId id="264"/>
            <p14:sldId id="265"/>
            <p14:sldId id="273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0D259B9F-454F-421D-BE13-33853F129A84}">
      <dgm:prSet phldrT="[Text]"/>
      <dgm:spPr/>
      <dgm:t>
        <a:bodyPr/>
        <a:lstStyle/>
        <a:p>
          <a:r>
            <a:rPr lang="en-GB" dirty="0" smtClean="0"/>
            <a:t>4</a:t>
          </a:r>
          <a:r>
            <a:rPr lang="ka-GE" dirty="0" smtClean="0"/>
            <a:t>4</a:t>
          </a:r>
          <a:r>
            <a:rPr lang="en-GB" dirty="0" smtClean="0"/>
            <a:t>0</a:t>
          </a:r>
          <a:endParaRPr lang="en-GB" dirty="0"/>
        </a:p>
      </dgm:t>
    </dgm:pt>
    <dgm:pt modelId="{1955FE0D-7576-426F-86B6-AAC67468B395}" type="parTrans" cxnId="{7229FE40-3371-45CB-9875-EA304217DD34}">
      <dgm:prSet/>
      <dgm:spPr/>
      <dgm:t>
        <a:bodyPr/>
        <a:lstStyle/>
        <a:p>
          <a:endParaRPr lang="en-GB"/>
        </a:p>
      </dgm:t>
    </dgm:pt>
    <dgm:pt modelId="{F2664663-4E63-4F7C-B827-70BE34DEE68F}" type="sibTrans" cxnId="{7229FE40-3371-45CB-9875-EA304217DD34}">
      <dgm:prSet/>
      <dgm:spPr/>
      <dgm:t>
        <a:bodyPr/>
        <a:lstStyle/>
        <a:p>
          <a:endParaRPr lang="en-GB"/>
        </a:p>
      </dgm:t>
    </dgm:pt>
    <dgm:pt modelId="{7BD83DFE-0698-4797-8BC3-CEFD753DB301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 smtClean="0"/>
            <a:t>570</a:t>
          </a:r>
          <a:endParaRPr lang="en-GB" dirty="0"/>
        </a:p>
      </dgm:t>
    </dgm:pt>
    <dgm:pt modelId="{7DFECD98-7ABF-4954-9C3A-5D852BBE2658}" type="parTrans" cxnId="{1156A1CA-850D-4BFA-8567-281128144C02}">
      <dgm:prSet/>
      <dgm:spPr/>
      <dgm:t>
        <a:bodyPr/>
        <a:lstStyle/>
        <a:p>
          <a:endParaRPr lang="en-GB"/>
        </a:p>
      </dgm:t>
    </dgm:pt>
    <dgm:pt modelId="{EF9F1536-9E28-4AF4-AF6D-BF04B7EE53D4}" type="sibTrans" cxnId="{1156A1CA-850D-4BFA-8567-281128144C02}">
      <dgm:prSet/>
      <dgm:spPr/>
      <dgm:t>
        <a:bodyPr/>
        <a:lstStyle/>
        <a:p>
          <a:endParaRPr lang="en-GB"/>
        </a:p>
      </dgm:t>
    </dgm:pt>
    <dgm:pt modelId="{7E2BA0BD-1692-45D0-88B4-5E2C40969F5B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ka-GE" dirty="0" smtClean="0"/>
            <a:t>1010</a:t>
          </a:r>
          <a:endParaRPr lang="en-GB" dirty="0"/>
        </a:p>
      </dgm:t>
    </dgm:pt>
    <dgm:pt modelId="{5A932715-5B80-4657-830C-785ECEE6FB2E}" type="parTrans" cxnId="{CE8ECA46-4E29-4045-9FB8-D7FBC36DC0F4}">
      <dgm:prSet/>
      <dgm:spPr/>
      <dgm:t>
        <a:bodyPr/>
        <a:lstStyle/>
        <a:p>
          <a:endParaRPr lang="en-GB"/>
        </a:p>
      </dgm:t>
    </dgm:pt>
    <dgm:pt modelId="{DD69520C-8916-4347-98E4-2DD496E204C4}" type="sibTrans" cxnId="{CE8ECA46-4E29-4045-9FB8-D7FBC36DC0F4}">
      <dgm:prSet/>
      <dgm:spPr/>
      <dgm:t>
        <a:bodyPr/>
        <a:lstStyle/>
        <a:p>
          <a:endParaRPr lang="en-GB"/>
        </a:p>
      </dgm:t>
    </dgm:pt>
    <dgm:pt modelId="{CF369F4D-E33F-4022-B185-D7881B7095E9}" type="pres">
      <dgm:prSet presAssocID="{68B02436-BECF-4382-A5D4-E8D191F447A8}" presName="Name0" presStyleCnt="0">
        <dgm:presLayoutVars>
          <dgm:dir/>
          <dgm:resizeHandles val="exact"/>
        </dgm:presLayoutVars>
      </dgm:prSet>
      <dgm:spPr/>
    </dgm:pt>
    <dgm:pt modelId="{33C8D5BE-9D9A-410D-9D79-FAD002A20F9B}" type="pres">
      <dgm:prSet presAssocID="{68B02436-BECF-4382-A5D4-E8D191F447A8}" presName="vNodes" presStyleCnt="0"/>
      <dgm:spPr/>
    </dgm:pt>
    <dgm:pt modelId="{19923F5D-5FBF-4DF4-B2EB-22E45A696A5D}" type="pres">
      <dgm:prSet presAssocID="{0D259B9F-454F-421D-BE13-33853F129A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0F9A3-556A-4163-BC9C-7FDFB3678E86}" type="pres">
      <dgm:prSet presAssocID="{F2664663-4E63-4F7C-B827-70BE34DEE68F}" presName="spacerT" presStyleCnt="0"/>
      <dgm:spPr/>
    </dgm:pt>
    <dgm:pt modelId="{0C917A02-6453-4946-8408-A05477344BB1}" type="pres">
      <dgm:prSet presAssocID="{F2664663-4E63-4F7C-B827-70BE34DEE68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0BAB7B1-64E9-42FB-A375-B9EFD3AE6DAD}" type="pres">
      <dgm:prSet presAssocID="{F2664663-4E63-4F7C-B827-70BE34DEE68F}" presName="spacerB" presStyleCnt="0"/>
      <dgm:spPr/>
    </dgm:pt>
    <dgm:pt modelId="{82CCAD17-FE80-4A2F-8AE2-0A839A09DE10}" type="pres">
      <dgm:prSet presAssocID="{7BD83DFE-0698-4797-8BC3-CEFD753DB3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44821-1AAC-4F8B-B5F9-463AEF91D501}" type="pres">
      <dgm:prSet presAssocID="{68B02436-BECF-4382-A5D4-E8D191F447A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1F62EAD-717D-4FAF-A581-E395CE4F73B9}" type="pres">
      <dgm:prSet presAssocID="{68B02436-BECF-4382-A5D4-E8D191F447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48AC40F-38E7-4BA3-B8B6-2F62CC920EC5}" type="pres">
      <dgm:prSet presAssocID="{68B02436-BECF-4382-A5D4-E8D191F447A8}" presName="lastNode" presStyleLbl="node1" presStyleIdx="2" presStyleCnt="3" custScaleY="68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56A1CA-850D-4BFA-8567-281128144C02}" srcId="{68B02436-BECF-4382-A5D4-E8D191F447A8}" destId="{7BD83DFE-0698-4797-8BC3-CEFD753DB301}" srcOrd="1" destOrd="0" parTransId="{7DFECD98-7ABF-4954-9C3A-5D852BBE2658}" sibTransId="{EF9F1536-9E28-4AF4-AF6D-BF04B7EE53D4}"/>
    <dgm:cxn modelId="{CE8ECA46-4E29-4045-9FB8-D7FBC36DC0F4}" srcId="{68B02436-BECF-4382-A5D4-E8D191F447A8}" destId="{7E2BA0BD-1692-45D0-88B4-5E2C40969F5B}" srcOrd="2" destOrd="0" parTransId="{5A932715-5B80-4657-830C-785ECEE6FB2E}" sibTransId="{DD69520C-8916-4347-98E4-2DD496E204C4}"/>
    <dgm:cxn modelId="{65B1E892-A3E2-45AD-8E8F-B26981DBE113}" type="presOf" srcId="{7E2BA0BD-1692-45D0-88B4-5E2C40969F5B}" destId="{848AC40F-38E7-4BA3-B8B6-2F62CC920EC5}" srcOrd="0" destOrd="0" presId="urn:microsoft.com/office/officeart/2005/8/layout/equation2"/>
    <dgm:cxn modelId="{7229FE40-3371-45CB-9875-EA304217DD34}" srcId="{68B02436-BECF-4382-A5D4-E8D191F447A8}" destId="{0D259B9F-454F-421D-BE13-33853F129A84}" srcOrd="0" destOrd="0" parTransId="{1955FE0D-7576-426F-86B6-AAC67468B395}" sibTransId="{F2664663-4E63-4F7C-B827-70BE34DEE68F}"/>
    <dgm:cxn modelId="{D5B20248-EFED-4BDC-AE6D-6BE6F0615FB0}" type="presOf" srcId="{68B02436-BECF-4382-A5D4-E8D191F447A8}" destId="{CF369F4D-E33F-4022-B185-D7881B7095E9}" srcOrd="0" destOrd="0" presId="urn:microsoft.com/office/officeart/2005/8/layout/equation2"/>
    <dgm:cxn modelId="{9CE306A5-0813-4FB2-BA40-8DDCB14FFC4A}" type="presOf" srcId="{7BD83DFE-0698-4797-8BC3-CEFD753DB301}" destId="{82CCAD17-FE80-4A2F-8AE2-0A839A09DE10}" srcOrd="0" destOrd="0" presId="urn:microsoft.com/office/officeart/2005/8/layout/equation2"/>
    <dgm:cxn modelId="{F9B55688-056D-4C1E-A21E-64CED1231FE0}" type="presOf" srcId="{EF9F1536-9E28-4AF4-AF6D-BF04B7EE53D4}" destId="{21B44821-1AAC-4F8B-B5F9-463AEF91D501}" srcOrd="0" destOrd="0" presId="urn:microsoft.com/office/officeart/2005/8/layout/equation2"/>
    <dgm:cxn modelId="{A995F03D-AC35-4698-8BF7-8F7B15D0121F}" type="presOf" srcId="{F2664663-4E63-4F7C-B827-70BE34DEE68F}" destId="{0C917A02-6453-4946-8408-A05477344BB1}" srcOrd="0" destOrd="0" presId="urn:microsoft.com/office/officeart/2005/8/layout/equation2"/>
    <dgm:cxn modelId="{FE08CBC9-B11A-42FC-8FF4-6DEADE68A4B8}" type="presOf" srcId="{0D259B9F-454F-421D-BE13-33853F129A84}" destId="{19923F5D-5FBF-4DF4-B2EB-22E45A696A5D}" srcOrd="0" destOrd="0" presId="urn:microsoft.com/office/officeart/2005/8/layout/equation2"/>
    <dgm:cxn modelId="{6560C884-0F67-4C53-B984-4364F57B9B77}" type="presOf" srcId="{EF9F1536-9E28-4AF4-AF6D-BF04B7EE53D4}" destId="{11F62EAD-717D-4FAF-A581-E395CE4F73B9}" srcOrd="1" destOrd="0" presId="urn:microsoft.com/office/officeart/2005/8/layout/equation2"/>
    <dgm:cxn modelId="{AF738364-ABE5-4CDF-85D6-6895C7226057}" type="presParOf" srcId="{CF369F4D-E33F-4022-B185-D7881B7095E9}" destId="{33C8D5BE-9D9A-410D-9D79-FAD002A20F9B}" srcOrd="0" destOrd="0" presId="urn:microsoft.com/office/officeart/2005/8/layout/equation2"/>
    <dgm:cxn modelId="{B82EA687-3ED8-420F-9720-AD9D1FAE3A8B}" type="presParOf" srcId="{33C8D5BE-9D9A-410D-9D79-FAD002A20F9B}" destId="{19923F5D-5FBF-4DF4-B2EB-22E45A696A5D}" srcOrd="0" destOrd="0" presId="urn:microsoft.com/office/officeart/2005/8/layout/equation2"/>
    <dgm:cxn modelId="{339DC8D2-11C9-46AB-A0CD-73C891AE521D}" type="presParOf" srcId="{33C8D5BE-9D9A-410D-9D79-FAD002A20F9B}" destId="{4C20F9A3-556A-4163-BC9C-7FDFB3678E86}" srcOrd="1" destOrd="0" presId="urn:microsoft.com/office/officeart/2005/8/layout/equation2"/>
    <dgm:cxn modelId="{4EC27024-812C-4612-A657-1D96FE69BF4C}" type="presParOf" srcId="{33C8D5BE-9D9A-410D-9D79-FAD002A20F9B}" destId="{0C917A02-6453-4946-8408-A05477344BB1}" srcOrd="2" destOrd="0" presId="urn:microsoft.com/office/officeart/2005/8/layout/equation2"/>
    <dgm:cxn modelId="{5E96B34F-249C-4993-A5EC-739E7F588459}" type="presParOf" srcId="{33C8D5BE-9D9A-410D-9D79-FAD002A20F9B}" destId="{D0BAB7B1-64E9-42FB-A375-B9EFD3AE6DAD}" srcOrd="3" destOrd="0" presId="urn:microsoft.com/office/officeart/2005/8/layout/equation2"/>
    <dgm:cxn modelId="{A006682B-E6C1-43A5-AB23-F88C3C9A7D3A}" type="presParOf" srcId="{33C8D5BE-9D9A-410D-9D79-FAD002A20F9B}" destId="{82CCAD17-FE80-4A2F-8AE2-0A839A09DE10}" srcOrd="4" destOrd="0" presId="urn:microsoft.com/office/officeart/2005/8/layout/equation2"/>
    <dgm:cxn modelId="{4B26D17B-78F8-46A4-ACFC-41987F39F937}" type="presParOf" srcId="{CF369F4D-E33F-4022-B185-D7881B7095E9}" destId="{21B44821-1AAC-4F8B-B5F9-463AEF91D501}" srcOrd="1" destOrd="0" presId="urn:microsoft.com/office/officeart/2005/8/layout/equation2"/>
    <dgm:cxn modelId="{95633C3C-251A-46DA-9072-C1975DB23741}" type="presParOf" srcId="{21B44821-1AAC-4F8B-B5F9-463AEF91D501}" destId="{11F62EAD-717D-4FAF-A581-E395CE4F73B9}" srcOrd="0" destOrd="0" presId="urn:microsoft.com/office/officeart/2005/8/layout/equation2"/>
    <dgm:cxn modelId="{C838D698-D164-4FCE-ABFF-00AD20109518}" type="presParOf" srcId="{CF369F4D-E33F-4022-B185-D7881B7095E9}" destId="{848AC40F-38E7-4BA3-B8B6-2F62CC920EC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0DDA8-A099-4017-89C0-3FB846358330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FF6C0274-3FAB-43C4-8C5E-96D3EE3E19CB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7 100 000</a:t>
          </a:r>
          <a:r>
            <a:rPr lang="ka-GE" sz="18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27216A-3662-49EA-BED2-5EE53488C135}" type="parTrans" cxnId="{B842F72D-88FB-4206-BC2D-4184EE7969D3}">
      <dgm:prSet/>
      <dgm:spPr/>
      <dgm:t>
        <a:bodyPr/>
        <a:lstStyle/>
        <a:p>
          <a:endParaRPr lang="en-GB"/>
        </a:p>
      </dgm:t>
    </dgm:pt>
    <dgm:pt modelId="{7EEFC963-5044-45F9-83F8-9A6EFFFF08A7}" type="sibTrans" cxnId="{B842F72D-88FB-4206-BC2D-4184EE7969D3}">
      <dgm:prSet/>
      <dgm:spPr/>
      <dgm:t>
        <a:bodyPr/>
        <a:lstStyle/>
        <a:p>
          <a:endParaRPr lang="en-GB"/>
        </a:p>
      </dgm:t>
    </dgm:pt>
    <dgm:pt modelId="{0AE5326C-9A3E-48D8-A385-54836EDC8B74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47 600 000</a:t>
          </a:r>
          <a:r>
            <a:rPr lang="ka-GE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C34B9E-32EB-4AB3-BDCB-95BFC60AE15F}" type="parTrans" cxnId="{40F540AC-86D2-45B8-9B34-9FC874C7B2EF}">
      <dgm:prSet/>
      <dgm:spPr/>
      <dgm:t>
        <a:bodyPr/>
        <a:lstStyle/>
        <a:p>
          <a:endParaRPr lang="en-GB"/>
        </a:p>
      </dgm:t>
    </dgm:pt>
    <dgm:pt modelId="{62038621-E91A-4299-A006-CC9B5452B33D}" type="sibTrans" cxnId="{40F540AC-86D2-45B8-9B34-9FC874C7B2EF}">
      <dgm:prSet/>
      <dgm:spPr/>
      <dgm:t>
        <a:bodyPr/>
        <a:lstStyle/>
        <a:p>
          <a:endParaRPr lang="en-GB"/>
        </a:p>
      </dgm:t>
    </dgm:pt>
    <dgm:pt modelId="{A1912F84-7D09-4B97-B70B-5AC86C40A808}" type="pres">
      <dgm:prSet presAssocID="{8850DDA8-A099-4017-89C0-3FB846358330}" presName="arrowDiagram" presStyleCnt="0">
        <dgm:presLayoutVars>
          <dgm:chMax val="5"/>
          <dgm:dir/>
          <dgm:resizeHandles val="exact"/>
        </dgm:presLayoutVars>
      </dgm:prSet>
      <dgm:spPr/>
    </dgm:pt>
    <dgm:pt modelId="{38CDB682-DD5C-4DF7-919B-FC7F4E927C5A}" type="pres">
      <dgm:prSet presAssocID="{8850DDA8-A099-4017-89C0-3FB846358330}" presName="arrow" presStyleLbl="bgShp" presStyleIdx="0" presStyleCnt="1"/>
      <dgm:spPr/>
    </dgm:pt>
    <dgm:pt modelId="{62CC950F-A1A4-434C-9FFC-8F3C0887054E}" type="pres">
      <dgm:prSet presAssocID="{8850DDA8-A099-4017-89C0-3FB846358330}" presName="arrowDiagram2" presStyleCnt="0"/>
      <dgm:spPr/>
    </dgm:pt>
    <dgm:pt modelId="{660E520F-9E00-4AC1-884F-5568EA6C11A8}" type="pres">
      <dgm:prSet presAssocID="{FF6C0274-3FAB-43C4-8C5E-96D3EE3E19CB}" presName="bullet2a" presStyleLbl="node1" presStyleIdx="0" presStyleCnt="2"/>
      <dgm:spPr>
        <a:solidFill>
          <a:schemeClr val="accent1">
            <a:lumMod val="50000"/>
          </a:schemeClr>
        </a:solidFill>
      </dgm:spPr>
    </dgm:pt>
    <dgm:pt modelId="{000B55D0-1905-4BEF-8232-E2EDE66F18E3}" type="pres">
      <dgm:prSet presAssocID="{FF6C0274-3FAB-43C4-8C5E-96D3EE3E19CB}" presName="textBox2a" presStyleLbl="revTx" presStyleIdx="0" presStyleCnt="2" custScaleX="124777" custLinFactNeighborX="-45227" custLinFactNeighborY="28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5FDEC-91FE-42FC-A161-E96B2967BEA1}" type="pres">
      <dgm:prSet presAssocID="{0AE5326C-9A3E-48D8-A385-54836EDC8B74}" presName="bullet2b" presStyleLbl="node1" presStyleIdx="1" presStyleCnt="2"/>
      <dgm:spPr>
        <a:solidFill>
          <a:schemeClr val="accent1">
            <a:lumMod val="50000"/>
          </a:schemeClr>
        </a:solidFill>
      </dgm:spPr>
    </dgm:pt>
    <dgm:pt modelId="{3BCD3FEF-62E3-41DD-BD44-86D6678E3B96}" type="pres">
      <dgm:prSet presAssocID="{0AE5326C-9A3E-48D8-A385-54836EDC8B74}" presName="textBox2b" presStyleLbl="revTx" presStyleIdx="1" presStyleCnt="2" custScaleX="292940" custScaleY="58499" custLinFactNeighborX="-50654" custLinFactNeighborY="-64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F540AC-86D2-45B8-9B34-9FC874C7B2EF}" srcId="{8850DDA8-A099-4017-89C0-3FB846358330}" destId="{0AE5326C-9A3E-48D8-A385-54836EDC8B74}" srcOrd="1" destOrd="0" parTransId="{E8C34B9E-32EB-4AB3-BDCB-95BFC60AE15F}" sibTransId="{62038621-E91A-4299-A006-CC9B5452B33D}"/>
    <dgm:cxn modelId="{3D77DF96-1C14-447E-869C-8BD7DB22355A}" type="presOf" srcId="{FF6C0274-3FAB-43C4-8C5E-96D3EE3E19CB}" destId="{000B55D0-1905-4BEF-8232-E2EDE66F18E3}" srcOrd="0" destOrd="0" presId="urn:microsoft.com/office/officeart/2005/8/layout/arrow2"/>
    <dgm:cxn modelId="{B842F72D-88FB-4206-BC2D-4184EE7969D3}" srcId="{8850DDA8-A099-4017-89C0-3FB846358330}" destId="{FF6C0274-3FAB-43C4-8C5E-96D3EE3E19CB}" srcOrd="0" destOrd="0" parTransId="{0D27216A-3662-49EA-BED2-5EE53488C135}" sibTransId="{7EEFC963-5044-45F9-83F8-9A6EFFFF08A7}"/>
    <dgm:cxn modelId="{2100F03F-6835-4F9F-A852-BE67390E1962}" type="presOf" srcId="{0AE5326C-9A3E-48D8-A385-54836EDC8B74}" destId="{3BCD3FEF-62E3-41DD-BD44-86D6678E3B96}" srcOrd="0" destOrd="0" presId="urn:microsoft.com/office/officeart/2005/8/layout/arrow2"/>
    <dgm:cxn modelId="{93C400DF-3682-457F-83D5-61D06B2939BB}" type="presOf" srcId="{8850DDA8-A099-4017-89C0-3FB846358330}" destId="{A1912F84-7D09-4B97-B70B-5AC86C40A808}" srcOrd="0" destOrd="0" presId="urn:microsoft.com/office/officeart/2005/8/layout/arrow2"/>
    <dgm:cxn modelId="{CB9D6D17-DE3B-4BE4-AADE-96D382E67553}" type="presParOf" srcId="{A1912F84-7D09-4B97-B70B-5AC86C40A808}" destId="{38CDB682-DD5C-4DF7-919B-FC7F4E927C5A}" srcOrd="0" destOrd="0" presId="urn:microsoft.com/office/officeart/2005/8/layout/arrow2"/>
    <dgm:cxn modelId="{021BC6C4-657E-42DD-B191-8BFA333610F6}" type="presParOf" srcId="{A1912F84-7D09-4B97-B70B-5AC86C40A808}" destId="{62CC950F-A1A4-434C-9FFC-8F3C0887054E}" srcOrd="1" destOrd="0" presId="urn:microsoft.com/office/officeart/2005/8/layout/arrow2"/>
    <dgm:cxn modelId="{48EE20DF-00D4-4842-92F0-120B3C108F47}" type="presParOf" srcId="{62CC950F-A1A4-434C-9FFC-8F3C0887054E}" destId="{660E520F-9E00-4AC1-884F-5568EA6C11A8}" srcOrd="0" destOrd="0" presId="urn:microsoft.com/office/officeart/2005/8/layout/arrow2"/>
    <dgm:cxn modelId="{4801BB09-2CE3-4BCF-837E-DE93E5D1757A}" type="presParOf" srcId="{62CC950F-A1A4-434C-9FFC-8F3C0887054E}" destId="{000B55D0-1905-4BEF-8232-E2EDE66F18E3}" srcOrd="1" destOrd="0" presId="urn:microsoft.com/office/officeart/2005/8/layout/arrow2"/>
    <dgm:cxn modelId="{83766741-630B-4BF5-8408-57D8029B3BCF}" type="presParOf" srcId="{62CC950F-A1A4-434C-9FFC-8F3C0887054E}" destId="{B425FDEC-91FE-42FC-A161-E96B2967BEA1}" srcOrd="2" destOrd="0" presId="urn:microsoft.com/office/officeart/2005/8/layout/arrow2"/>
    <dgm:cxn modelId="{36A60185-F087-4B1B-9CBD-5200D3B95AC5}" type="presParOf" srcId="{62CC950F-A1A4-434C-9FFC-8F3C0887054E}" destId="{3BCD3FEF-62E3-41DD-BD44-86D6678E3B96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arrow2" loCatId="process" qsTypeId="urn:microsoft.com/office/officeart/2005/8/quickstyle/simple1" qsCatId="simple" csTypeId="urn:microsoft.com/office/officeart/2005/8/colors/accent2_2" csCatId="accent2" phldr="1"/>
      <dgm:spPr/>
    </dgm:pt>
    <dgm:pt modelId="{9586AAAD-BFE8-4629-9E49-55490D9B1BA7}">
      <dgm:prSet phldrT="[Text]" custT="1"/>
      <dgm:spPr/>
      <dgm:t>
        <a:bodyPr/>
        <a:lstStyle/>
        <a:p>
          <a:r>
            <a:rPr lang="ka-GE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0401D2-CB08-4FAC-B604-600F50873E51}" type="parTrans" cxnId="{00437E1F-9E08-4CA5-AED9-58E1122E099E}">
      <dgm:prSet/>
      <dgm:spPr/>
      <dgm:t>
        <a:bodyPr/>
        <a:lstStyle/>
        <a:p>
          <a:endParaRPr lang="en-GB"/>
        </a:p>
      </dgm:t>
    </dgm:pt>
    <dgm:pt modelId="{0763A7CA-6A6A-4A30-B706-1B389C24164D}" type="sibTrans" cxnId="{00437E1F-9E08-4CA5-AED9-58E1122E099E}">
      <dgm:prSet/>
      <dgm:spPr/>
      <dgm:t>
        <a:bodyPr/>
        <a:lstStyle/>
        <a:p>
          <a:endParaRPr lang="en-GB"/>
        </a:p>
      </dgm:t>
    </dgm:pt>
    <dgm:pt modelId="{5F22BEBB-0563-4685-B3B7-A20D86CFFC7A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6 927 000</a:t>
          </a:r>
          <a:r>
            <a:rPr lang="ka-GE" sz="3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0E4166-8C77-4711-886E-4B504BE86690}" type="parTrans" cxnId="{0A6162CE-779A-4FDD-95EC-6DA2210BDB0E}">
      <dgm:prSet/>
      <dgm:spPr/>
      <dgm:t>
        <a:bodyPr/>
        <a:lstStyle/>
        <a:p>
          <a:endParaRPr lang="en-GB"/>
        </a:p>
      </dgm:t>
    </dgm:pt>
    <dgm:pt modelId="{145FE6BF-AA70-4DE0-BB43-0C3E4F2E7986}" type="sibTrans" cxnId="{0A6162CE-779A-4FDD-95EC-6DA2210BDB0E}">
      <dgm:prSet/>
      <dgm:spPr/>
      <dgm:t>
        <a:bodyPr/>
        <a:lstStyle/>
        <a:p>
          <a:endParaRPr lang="en-GB"/>
        </a:p>
      </dgm:t>
    </dgm:pt>
    <dgm:pt modelId="{E11C03AC-0E54-461D-806D-6A2739575C66}" type="pres">
      <dgm:prSet presAssocID="{68B02436-BECF-4382-A5D4-E8D191F447A8}" presName="arrowDiagram" presStyleCnt="0">
        <dgm:presLayoutVars>
          <dgm:chMax val="5"/>
          <dgm:dir/>
          <dgm:resizeHandles val="exact"/>
        </dgm:presLayoutVars>
      </dgm:prSet>
      <dgm:spPr/>
    </dgm:pt>
    <dgm:pt modelId="{D55E46CA-59C3-4875-ACB4-1B9B86A6C7A8}" type="pres">
      <dgm:prSet presAssocID="{68B02436-BECF-4382-A5D4-E8D191F447A8}" presName="arrow" presStyleLbl="bgShp" presStyleIdx="0" presStyleCnt="1" custLinFactNeighborX="-441"/>
      <dgm:spPr/>
    </dgm:pt>
    <dgm:pt modelId="{4DB77E6B-192B-40A0-A6DF-0B82BE30CA4B}" type="pres">
      <dgm:prSet presAssocID="{68B02436-BECF-4382-A5D4-E8D191F447A8}" presName="arrowDiagram2" presStyleCnt="0"/>
      <dgm:spPr/>
    </dgm:pt>
    <dgm:pt modelId="{50DB094E-921E-4C58-9F00-76A4479E1D87}" type="pres">
      <dgm:prSet presAssocID="{9586AAAD-BFE8-4629-9E49-55490D9B1BA7}" presName="bullet2a" presStyleLbl="node1" presStyleIdx="0" presStyleCnt="2"/>
      <dgm:spPr>
        <a:solidFill>
          <a:schemeClr val="accent1">
            <a:lumMod val="75000"/>
          </a:schemeClr>
        </a:solidFill>
      </dgm:spPr>
    </dgm:pt>
    <dgm:pt modelId="{B138CF9A-D7DD-489A-85A1-A147821AE4AA}" type="pres">
      <dgm:prSet presAssocID="{9586AAAD-BFE8-4629-9E49-55490D9B1BA7}" presName="textBox2a" presStyleLbl="revTx" presStyleIdx="0" presStyleCnt="2" custScaleX="167899" custLinFactNeighborX="-3067" custLinFactNeighborY="4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19B1-08EB-4210-9FA9-EC21076097E5}" type="pres">
      <dgm:prSet presAssocID="{5F22BEBB-0563-4685-B3B7-A20D86CFFC7A}" presName="bullet2b" presStyleLbl="node1" presStyleIdx="1" presStyleCnt="2"/>
      <dgm:spPr>
        <a:solidFill>
          <a:schemeClr val="accent1">
            <a:lumMod val="75000"/>
          </a:schemeClr>
        </a:solidFill>
      </dgm:spPr>
    </dgm:pt>
    <dgm:pt modelId="{485F99B3-71C9-47D4-8CD0-6FB33CDA8981}" type="pres">
      <dgm:prSet presAssocID="{5F22BEBB-0563-4685-B3B7-A20D86CFFC7A}" presName="textBox2b" presStyleLbl="revTx" presStyleIdx="1" presStyleCnt="2" custScaleX="271603" custScaleY="31903" custLinFactNeighborX="-51249" custLinFactNeighborY="-74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37E1F-9E08-4CA5-AED9-58E1122E099E}" srcId="{68B02436-BECF-4382-A5D4-E8D191F447A8}" destId="{9586AAAD-BFE8-4629-9E49-55490D9B1BA7}" srcOrd="0" destOrd="0" parTransId="{9D0401D2-CB08-4FAC-B604-600F50873E51}" sibTransId="{0763A7CA-6A6A-4A30-B706-1B389C24164D}"/>
    <dgm:cxn modelId="{D9B3547A-5C72-4003-9A3D-B6AC9E3126E5}" type="presOf" srcId="{5F22BEBB-0563-4685-B3B7-A20D86CFFC7A}" destId="{485F99B3-71C9-47D4-8CD0-6FB33CDA8981}" srcOrd="0" destOrd="0" presId="urn:microsoft.com/office/officeart/2005/8/layout/arrow2"/>
    <dgm:cxn modelId="{0A6162CE-779A-4FDD-95EC-6DA2210BDB0E}" srcId="{68B02436-BECF-4382-A5D4-E8D191F447A8}" destId="{5F22BEBB-0563-4685-B3B7-A20D86CFFC7A}" srcOrd="1" destOrd="0" parTransId="{E40E4166-8C77-4711-886E-4B504BE86690}" sibTransId="{145FE6BF-AA70-4DE0-BB43-0C3E4F2E7986}"/>
    <dgm:cxn modelId="{3F8375BE-ABD2-4DBF-8F5C-B66A23BB4ACC}" type="presOf" srcId="{68B02436-BECF-4382-A5D4-E8D191F447A8}" destId="{E11C03AC-0E54-461D-806D-6A2739575C66}" srcOrd="0" destOrd="0" presId="urn:microsoft.com/office/officeart/2005/8/layout/arrow2"/>
    <dgm:cxn modelId="{EF448DDD-CC9D-48A6-9367-CBAE3AA0E897}" type="presOf" srcId="{9586AAAD-BFE8-4629-9E49-55490D9B1BA7}" destId="{B138CF9A-D7DD-489A-85A1-A147821AE4AA}" srcOrd="0" destOrd="0" presId="urn:microsoft.com/office/officeart/2005/8/layout/arrow2"/>
    <dgm:cxn modelId="{CC37336A-1629-43EC-BE6C-B833B8267AC4}" type="presParOf" srcId="{E11C03AC-0E54-461D-806D-6A2739575C66}" destId="{D55E46CA-59C3-4875-ACB4-1B9B86A6C7A8}" srcOrd="0" destOrd="0" presId="urn:microsoft.com/office/officeart/2005/8/layout/arrow2"/>
    <dgm:cxn modelId="{619E42A7-AD26-4072-A451-5454167B97C9}" type="presParOf" srcId="{E11C03AC-0E54-461D-806D-6A2739575C66}" destId="{4DB77E6B-192B-40A0-A6DF-0B82BE30CA4B}" srcOrd="1" destOrd="0" presId="urn:microsoft.com/office/officeart/2005/8/layout/arrow2"/>
    <dgm:cxn modelId="{1E33F7D2-9D01-4579-AF96-E27EC51FE956}" type="presParOf" srcId="{4DB77E6B-192B-40A0-A6DF-0B82BE30CA4B}" destId="{50DB094E-921E-4C58-9F00-76A4479E1D87}" srcOrd="0" destOrd="0" presId="urn:microsoft.com/office/officeart/2005/8/layout/arrow2"/>
    <dgm:cxn modelId="{4B5A1C43-9658-4370-862C-5150A48A0136}" type="presParOf" srcId="{4DB77E6B-192B-40A0-A6DF-0B82BE30CA4B}" destId="{B138CF9A-D7DD-489A-85A1-A147821AE4AA}" srcOrd="1" destOrd="0" presId="urn:microsoft.com/office/officeart/2005/8/layout/arrow2"/>
    <dgm:cxn modelId="{1B899882-82FF-4BC4-8587-01C459634565}" type="presParOf" srcId="{4DB77E6B-192B-40A0-A6DF-0B82BE30CA4B}" destId="{27C519B1-08EB-4210-9FA9-EC21076097E5}" srcOrd="2" destOrd="0" presId="urn:microsoft.com/office/officeart/2005/8/layout/arrow2"/>
    <dgm:cxn modelId="{43F230F9-D247-4814-9177-286610E1E523}" type="presParOf" srcId="{4DB77E6B-192B-40A0-A6DF-0B82BE30CA4B}" destId="{485F99B3-71C9-47D4-8CD0-6FB33CDA898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7FF9F4-22EC-4BE3-9165-626980BDE333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E655A15-D435-4FF4-B962-B1493019107F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  <a:cs typeface="Calibri" panose="020F0502020204030204" pitchFamily="34" charset="0"/>
            </a:rPr>
            <a:t>2021 </a:t>
          </a:r>
          <a:r>
            <a:rPr lang="ka-GE" sz="1800" b="1" dirty="0" smtClean="0">
              <a:latin typeface="Calibri" panose="020F0502020204030204" pitchFamily="34" charset="0"/>
              <a:cs typeface="Calibri" panose="020F0502020204030204" pitchFamily="34" charset="0"/>
            </a:rPr>
            <a:t>წელს იგეგმება 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9A53E6-035A-4A62-A4AE-244FFEBE62CB}" type="par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371EC-9509-4425-B44A-719913E7BA73}" type="sib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4CCFAE-84C5-4632-A9BB-B82C776DACD4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საოფისე ინვენტარის შეძენა 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2386E-D3F6-4499-BD53-F609511E190C}" type="par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4608A5-7030-4EC5-B6AA-EB23ECD18CC4}" type="sib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565273-3386-4D82-81E7-3ACC83668BB7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 სატრანსპორტო საშუალების შეძენა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8240DD-A8C0-40BC-9D3C-E5412C4C0229}" type="par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0BCC85-567A-4F3B-8A27-E28285BDE221}" type="sib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2055F6-6637-49E1-9279-09199C0831FB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69</a:t>
          </a:r>
          <a:r>
            <a:rPr lang="ka-GE" sz="1600" b="1" baseline="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საკონკურსო და 30 სახელშეკრულებო შტატის აყვანა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3AD09C-474A-46F7-864C-1616C1430BDA}" type="par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5E86A-06F5-4268-AC8E-94AB4AC5D99E}" type="sib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BC493C-7B3F-4C4A-BB5A-8AEDBFF648FF}">
      <dgm:prSet custT="1"/>
      <dgm:spPr/>
      <dgm:t>
        <a:bodyPr/>
        <a:lstStyle/>
        <a:p>
          <a:r>
            <a:rPr lang="ka-GE" sz="1800" b="1" dirty="0" smtClean="0">
              <a:latin typeface="Calibri" panose="020F0502020204030204" pitchFamily="34" charset="0"/>
              <a:cs typeface="Calibri" panose="020F0502020204030204" pitchFamily="34" charset="0"/>
            </a:rPr>
            <a:t>გამოწვევად რჩება</a:t>
          </a:r>
          <a:endParaRPr lang="en-US" sz="18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B4C295-7BBE-4316-B631-E4A0313F9767}" type="par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182A4-B1BD-4A97-98BE-09F87555DE37}" type="sib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681D88-20FE-439D-9EAF-BBD883D8ECDA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საოფისე ფართები რეგიონებში</a:t>
          </a:r>
          <a:endParaRPr lang="en-US" sz="16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BC075C-6355-4C39-A4BF-3F6E5F851CC4}" type="par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01716C-25F4-41DF-932D-0D8F37AFC7CC}" type="sib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F85878-D98E-4242-9136-8B15424AAD0F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სატრანსპორტო საშუალებების უკმარისობა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865D58-ED78-45AE-B735-8B4323C3E27F}" type="par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5E0A71-FF33-42CD-862A-E10B1BC3C997}" type="sib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E268D6-AF72-4AC5-BFA0-24C1F0A058B7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ტექნიკური საშუალებებით აღჭურვა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EC752-3FD0-4D34-8CC1-DA9F13D6B6CB}" type="par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E5B39-1A98-43F6-82D0-ECB728855755}" type="sib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EDE618-63A2-4F0E-B9E1-C3C10BB5AD32}">
      <dgm:prSet custT="1"/>
      <dgm:spPr/>
      <dgm:t>
        <a:bodyPr/>
        <a:lstStyle/>
        <a:p>
          <a:r>
            <a:rPr lang="ka-GE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საკადრო რესურსი</a:t>
          </a:r>
          <a:endParaRPr lang="en-US" sz="16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18A043-06D9-4903-A88E-DC1469E0D1AB}" type="par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C86E01-9222-4E1B-9755-B91E5D654791}" type="sib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DAFC89-EBC4-4E00-A157-549314CC8CFD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ka-GE" sz="1800" dirty="0" smtClean="0">
              <a:latin typeface="Calibri" panose="020F0502020204030204" pitchFamily="34" charset="0"/>
              <a:cs typeface="Calibri" panose="020F0502020204030204" pitchFamily="34" charset="0"/>
            </a:rPr>
            <a:t>რესურსების ნაკლებობა აფერხებს სისტემის გაძლიერების ღონისძიებებს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AF6345-940B-45AB-A598-13F44DB935B8}" type="par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BA8B573-F381-4E02-86E8-1FC27452D62D}" type="sib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D4F504-E4B1-43DC-A46D-C062FC770F99}" type="pres">
      <dgm:prSet presAssocID="{857FF9F4-22EC-4BE3-9165-626980BDE3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555A80-FB48-41AC-A94F-BF1EF285E3F1}" type="pres">
      <dgm:prSet presAssocID="{F2DAFC89-EBC4-4E00-A157-549314CC8CFD}" presName="boxAndChildren" presStyleCnt="0"/>
      <dgm:spPr/>
    </dgm:pt>
    <dgm:pt modelId="{6A6480C4-0750-49D8-A8D7-2AA109B83DB9}" type="pres">
      <dgm:prSet presAssocID="{F2DAFC89-EBC4-4E00-A157-549314CC8CFD}" presName="parentTextBox" presStyleLbl="node1" presStyleIdx="0" presStyleCnt="3" custScaleY="22946"/>
      <dgm:spPr/>
      <dgm:t>
        <a:bodyPr/>
        <a:lstStyle/>
        <a:p>
          <a:endParaRPr lang="en-US"/>
        </a:p>
      </dgm:t>
    </dgm:pt>
    <dgm:pt modelId="{C85979C6-92D9-40AD-96FF-AC998A0F90D5}" type="pres">
      <dgm:prSet presAssocID="{F70182A4-B1BD-4A97-98BE-09F87555DE37}" presName="sp" presStyleCnt="0"/>
      <dgm:spPr/>
    </dgm:pt>
    <dgm:pt modelId="{3E97AB62-4758-4349-BC80-68EF2CB583DB}" type="pres">
      <dgm:prSet presAssocID="{E7BC493C-7B3F-4C4A-BB5A-8AEDBFF648FF}" presName="arrowAndChildren" presStyleCnt="0"/>
      <dgm:spPr/>
    </dgm:pt>
    <dgm:pt modelId="{21946E0D-D987-4D0B-83DA-C9E603B50492}" type="pres">
      <dgm:prSet presAssocID="{E7BC493C-7B3F-4C4A-BB5A-8AEDBFF648FF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4241C66D-9295-4B48-8725-18397E03D835}" type="pres">
      <dgm:prSet presAssocID="{E7BC493C-7B3F-4C4A-BB5A-8AEDBFF648FF}" presName="arrow" presStyleLbl="node1" presStyleIdx="1" presStyleCnt="3" custScaleY="68975"/>
      <dgm:spPr/>
      <dgm:t>
        <a:bodyPr/>
        <a:lstStyle/>
        <a:p>
          <a:endParaRPr lang="en-US"/>
        </a:p>
      </dgm:t>
    </dgm:pt>
    <dgm:pt modelId="{0CD3FE52-97E4-4504-A3EF-840B6E87C772}" type="pres">
      <dgm:prSet presAssocID="{E7BC493C-7B3F-4C4A-BB5A-8AEDBFF648FF}" presName="descendantArrow" presStyleCnt="0"/>
      <dgm:spPr/>
    </dgm:pt>
    <dgm:pt modelId="{8B55377F-A776-42FA-A010-E0A5E601121C}" type="pres">
      <dgm:prSet presAssocID="{99681D88-20FE-439D-9EAF-BBD883D8ECDA}" presName="childTextArrow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825459-6C61-4D7E-8CD7-8753ABC74ABB}" type="pres">
      <dgm:prSet presAssocID="{28F85878-D98E-4242-9136-8B15424AAD0F}" presName="childTextArrow" presStyleLbl="fgAccFollowNode1" presStyleIdx="1" presStyleCnt="7" custLinFactNeighborX="1330" custLinFactNeighborY="4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CCE261-499E-4349-975D-91D1262AA3F9}" type="pres">
      <dgm:prSet presAssocID="{9FE268D6-AF72-4AC5-BFA0-24C1F0A058B7}" presName="childTextArrow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23F62-F18C-492F-A219-1DE30E2F6AC1}" type="pres">
      <dgm:prSet presAssocID="{73EDE618-63A2-4F0E-B9E1-C3C10BB5AD32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1BE99-B66C-4502-A1D5-15742C5E414C}" type="pres">
      <dgm:prSet presAssocID="{8A0371EC-9509-4425-B44A-719913E7BA73}" presName="sp" presStyleCnt="0"/>
      <dgm:spPr/>
    </dgm:pt>
    <dgm:pt modelId="{4A2B2B1B-B799-4EDA-8CB7-0CC91946F168}" type="pres">
      <dgm:prSet presAssocID="{2E655A15-D435-4FF4-B962-B1493019107F}" presName="arrowAndChildren" presStyleCnt="0"/>
      <dgm:spPr/>
    </dgm:pt>
    <dgm:pt modelId="{57E5AC91-C00C-433D-B418-02F30C74E648}" type="pres">
      <dgm:prSet presAssocID="{2E655A15-D435-4FF4-B962-B1493019107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0C96612D-729F-4F38-BD61-4A980E53EEBE}" type="pres">
      <dgm:prSet presAssocID="{2E655A15-D435-4FF4-B962-B1493019107F}" presName="arrow" presStyleLbl="node1" presStyleIdx="2" presStyleCnt="3" custScaleY="80489"/>
      <dgm:spPr/>
      <dgm:t>
        <a:bodyPr/>
        <a:lstStyle/>
        <a:p>
          <a:endParaRPr lang="en-US"/>
        </a:p>
      </dgm:t>
    </dgm:pt>
    <dgm:pt modelId="{C4A7BDA7-7537-4B6F-9DE7-07180F28310E}" type="pres">
      <dgm:prSet presAssocID="{2E655A15-D435-4FF4-B962-B1493019107F}" presName="descendantArrow" presStyleCnt="0"/>
      <dgm:spPr/>
    </dgm:pt>
    <dgm:pt modelId="{87174B9D-DCDC-4536-953D-3BDBE78FC8E4}" type="pres">
      <dgm:prSet presAssocID="{EC4CCFAE-84C5-4632-A9BB-B82C776DACD4}" presName="childTextArrow" presStyleLbl="f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6A5BF-E178-4907-9CDE-CE6931350CE8}" type="pres">
      <dgm:prSet presAssocID="{58565273-3386-4D82-81E7-3ACC83668BB7}" presName="childTextArrow" presStyleLbl="fgAccFollowNode1" presStyleIdx="5" presStyleCnt="7" custScaleY="932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685A15-875A-4F6A-B797-DAEA4706817E}" type="pres">
      <dgm:prSet presAssocID="{9A2055F6-6637-49E1-9279-09199C0831FB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765F67-EE4F-42B4-B260-FB0D2CC703C0}" srcId="{857FF9F4-22EC-4BE3-9165-626980BDE333}" destId="{E7BC493C-7B3F-4C4A-BB5A-8AEDBFF648FF}" srcOrd="1" destOrd="0" parTransId="{C0B4C295-7BBE-4316-B631-E4A0313F9767}" sibTransId="{F70182A4-B1BD-4A97-98BE-09F87555DE37}"/>
    <dgm:cxn modelId="{6E8033DD-A697-41DF-A44A-2BE9BD11C0A6}" type="presOf" srcId="{EC4CCFAE-84C5-4632-A9BB-B82C776DACD4}" destId="{87174B9D-DCDC-4536-953D-3BDBE78FC8E4}" srcOrd="0" destOrd="0" presId="urn:microsoft.com/office/officeart/2005/8/layout/process4"/>
    <dgm:cxn modelId="{E14CE190-39A2-47CC-B6C6-FA84D3A60520}" type="presOf" srcId="{73EDE618-63A2-4F0E-B9E1-C3C10BB5AD32}" destId="{96723F62-F18C-492F-A219-1DE30E2F6AC1}" srcOrd="0" destOrd="0" presId="urn:microsoft.com/office/officeart/2005/8/layout/process4"/>
    <dgm:cxn modelId="{74077B37-3033-4700-8C7A-06F29CF8A3AF}" type="presOf" srcId="{F2DAFC89-EBC4-4E00-A157-549314CC8CFD}" destId="{6A6480C4-0750-49D8-A8D7-2AA109B83DB9}" srcOrd="0" destOrd="0" presId="urn:microsoft.com/office/officeart/2005/8/layout/process4"/>
    <dgm:cxn modelId="{B35719A4-3752-4855-B6E1-ED9CB59B578C}" srcId="{857FF9F4-22EC-4BE3-9165-626980BDE333}" destId="{F2DAFC89-EBC4-4E00-A157-549314CC8CFD}" srcOrd="2" destOrd="0" parTransId="{9BAF6345-940B-45AB-A598-13F44DB935B8}" sibTransId="{5BA8B573-F381-4E02-86E8-1FC27452D62D}"/>
    <dgm:cxn modelId="{287A1F7F-6608-4D5B-861F-E5AA4A1E9042}" type="presOf" srcId="{9FE268D6-AF72-4AC5-BFA0-24C1F0A058B7}" destId="{AFCCE261-499E-4349-975D-91D1262AA3F9}" srcOrd="0" destOrd="0" presId="urn:microsoft.com/office/officeart/2005/8/layout/process4"/>
    <dgm:cxn modelId="{A1A4450C-679B-4315-8803-68D726D2FC13}" type="presOf" srcId="{58565273-3386-4D82-81E7-3ACC83668BB7}" destId="{1A26A5BF-E178-4907-9CDE-CE6931350CE8}" srcOrd="0" destOrd="0" presId="urn:microsoft.com/office/officeart/2005/8/layout/process4"/>
    <dgm:cxn modelId="{12C90368-74B2-4AAE-B160-FA0DC66BEDEE}" srcId="{2E655A15-D435-4FF4-B962-B1493019107F}" destId="{58565273-3386-4D82-81E7-3ACC83668BB7}" srcOrd="1" destOrd="0" parTransId="{D28240DD-A8C0-40BC-9D3C-E5412C4C0229}" sibTransId="{2E0BCC85-567A-4F3B-8A27-E28285BDE221}"/>
    <dgm:cxn modelId="{98631D70-9D98-4F9A-9695-8CAA28CA8592}" srcId="{E7BC493C-7B3F-4C4A-BB5A-8AEDBFF648FF}" destId="{73EDE618-63A2-4F0E-B9E1-C3C10BB5AD32}" srcOrd="3" destOrd="0" parTransId="{1018A043-06D9-4903-A88E-DC1469E0D1AB}" sibTransId="{CFC86E01-9222-4E1B-9755-B91E5D654791}"/>
    <dgm:cxn modelId="{C14C6AF3-7FFF-445B-8D06-CBBD4E248709}" type="presOf" srcId="{E7BC493C-7B3F-4C4A-BB5A-8AEDBFF648FF}" destId="{21946E0D-D987-4D0B-83DA-C9E603B50492}" srcOrd="0" destOrd="0" presId="urn:microsoft.com/office/officeart/2005/8/layout/process4"/>
    <dgm:cxn modelId="{030FBCFE-2CCD-4019-BD7F-04D044A02D2F}" srcId="{E7BC493C-7B3F-4C4A-BB5A-8AEDBFF648FF}" destId="{9FE268D6-AF72-4AC5-BFA0-24C1F0A058B7}" srcOrd="2" destOrd="0" parTransId="{F70EC752-3FD0-4D34-8CC1-DA9F13D6B6CB}" sibTransId="{728E5B39-1A98-43F6-82D0-ECB728855755}"/>
    <dgm:cxn modelId="{083045E4-DFC6-49D9-A483-6BCE55264286}" type="presOf" srcId="{E7BC493C-7B3F-4C4A-BB5A-8AEDBFF648FF}" destId="{4241C66D-9295-4B48-8725-18397E03D835}" srcOrd="1" destOrd="0" presId="urn:microsoft.com/office/officeart/2005/8/layout/process4"/>
    <dgm:cxn modelId="{2987F3A4-07AE-4355-9573-84F7A6B4A1B2}" type="presOf" srcId="{99681D88-20FE-439D-9EAF-BBD883D8ECDA}" destId="{8B55377F-A776-42FA-A010-E0A5E601121C}" srcOrd="0" destOrd="0" presId="urn:microsoft.com/office/officeart/2005/8/layout/process4"/>
    <dgm:cxn modelId="{E01FB41A-B53B-470D-9341-A27A68673794}" type="presOf" srcId="{857FF9F4-22EC-4BE3-9165-626980BDE333}" destId="{30D4F504-E4B1-43DC-A46D-C062FC770F99}" srcOrd="0" destOrd="0" presId="urn:microsoft.com/office/officeart/2005/8/layout/process4"/>
    <dgm:cxn modelId="{1AD84AFC-3025-4371-AFB8-CFF37CC28BDC}" srcId="{857FF9F4-22EC-4BE3-9165-626980BDE333}" destId="{2E655A15-D435-4FF4-B962-B1493019107F}" srcOrd="0" destOrd="0" parTransId="{E69A53E6-035A-4A62-A4AE-244FFEBE62CB}" sibTransId="{8A0371EC-9509-4425-B44A-719913E7BA73}"/>
    <dgm:cxn modelId="{8E4DB042-DFF0-4156-8BC8-A9EE2F8CCB23}" srcId="{2E655A15-D435-4FF4-B962-B1493019107F}" destId="{EC4CCFAE-84C5-4632-A9BB-B82C776DACD4}" srcOrd="0" destOrd="0" parTransId="{CB72386E-D3F6-4499-BD53-F609511E190C}" sibTransId="{B64608A5-7030-4EC5-B6AA-EB23ECD18CC4}"/>
    <dgm:cxn modelId="{1C1EB473-D93A-4B53-9FFD-F30F01FEFC41}" type="presOf" srcId="{28F85878-D98E-4242-9136-8B15424AAD0F}" destId="{61825459-6C61-4D7E-8CD7-8753ABC74ABB}" srcOrd="0" destOrd="0" presId="urn:microsoft.com/office/officeart/2005/8/layout/process4"/>
    <dgm:cxn modelId="{A5F27FCD-9726-486E-8F8A-1B3769E3B694}" type="presOf" srcId="{9A2055F6-6637-49E1-9279-09199C0831FB}" destId="{1A685A15-875A-4F6A-B797-DAEA4706817E}" srcOrd="0" destOrd="0" presId="urn:microsoft.com/office/officeart/2005/8/layout/process4"/>
    <dgm:cxn modelId="{1817F920-3F43-4431-9D8B-3DA35C215485}" srcId="{2E655A15-D435-4FF4-B962-B1493019107F}" destId="{9A2055F6-6637-49E1-9279-09199C0831FB}" srcOrd="2" destOrd="0" parTransId="{9A3AD09C-474A-46F7-864C-1616C1430BDA}" sibTransId="{48D5E86A-06F5-4268-AC8E-94AB4AC5D99E}"/>
    <dgm:cxn modelId="{93E7DDE3-DA3D-4250-8699-574298DD5039}" type="presOf" srcId="{2E655A15-D435-4FF4-B962-B1493019107F}" destId="{57E5AC91-C00C-433D-B418-02F30C74E648}" srcOrd="0" destOrd="0" presId="urn:microsoft.com/office/officeart/2005/8/layout/process4"/>
    <dgm:cxn modelId="{987AC703-9ED2-4A91-B9AA-0F30775A131E}" srcId="{E7BC493C-7B3F-4C4A-BB5A-8AEDBFF648FF}" destId="{99681D88-20FE-439D-9EAF-BBD883D8ECDA}" srcOrd="0" destOrd="0" parTransId="{B7BC075C-6355-4C39-A4BF-3F6E5F851CC4}" sibTransId="{2F01716C-25F4-41DF-932D-0D8F37AFC7CC}"/>
    <dgm:cxn modelId="{2275A1BD-65F4-4C20-B5CA-954A54F12198}" type="presOf" srcId="{2E655A15-D435-4FF4-B962-B1493019107F}" destId="{0C96612D-729F-4F38-BD61-4A980E53EEBE}" srcOrd="1" destOrd="0" presId="urn:microsoft.com/office/officeart/2005/8/layout/process4"/>
    <dgm:cxn modelId="{024D0548-B2D8-4423-AEA1-0C7B89F358CC}" srcId="{E7BC493C-7B3F-4C4A-BB5A-8AEDBFF648FF}" destId="{28F85878-D98E-4242-9136-8B15424AAD0F}" srcOrd="1" destOrd="0" parTransId="{C4865D58-ED78-45AE-B735-8B4323C3E27F}" sibTransId="{7E5E0A71-FF33-42CD-862A-E10B1BC3C997}"/>
    <dgm:cxn modelId="{C71D042A-2FB2-47C6-A73D-0B58E62B4248}" type="presParOf" srcId="{30D4F504-E4B1-43DC-A46D-C062FC770F99}" destId="{15555A80-FB48-41AC-A94F-BF1EF285E3F1}" srcOrd="0" destOrd="0" presId="urn:microsoft.com/office/officeart/2005/8/layout/process4"/>
    <dgm:cxn modelId="{6113824D-6BF2-4933-BACE-26AC7191F813}" type="presParOf" srcId="{15555A80-FB48-41AC-A94F-BF1EF285E3F1}" destId="{6A6480C4-0750-49D8-A8D7-2AA109B83DB9}" srcOrd="0" destOrd="0" presId="urn:microsoft.com/office/officeart/2005/8/layout/process4"/>
    <dgm:cxn modelId="{513A26C7-87FC-43E6-B4C4-FA5CEF6DD404}" type="presParOf" srcId="{30D4F504-E4B1-43DC-A46D-C062FC770F99}" destId="{C85979C6-92D9-40AD-96FF-AC998A0F90D5}" srcOrd="1" destOrd="0" presId="urn:microsoft.com/office/officeart/2005/8/layout/process4"/>
    <dgm:cxn modelId="{CCBAD3BC-7CC1-47E9-9CAF-958AD7D05944}" type="presParOf" srcId="{30D4F504-E4B1-43DC-A46D-C062FC770F99}" destId="{3E97AB62-4758-4349-BC80-68EF2CB583DB}" srcOrd="2" destOrd="0" presId="urn:microsoft.com/office/officeart/2005/8/layout/process4"/>
    <dgm:cxn modelId="{0CF05CC3-5EE4-434D-BAB0-770FEAD3D29B}" type="presParOf" srcId="{3E97AB62-4758-4349-BC80-68EF2CB583DB}" destId="{21946E0D-D987-4D0B-83DA-C9E603B50492}" srcOrd="0" destOrd="0" presId="urn:microsoft.com/office/officeart/2005/8/layout/process4"/>
    <dgm:cxn modelId="{1D7BBB54-CF45-467D-B0C1-A0A57073C29C}" type="presParOf" srcId="{3E97AB62-4758-4349-BC80-68EF2CB583DB}" destId="{4241C66D-9295-4B48-8725-18397E03D835}" srcOrd="1" destOrd="0" presId="urn:microsoft.com/office/officeart/2005/8/layout/process4"/>
    <dgm:cxn modelId="{6BE4E1FA-DADE-4B74-8D72-957D680FA7C8}" type="presParOf" srcId="{3E97AB62-4758-4349-BC80-68EF2CB583DB}" destId="{0CD3FE52-97E4-4504-A3EF-840B6E87C772}" srcOrd="2" destOrd="0" presId="urn:microsoft.com/office/officeart/2005/8/layout/process4"/>
    <dgm:cxn modelId="{37E07820-95C4-4CBE-84DE-A8AF18406C60}" type="presParOf" srcId="{0CD3FE52-97E4-4504-A3EF-840B6E87C772}" destId="{8B55377F-A776-42FA-A010-E0A5E601121C}" srcOrd="0" destOrd="0" presId="urn:microsoft.com/office/officeart/2005/8/layout/process4"/>
    <dgm:cxn modelId="{1ACBC00A-2E0A-4D53-A1CC-E069D95B5ACD}" type="presParOf" srcId="{0CD3FE52-97E4-4504-A3EF-840B6E87C772}" destId="{61825459-6C61-4D7E-8CD7-8753ABC74ABB}" srcOrd="1" destOrd="0" presId="urn:microsoft.com/office/officeart/2005/8/layout/process4"/>
    <dgm:cxn modelId="{72179625-A74A-4124-8BFB-A04A063803F0}" type="presParOf" srcId="{0CD3FE52-97E4-4504-A3EF-840B6E87C772}" destId="{AFCCE261-499E-4349-975D-91D1262AA3F9}" srcOrd="2" destOrd="0" presId="urn:microsoft.com/office/officeart/2005/8/layout/process4"/>
    <dgm:cxn modelId="{F9F49BD9-C8DE-4DB7-B1F1-F8B9C65A0CA4}" type="presParOf" srcId="{0CD3FE52-97E4-4504-A3EF-840B6E87C772}" destId="{96723F62-F18C-492F-A219-1DE30E2F6AC1}" srcOrd="3" destOrd="0" presId="urn:microsoft.com/office/officeart/2005/8/layout/process4"/>
    <dgm:cxn modelId="{3EBE9A0C-2FFB-46F4-A833-D39BCEB79996}" type="presParOf" srcId="{30D4F504-E4B1-43DC-A46D-C062FC770F99}" destId="{1501BE99-B66C-4502-A1D5-15742C5E414C}" srcOrd="3" destOrd="0" presId="urn:microsoft.com/office/officeart/2005/8/layout/process4"/>
    <dgm:cxn modelId="{D74C2002-422E-409C-ABD7-04CB7D68D385}" type="presParOf" srcId="{30D4F504-E4B1-43DC-A46D-C062FC770F99}" destId="{4A2B2B1B-B799-4EDA-8CB7-0CC91946F168}" srcOrd="4" destOrd="0" presId="urn:microsoft.com/office/officeart/2005/8/layout/process4"/>
    <dgm:cxn modelId="{349C280C-C94F-4216-B18D-7316D8418AD1}" type="presParOf" srcId="{4A2B2B1B-B799-4EDA-8CB7-0CC91946F168}" destId="{57E5AC91-C00C-433D-B418-02F30C74E648}" srcOrd="0" destOrd="0" presId="urn:microsoft.com/office/officeart/2005/8/layout/process4"/>
    <dgm:cxn modelId="{B347E71C-F2B7-4EEC-836A-66CC50CB6D82}" type="presParOf" srcId="{4A2B2B1B-B799-4EDA-8CB7-0CC91946F168}" destId="{0C96612D-729F-4F38-BD61-4A980E53EEBE}" srcOrd="1" destOrd="0" presId="urn:microsoft.com/office/officeart/2005/8/layout/process4"/>
    <dgm:cxn modelId="{E885F848-A026-46C4-98AE-3DA23FA32875}" type="presParOf" srcId="{4A2B2B1B-B799-4EDA-8CB7-0CC91946F168}" destId="{C4A7BDA7-7537-4B6F-9DE7-07180F28310E}" srcOrd="2" destOrd="0" presId="urn:microsoft.com/office/officeart/2005/8/layout/process4"/>
    <dgm:cxn modelId="{ED04995F-1E72-463F-A93E-9FF78DF6A70B}" type="presParOf" srcId="{C4A7BDA7-7537-4B6F-9DE7-07180F28310E}" destId="{87174B9D-DCDC-4536-953D-3BDBE78FC8E4}" srcOrd="0" destOrd="0" presId="urn:microsoft.com/office/officeart/2005/8/layout/process4"/>
    <dgm:cxn modelId="{F105EB10-1CB2-411D-8D2A-5DFC768863A5}" type="presParOf" srcId="{C4A7BDA7-7537-4B6F-9DE7-07180F28310E}" destId="{1A26A5BF-E178-4907-9CDE-CE6931350CE8}" srcOrd="1" destOrd="0" presId="urn:microsoft.com/office/officeart/2005/8/layout/process4"/>
    <dgm:cxn modelId="{54C6F54C-62F2-462B-A704-1A2F839E2B9C}" type="presParOf" srcId="{C4A7BDA7-7537-4B6F-9DE7-07180F28310E}" destId="{1A685A15-875A-4F6A-B797-DAEA4706817E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CE1197-385A-41B8-80B8-E032069E4B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4AFFD64-4EAB-46CA-AD5D-1068AB9399B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ka-GE" sz="1600" b="0" i="1" dirty="0" smtClean="0">
              <a:solidFill>
                <a:schemeClr val="accent1">
                  <a:lumMod val="50000"/>
                </a:schemeClr>
              </a:solidFill>
            </a:rPr>
            <a:t>სააგენტოს მუშაობის მიმართულებებად დაყოფა და თანამშრომლების პსეციალიზაცია </a:t>
          </a:r>
          <a:endParaRPr lang="en-US" sz="1600" b="0" i="1" dirty="0">
            <a:solidFill>
              <a:schemeClr val="accent1">
                <a:lumMod val="50000"/>
              </a:schemeClr>
            </a:solidFill>
          </a:endParaRPr>
        </a:p>
      </dgm:t>
    </dgm:pt>
    <dgm:pt modelId="{BAF7B98B-01A9-4C15-B648-1BA1E9754AA7}" type="parTrans" cxnId="{9B6F153C-E14B-44F7-848A-E02FFDB062F2}">
      <dgm:prSet/>
      <dgm:spPr/>
      <dgm:t>
        <a:bodyPr/>
        <a:lstStyle/>
        <a:p>
          <a:endParaRPr lang="en-US"/>
        </a:p>
      </dgm:t>
    </dgm:pt>
    <dgm:pt modelId="{5B26953A-4034-4103-B379-02D18F2E729D}" type="sibTrans" cxnId="{9B6F153C-E14B-44F7-848A-E02FFDB062F2}">
      <dgm:prSet/>
      <dgm:spPr/>
      <dgm:t>
        <a:bodyPr/>
        <a:lstStyle/>
        <a:p>
          <a:endParaRPr lang="en-US"/>
        </a:p>
      </dgm:t>
    </dgm:pt>
    <dgm:pt modelId="{B567569A-5FD7-43D7-9763-C621925233D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1600" i="1" dirty="0" smtClean="0">
              <a:solidFill>
                <a:srgbClr val="002060"/>
              </a:solidFill>
            </a:rPr>
            <a:t>შემთხვევის მართვის სტანდარტების შექმნა/დანერგვა </a:t>
          </a:r>
          <a:endParaRPr lang="en-US" sz="1600" dirty="0"/>
        </a:p>
      </dgm:t>
    </dgm:pt>
    <dgm:pt modelId="{405DF3B5-439A-4250-90F0-630983BC8921}" type="parTrans" cxnId="{1C73B7A9-6607-4DCE-A23D-3DAC0833E3B6}">
      <dgm:prSet/>
      <dgm:spPr/>
      <dgm:t>
        <a:bodyPr/>
        <a:lstStyle/>
        <a:p>
          <a:endParaRPr lang="en-US"/>
        </a:p>
      </dgm:t>
    </dgm:pt>
    <dgm:pt modelId="{84C7B11F-5135-4FCE-B04D-D0B7FE75FB96}" type="sibTrans" cxnId="{1C73B7A9-6607-4DCE-A23D-3DAC0833E3B6}">
      <dgm:prSet/>
      <dgm:spPr/>
      <dgm:t>
        <a:bodyPr/>
        <a:lstStyle/>
        <a:p>
          <a:endParaRPr lang="en-US"/>
        </a:p>
      </dgm:t>
    </dgm:pt>
    <dgm:pt modelId="{875A3DBD-131C-4283-B326-164D19DF0E50}">
      <dgm:prSet phldrT="[Text]" custT="1"/>
      <dgm:spPr/>
      <dgm:t>
        <a:bodyPr/>
        <a:lstStyle/>
        <a:p>
          <a:r>
            <a:rPr lang="ka-GE" sz="1600" i="1" dirty="0" smtClean="0">
              <a:solidFill>
                <a:srgbClr val="002060"/>
              </a:solidFill>
            </a:rPr>
            <a:t>სამუშაო მოდულების შექმნა/დანერგვა </a:t>
          </a:r>
          <a:endParaRPr lang="en-US" sz="1600" dirty="0"/>
        </a:p>
      </dgm:t>
    </dgm:pt>
    <dgm:pt modelId="{99079E87-BD08-4D0A-ADD9-F3570F9071C8}" type="parTrans" cxnId="{83F607A0-F285-4D7B-8C01-847BBEB60B23}">
      <dgm:prSet/>
      <dgm:spPr/>
      <dgm:t>
        <a:bodyPr/>
        <a:lstStyle/>
        <a:p>
          <a:endParaRPr lang="en-US"/>
        </a:p>
      </dgm:t>
    </dgm:pt>
    <dgm:pt modelId="{52DB5803-8B5E-4952-A13D-AE6B65F8EFDA}" type="sibTrans" cxnId="{83F607A0-F285-4D7B-8C01-847BBEB60B23}">
      <dgm:prSet/>
      <dgm:spPr/>
      <dgm:t>
        <a:bodyPr/>
        <a:lstStyle/>
        <a:p>
          <a:endParaRPr lang="en-US"/>
        </a:p>
      </dgm:t>
    </dgm:pt>
    <dgm:pt modelId="{F9996BFB-4039-4154-8633-AD0AEA9C1838}" type="pres">
      <dgm:prSet presAssocID="{8FCE1197-385A-41B8-80B8-E032069E4B6A}" presName="CompostProcess" presStyleCnt="0">
        <dgm:presLayoutVars>
          <dgm:dir/>
          <dgm:resizeHandles val="exact"/>
        </dgm:presLayoutVars>
      </dgm:prSet>
      <dgm:spPr/>
    </dgm:pt>
    <dgm:pt modelId="{F4A86114-9F9A-4BC1-842C-E983C8F9CF87}" type="pres">
      <dgm:prSet presAssocID="{8FCE1197-385A-41B8-80B8-E032069E4B6A}" presName="arrow" presStyleLbl="bgShp" presStyleIdx="0" presStyleCnt="1"/>
      <dgm:spPr/>
    </dgm:pt>
    <dgm:pt modelId="{DA8CBF26-90D1-4B1E-BA2E-74C28C921378}" type="pres">
      <dgm:prSet presAssocID="{8FCE1197-385A-41B8-80B8-E032069E4B6A}" presName="linearProcess" presStyleCnt="0"/>
      <dgm:spPr/>
    </dgm:pt>
    <dgm:pt modelId="{97D6BFAE-2339-4DA6-A022-B102F82ECE18}" type="pres">
      <dgm:prSet presAssocID="{D4AFFD64-4EAB-46CA-AD5D-1068AB9399B8}" presName="textNode" presStyleLbl="node1" presStyleIdx="0" presStyleCnt="3" custScaleX="740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A3029-16B7-40C4-AEA5-AD4BF6145294}" type="pres">
      <dgm:prSet presAssocID="{5B26953A-4034-4103-B379-02D18F2E729D}" presName="sibTrans" presStyleCnt="0"/>
      <dgm:spPr/>
    </dgm:pt>
    <dgm:pt modelId="{46F89B26-2863-40DD-9662-E2BFEDE111AA}" type="pres">
      <dgm:prSet presAssocID="{B567569A-5FD7-43D7-9763-C621925233D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41546-BB28-4ECA-AA04-47A7C3D9B5A1}" type="pres">
      <dgm:prSet presAssocID="{84C7B11F-5135-4FCE-B04D-D0B7FE75FB96}" presName="sibTrans" presStyleCnt="0"/>
      <dgm:spPr/>
    </dgm:pt>
    <dgm:pt modelId="{9C3CE8C5-EF37-4167-A07A-5A989BB65E8C}" type="pres">
      <dgm:prSet presAssocID="{875A3DBD-131C-4283-B326-164D19DF0E5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6F153C-E14B-44F7-848A-E02FFDB062F2}" srcId="{8FCE1197-385A-41B8-80B8-E032069E4B6A}" destId="{D4AFFD64-4EAB-46CA-AD5D-1068AB9399B8}" srcOrd="0" destOrd="0" parTransId="{BAF7B98B-01A9-4C15-B648-1BA1E9754AA7}" sibTransId="{5B26953A-4034-4103-B379-02D18F2E729D}"/>
    <dgm:cxn modelId="{888EBC7F-37C3-4B11-8E7C-A99612487C63}" type="presOf" srcId="{875A3DBD-131C-4283-B326-164D19DF0E50}" destId="{9C3CE8C5-EF37-4167-A07A-5A989BB65E8C}" srcOrd="0" destOrd="0" presId="urn:microsoft.com/office/officeart/2005/8/layout/hProcess9"/>
    <dgm:cxn modelId="{1C73B7A9-6607-4DCE-A23D-3DAC0833E3B6}" srcId="{8FCE1197-385A-41B8-80B8-E032069E4B6A}" destId="{B567569A-5FD7-43D7-9763-C621925233D1}" srcOrd="1" destOrd="0" parTransId="{405DF3B5-439A-4250-90F0-630983BC8921}" sibTransId="{84C7B11F-5135-4FCE-B04D-D0B7FE75FB96}"/>
    <dgm:cxn modelId="{83F607A0-F285-4D7B-8C01-847BBEB60B23}" srcId="{8FCE1197-385A-41B8-80B8-E032069E4B6A}" destId="{875A3DBD-131C-4283-B326-164D19DF0E50}" srcOrd="2" destOrd="0" parTransId="{99079E87-BD08-4D0A-ADD9-F3570F9071C8}" sibTransId="{52DB5803-8B5E-4952-A13D-AE6B65F8EFDA}"/>
    <dgm:cxn modelId="{4283826E-1EF4-4523-82BE-CA17A01EE2DF}" type="presOf" srcId="{D4AFFD64-4EAB-46CA-AD5D-1068AB9399B8}" destId="{97D6BFAE-2339-4DA6-A022-B102F82ECE18}" srcOrd="0" destOrd="0" presId="urn:microsoft.com/office/officeart/2005/8/layout/hProcess9"/>
    <dgm:cxn modelId="{B827D916-9580-4794-AAE1-38BA88E3757D}" type="presOf" srcId="{B567569A-5FD7-43D7-9763-C621925233D1}" destId="{46F89B26-2863-40DD-9662-E2BFEDE111AA}" srcOrd="0" destOrd="0" presId="urn:microsoft.com/office/officeart/2005/8/layout/hProcess9"/>
    <dgm:cxn modelId="{5741F025-5754-4C9C-B4C9-923D4D8E9B17}" type="presOf" srcId="{8FCE1197-385A-41B8-80B8-E032069E4B6A}" destId="{F9996BFB-4039-4154-8633-AD0AEA9C1838}" srcOrd="0" destOrd="0" presId="urn:microsoft.com/office/officeart/2005/8/layout/hProcess9"/>
    <dgm:cxn modelId="{DFAFCF97-2E63-49FE-A1D5-2A010ABE7017}" type="presParOf" srcId="{F9996BFB-4039-4154-8633-AD0AEA9C1838}" destId="{F4A86114-9F9A-4BC1-842C-E983C8F9CF87}" srcOrd="0" destOrd="0" presId="urn:microsoft.com/office/officeart/2005/8/layout/hProcess9"/>
    <dgm:cxn modelId="{DEAE04FF-D0DA-4E55-A2B9-FC45363E08D2}" type="presParOf" srcId="{F9996BFB-4039-4154-8633-AD0AEA9C1838}" destId="{DA8CBF26-90D1-4B1E-BA2E-74C28C921378}" srcOrd="1" destOrd="0" presId="urn:microsoft.com/office/officeart/2005/8/layout/hProcess9"/>
    <dgm:cxn modelId="{40984BF0-5A44-44EC-AD14-82B5BE8CD01C}" type="presParOf" srcId="{DA8CBF26-90D1-4B1E-BA2E-74C28C921378}" destId="{97D6BFAE-2339-4DA6-A022-B102F82ECE18}" srcOrd="0" destOrd="0" presId="urn:microsoft.com/office/officeart/2005/8/layout/hProcess9"/>
    <dgm:cxn modelId="{1E968F18-D973-4748-915F-93AC48C5BB57}" type="presParOf" srcId="{DA8CBF26-90D1-4B1E-BA2E-74C28C921378}" destId="{E68A3029-16B7-40C4-AEA5-AD4BF6145294}" srcOrd="1" destOrd="0" presId="urn:microsoft.com/office/officeart/2005/8/layout/hProcess9"/>
    <dgm:cxn modelId="{3E4E1406-3943-4C52-B7F2-65FBC46F28FA}" type="presParOf" srcId="{DA8CBF26-90D1-4B1E-BA2E-74C28C921378}" destId="{46F89B26-2863-40DD-9662-E2BFEDE111AA}" srcOrd="2" destOrd="0" presId="urn:microsoft.com/office/officeart/2005/8/layout/hProcess9"/>
    <dgm:cxn modelId="{999F1C5D-E18C-428A-8345-6264858065FD}" type="presParOf" srcId="{DA8CBF26-90D1-4B1E-BA2E-74C28C921378}" destId="{D3241546-BB28-4ECA-AA04-47A7C3D9B5A1}" srcOrd="3" destOrd="0" presId="urn:microsoft.com/office/officeart/2005/8/layout/hProcess9"/>
    <dgm:cxn modelId="{6C588B69-DE7B-4BE0-BC23-6A69863ECBE7}" type="presParOf" srcId="{DA8CBF26-90D1-4B1E-BA2E-74C28C921378}" destId="{9C3CE8C5-EF37-4167-A07A-5A989BB65E8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4DDFEF-2B5C-4CC5-B22D-D082E6B7D3C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A9B68C6-63C0-40EE-884D-963F24615D01}">
      <dgm:prSet phldrT="[Text]"/>
      <dgm:spPr/>
      <dgm:t>
        <a:bodyPr/>
        <a:lstStyle/>
        <a:p>
          <a:r>
            <a:rPr lang="ka-GE" dirty="0" smtClean="0"/>
            <a:t>ძალადობის მხსხვერპლ ბავშვთა რეაბილიტაცია </a:t>
          </a:r>
          <a:endParaRPr lang="en-US" dirty="0"/>
        </a:p>
      </dgm:t>
    </dgm:pt>
    <dgm:pt modelId="{F961C3C2-732E-4BA2-BDFA-8E8AE20A06BD}" type="parTrans" cxnId="{F22606BF-322E-4EA2-9292-D5F9AC9391FD}">
      <dgm:prSet/>
      <dgm:spPr/>
      <dgm:t>
        <a:bodyPr/>
        <a:lstStyle/>
        <a:p>
          <a:endParaRPr lang="en-US"/>
        </a:p>
      </dgm:t>
    </dgm:pt>
    <dgm:pt modelId="{A563A555-EDB3-47F0-80BE-DD8C98DC876B}" type="sibTrans" cxnId="{F22606BF-322E-4EA2-9292-D5F9AC9391FD}">
      <dgm:prSet/>
      <dgm:spPr/>
      <dgm:t>
        <a:bodyPr/>
        <a:lstStyle/>
        <a:p>
          <a:endParaRPr lang="en-US"/>
        </a:p>
      </dgm:t>
    </dgm:pt>
    <dgm:pt modelId="{E39B2BF6-2A36-4D81-AD4D-BD1235EF2115}">
      <dgm:prSet phldrT="[Text]"/>
      <dgm:spPr/>
      <dgm:t>
        <a:bodyPr/>
        <a:lstStyle/>
        <a:p>
          <a:r>
            <a:rPr lang="ka-GE" dirty="0" smtClean="0"/>
            <a:t>კოორდინირებული მუშაობა გამოძიების პროცესში და ხელახალი ვიქტიმიზაციის თავიდან აცილება</a:t>
          </a:r>
          <a:endParaRPr lang="en-US" dirty="0"/>
        </a:p>
      </dgm:t>
    </dgm:pt>
    <dgm:pt modelId="{7E98C22B-641C-4A59-9375-5420C573AD02}" type="parTrans" cxnId="{AF9673CA-C049-44B3-BC93-6D661ECADA30}">
      <dgm:prSet/>
      <dgm:spPr/>
      <dgm:t>
        <a:bodyPr/>
        <a:lstStyle/>
        <a:p>
          <a:endParaRPr lang="en-US"/>
        </a:p>
      </dgm:t>
    </dgm:pt>
    <dgm:pt modelId="{1AEB2DC9-B7A2-4C0D-BC00-07214430EC3A}" type="sibTrans" cxnId="{AF9673CA-C049-44B3-BC93-6D661ECADA30}">
      <dgm:prSet/>
      <dgm:spPr/>
      <dgm:t>
        <a:bodyPr/>
        <a:lstStyle/>
        <a:p>
          <a:endParaRPr lang="en-US"/>
        </a:p>
      </dgm:t>
    </dgm:pt>
    <dgm:pt modelId="{57165D72-9AEF-473D-AF7C-53104BE0C55E}">
      <dgm:prSet phldrT="[Text]"/>
      <dgm:spPr/>
      <dgm:t>
        <a:bodyPr/>
        <a:lstStyle/>
        <a:p>
          <a:r>
            <a:rPr lang="ka-GE" dirty="0" smtClean="0"/>
            <a:t>„ერთი ფანჯრის პრინციპით“ მუშაობა</a:t>
          </a:r>
          <a:endParaRPr lang="en-US" dirty="0"/>
        </a:p>
      </dgm:t>
    </dgm:pt>
    <dgm:pt modelId="{374327AE-20E6-4FDD-A976-FC8AFA5D6F35}" type="parTrans" cxnId="{D4790862-9FCF-48F0-91D4-D62D56AAE981}">
      <dgm:prSet/>
      <dgm:spPr/>
      <dgm:t>
        <a:bodyPr/>
        <a:lstStyle/>
        <a:p>
          <a:endParaRPr lang="en-US"/>
        </a:p>
      </dgm:t>
    </dgm:pt>
    <dgm:pt modelId="{97878264-F3D3-4178-9C2E-3E207450F96D}" type="sibTrans" cxnId="{D4790862-9FCF-48F0-91D4-D62D56AAE981}">
      <dgm:prSet/>
      <dgm:spPr/>
      <dgm:t>
        <a:bodyPr/>
        <a:lstStyle/>
        <a:p>
          <a:endParaRPr lang="en-US"/>
        </a:p>
      </dgm:t>
    </dgm:pt>
    <dgm:pt modelId="{6A524F29-D56A-413B-B7CB-BB1418A047D9}" type="pres">
      <dgm:prSet presAssocID="{2F4DDFEF-2B5C-4CC5-B22D-D082E6B7D3C4}" presName="linearFlow" presStyleCnt="0">
        <dgm:presLayoutVars>
          <dgm:dir/>
          <dgm:resizeHandles val="exact"/>
        </dgm:presLayoutVars>
      </dgm:prSet>
      <dgm:spPr/>
    </dgm:pt>
    <dgm:pt modelId="{60E6CECD-91A1-4A15-B372-987E800E9041}" type="pres">
      <dgm:prSet presAssocID="{7A9B68C6-63C0-40EE-884D-963F24615D01}" presName="composite" presStyleCnt="0"/>
      <dgm:spPr/>
    </dgm:pt>
    <dgm:pt modelId="{B26A16D0-2E2E-444A-BED0-301BD83B3D7C}" type="pres">
      <dgm:prSet presAssocID="{7A9B68C6-63C0-40EE-884D-963F24615D01}" presName="imgShp" presStyleLbl="fgImgPlace1" presStyleIdx="0" presStyleCnt="3"/>
      <dgm:spPr/>
    </dgm:pt>
    <dgm:pt modelId="{1040C3A5-A96B-41A6-8BFD-10F460884B57}" type="pres">
      <dgm:prSet presAssocID="{7A9B68C6-63C0-40EE-884D-963F24615D0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6593B6-6965-49AF-9D1C-1C9734A63D64}" type="pres">
      <dgm:prSet presAssocID="{A563A555-EDB3-47F0-80BE-DD8C98DC876B}" presName="spacing" presStyleCnt="0"/>
      <dgm:spPr/>
    </dgm:pt>
    <dgm:pt modelId="{2DEB9EF2-D4F0-4C1C-B8A3-F8C7F914E18E}" type="pres">
      <dgm:prSet presAssocID="{E39B2BF6-2A36-4D81-AD4D-BD1235EF2115}" presName="composite" presStyleCnt="0"/>
      <dgm:spPr/>
    </dgm:pt>
    <dgm:pt modelId="{77269B11-897C-4532-BEBF-F264AD932775}" type="pres">
      <dgm:prSet presAssocID="{E39B2BF6-2A36-4D81-AD4D-BD1235EF2115}" presName="imgShp" presStyleLbl="fgImgPlace1" presStyleIdx="1" presStyleCnt="3"/>
      <dgm:spPr/>
    </dgm:pt>
    <dgm:pt modelId="{3C217619-99B0-4814-BE8B-F9F4B60B1AEA}" type="pres">
      <dgm:prSet presAssocID="{E39B2BF6-2A36-4D81-AD4D-BD1235EF211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0589B-8782-4002-83D6-DBFED881C3CD}" type="pres">
      <dgm:prSet presAssocID="{1AEB2DC9-B7A2-4C0D-BC00-07214430EC3A}" presName="spacing" presStyleCnt="0"/>
      <dgm:spPr/>
    </dgm:pt>
    <dgm:pt modelId="{0A57A8EC-7735-4508-A5C1-C769A68C0C20}" type="pres">
      <dgm:prSet presAssocID="{57165D72-9AEF-473D-AF7C-53104BE0C55E}" presName="composite" presStyleCnt="0"/>
      <dgm:spPr/>
    </dgm:pt>
    <dgm:pt modelId="{878E0D15-7CAB-4ABF-AE93-5950F7DE037C}" type="pres">
      <dgm:prSet presAssocID="{57165D72-9AEF-473D-AF7C-53104BE0C55E}" presName="imgShp" presStyleLbl="fgImgPlace1" presStyleIdx="2" presStyleCnt="3"/>
      <dgm:spPr/>
    </dgm:pt>
    <dgm:pt modelId="{F4AA9BB2-B00A-4FF9-8951-26CA7D345818}" type="pres">
      <dgm:prSet presAssocID="{57165D72-9AEF-473D-AF7C-53104BE0C55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9673CA-C049-44B3-BC93-6D661ECADA30}" srcId="{2F4DDFEF-2B5C-4CC5-B22D-D082E6B7D3C4}" destId="{E39B2BF6-2A36-4D81-AD4D-BD1235EF2115}" srcOrd="1" destOrd="0" parTransId="{7E98C22B-641C-4A59-9375-5420C573AD02}" sibTransId="{1AEB2DC9-B7A2-4C0D-BC00-07214430EC3A}"/>
    <dgm:cxn modelId="{F22606BF-322E-4EA2-9292-D5F9AC9391FD}" srcId="{2F4DDFEF-2B5C-4CC5-B22D-D082E6B7D3C4}" destId="{7A9B68C6-63C0-40EE-884D-963F24615D01}" srcOrd="0" destOrd="0" parTransId="{F961C3C2-732E-4BA2-BDFA-8E8AE20A06BD}" sibTransId="{A563A555-EDB3-47F0-80BE-DD8C98DC876B}"/>
    <dgm:cxn modelId="{CD893077-7C88-43B7-9495-460E5206A7F0}" type="presOf" srcId="{57165D72-9AEF-473D-AF7C-53104BE0C55E}" destId="{F4AA9BB2-B00A-4FF9-8951-26CA7D345818}" srcOrd="0" destOrd="0" presId="urn:microsoft.com/office/officeart/2005/8/layout/vList3"/>
    <dgm:cxn modelId="{54296569-3E92-4D7B-80D6-3570CBCD129A}" type="presOf" srcId="{E39B2BF6-2A36-4D81-AD4D-BD1235EF2115}" destId="{3C217619-99B0-4814-BE8B-F9F4B60B1AEA}" srcOrd="0" destOrd="0" presId="urn:microsoft.com/office/officeart/2005/8/layout/vList3"/>
    <dgm:cxn modelId="{D4790862-9FCF-48F0-91D4-D62D56AAE981}" srcId="{2F4DDFEF-2B5C-4CC5-B22D-D082E6B7D3C4}" destId="{57165D72-9AEF-473D-AF7C-53104BE0C55E}" srcOrd="2" destOrd="0" parTransId="{374327AE-20E6-4FDD-A976-FC8AFA5D6F35}" sibTransId="{97878264-F3D3-4178-9C2E-3E207450F96D}"/>
    <dgm:cxn modelId="{DE05898C-D1E1-4CE4-A4ED-C20719B9FE6A}" type="presOf" srcId="{7A9B68C6-63C0-40EE-884D-963F24615D01}" destId="{1040C3A5-A96B-41A6-8BFD-10F460884B57}" srcOrd="0" destOrd="0" presId="urn:microsoft.com/office/officeart/2005/8/layout/vList3"/>
    <dgm:cxn modelId="{ED1213EF-31C9-4241-8B7E-97E2E4C3B407}" type="presOf" srcId="{2F4DDFEF-2B5C-4CC5-B22D-D082E6B7D3C4}" destId="{6A524F29-D56A-413B-B7CB-BB1418A047D9}" srcOrd="0" destOrd="0" presId="urn:microsoft.com/office/officeart/2005/8/layout/vList3"/>
    <dgm:cxn modelId="{CCF83B3C-6150-4874-BB7F-82030F461218}" type="presParOf" srcId="{6A524F29-D56A-413B-B7CB-BB1418A047D9}" destId="{60E6CECD-91A1-4A15-B372-987E800E9041}" srcOrd="0" destOrd="0" presId="urn:microsoft.com/office/officeart/2005/8/layout/vList3"/>
    <dgm:cxn modelId="{75A88A70-C023-48C6-B241-2EFF85AA5E5C}" type="presParOf" srcId="{60E6CECD-91A1-4A15-B372-987E800E9041}" destId="{B26A16D0-2E2E-444A-BED0-301BD83B3D7C}" srcOrd="0" destOrd="0" presId="urn:microsoft.com/office/officeart/2005/8/layout/vList3"/>
    <dgm:cxn modelId="{09354B70-E6ED-468F-AA5F-046D4316A638}" type="presParOf" srcId="{60E6CECD-91A1-4A15-B372-987E800E9041}" destId="{1040C3A5-A96B-41A6-8BFD-10F460884B57}" srcOrd="1" destOrd="0" presId="urn:microsoft.com/office/officeart/2005/8/layout/vList3"/>
    <dgm:cxn modelId="{2EBC24B0-C8AD-421D-B7DF-FFE19B112705}" type="presParOf" srcId="{6A524F29-D56A-413B-B7CB-BB1418A047D9}" destId="{3B6593B6-6965-49AF-9D1C-1C9734A63D64}" srcOrd="1" destOrd="0" presId="urn:microsoft.com/office/officeart/2005/8/layout/vList3"/>
    <dgm:cxn modelId="{B583ACA5-A989-4D33-A624-DA5CF4093223}" type="presParOf" srcId="{6A524F29-D56A-413B-B7CB-BB1418A047D9}" destId="{2DEB9EF2-D4F0-4C1C-B8A3-F8C7F914E18E}" srcOrd="2" destOrd="0" presId="urn:microsoft.com/office/officeart/2005/8/layout/vList3"/>
    <dgm:cxn modelId="{9CA187FC-5FE1-4A8C-9BE5-21691FE2353E}" type="presParOf" srcId="{2DEB9EF2-D4F0-4C1C-B8A3-F8C7F914E18E}" destId="{77269B11-897C-4532-BEBF-F264AD932775}" srcOrd="0" destOrd="0" presId="urn:microsoft.com/office/officeart/2005/8/layout/vList3"/>
    <dgm:cxn modelId="{21171F64-9D58-4BBF-A5A1-10C117588840}" type="presParOf" srcId="{2DEB9EF2-D4F0-4C1C-B8A3-F8C7F914E18E}" destId="{3C217619-99B0-4814-BE8B-F9F4B60B1AEA}" srcOrd="1" destOrd="0" presId="urn:microsoft.com/office/officeart/2005/8/layout/vList3"/>
    <dgm:cxn modelId="{71DB7009-4CCB-4417-BA00-587203C50E70}" type="presParOf" srcId="{6A524F29-D56A-413B-B7CB-BB1418A047D9}" destId="{0880589B-8782-4002-83D6-DBFED881C3CD}" srcOrd="3" destOrd="0" presId="urn:microsoft.com/office/officeart/2005/8/layout/vList3"/>
    <dgm:cxn modelId="{860B77AB-8BA5-4CE8-98D0-52D65862B0E0}" type="presParOf" srcId="{6A524F29-D56A-413B-B7CB-BB1418A047D9}" destId="{0A57A8EC-7735-4508-A5C1-C769A68C0C20}" srcOrd="4" destOrd="0" presId="urn:microsoft.com/office/officeart/2005/8/layout/vList3"/>
    <dgm:cxn modelId="{7CD3202E-7367-4D52-A911-3EF8CB221B92}" type="presParOf" srcId="{0A57A8EC-7735-4508-A5C1-C769A68C0C20}" destId="{878E0D15-7CAB-4ABF-AE93-5950F7DE037C}" srcOrd="0" destOrd="0" presId="urn:microsoft.com/office/officeart/2005/8/layout/vList3"/>
    <dgm:cxn modelId="{21FB6609-F9B7-4799-9714-7DEA5D35D2B2}" type="presParOf" srcId="{0A57A8EC-7735-4508-A5C1-C769A68C0C20}" destId="{F4AA9BB2-B00A-4FF9-8951-26CA7D34581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23F5D-5FBF-4DF4-B2EB-22E45A696A5D}">
      <dsp:nvSpPr>
        <dsp:cNvPr id="0" name=""/>
        <dsp:cNvSpPr/>
      </dsp:nvSpPr>
      <dsp:spPr>
        <a:xfrm>
          <a:off x="2169" y="786394"/>
          <a:ext cx="770054" cy="7700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4</a:t>
          </a:r>
          <a:r>
            <a:rPr lang="ka-GE" sz="2400" kern="1200" dirty="0" smtClean="0"/>
            <a:t>4</a:t>
          </a:r>
          <a:r>
            <a:rPr lang="en-GB" sz="2400" kern="1200" dirty="0" smtClean="0"/>
            <a:t>0</a:t>
          </a:r>
          <a:endParaRPr lang="en-GB" sz="2400" kern="1200" dirty="0"/>
        </a:p>
      </dsp:txBody>
      <dsp:txXfrm>
        <a:off x="114941" y="899166"/>
        <a:ext cx="544510" cy="544510"/>
      </dsp:txXfrm>
    </dsp:sp>
    <dsp:sp modelId="{0C917A02-6453-4946-8408-A05477344BB1}">
      <dsp:nvSpPr>
        <dsp:cNvPr id="0" name=""/>
        <dsp:cNvSpPr/>
      </dsp:nvSpPr>
      <dsp:spPr>
        <a:xfrm>
          <a:off x="163880" y="1618978"/>
          <a:ext cx="446631" cy="446631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223081" y="1789770"/>
        <a:ext cx="328229" cy="105047"/>
      </dsp:txXfrm>
    </dsp:sp>
    <dsp:sp modelId="{82CCAD17-FE80-4A2F-8AE2-0A839A09DE10}">
      <dsp:nvSpPr>
        <dsp:cNvPr id="0" name=""/>
        <dsp:cNvSpPr/>
      </dsp:nvSpPr>
      <dsp:spPr>
        <a:xfrm>
          <a:off x="2169" y="2128138"/>
          <a:ext cx="770054" cy="770054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570</a:t>
          </a:r>
          <a:endParaRPr lang="en-GB" sz="2400" kern="1200" dirty="0"/>
        </a:p>
      </dsp:txBody>
      <dsp:txXfrm>
        <a:off x="114941" y="2240910"/>
        <a:ext cx="544510" cy="544510"/>
      </dsp:txXfrm>
    </dsp:sp>
    <dsp:sp modelId="{21B44821-1AAC-4F8B-B5F9-463AEF91D501}">
      <dsp:nvSpPr>
        <dsp:cNvPr id="0" name=""/>
        <dsp:cNvSpPr/>
      </dsp:nvSpPr>
      <dsp:spPr>
        <a:xfrm>
          <a:off x="887732" y="1699063"/>
          <a:ext cx="244877" cy="2864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887732" y="1756355"/>
        <a:ext cx="171414" cy="171876"/>
      </dsp:txXfrm>
    </dsp:sp>
    <dsp:sp modelId="{848AC40F-38E7-4BA3-B8B6-2F62CC920EC5}">
      <dsp:nvSpPr>
        <dsp:cNvPr id="0" name=""/>
        <dsp:cNvSpPr/>
      </dsp:nvSpPr>
      <dsp:spPr>
        <a:xfrm>
          <a:off x="1234257" y="1316947"/>
          <a:ext cx="1540109" cy="1050693"/>
        </a:xfrm>
        <a:prstGeom prst="ellipse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800" kern="1200" dirty="0" smtClean="0"/>
            <a:t>1010</a:t>
          </a:r>
          <a:endParaRPr lang="en-GB" sz="3800" kern="1200" dirty="0"/>
        </a:p>
      </dsp:txBody>
      <dsp:txXfrm>
        <a:off x="1459801" y="1470817"/>
        <a:ext cx="1089021" cy="742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DB682-DD5C-4DF7-919B-FC7F4E927C5A}">
      <dsp:nvSpPr>
        <dsp:cNvPr id="0" name=""/>
        <dsp:cNvSpPr/>
      </dsp:nvSpPr>
      <dsp:spPr>
        <a:xfrm>
          <a:off x="-362124" y="829766"/>
          <a:ext cx="3240088" cy="202505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E520F-9E00-4AC1-884F-5568EA6C11A8}">
      <dsp:nvSpPr>
        <dsp:cNvPr id="0" name=""/>
        <dsp:cNvSpPr/>
      </dsp:nvSpPr>
      <dsp:spPr>
        <a:xfrm>
          <a:off x="391196" y="1933421"/>
          <a:ext cx="113403" cy="113403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0B55D0-1905-4BEF-8232-E2EDE66F18E3}">
      <dsp:nvSpPr>
        <dsp:cNvPr id="0" name=""/>
        <dsp:cNvSpPr/>
      </dsp:nvSpPr>
      <dsp:spPr>
        <a:xfrm>
          <a:off x="0" y="2239415"/>
          <a:ext cx="1313937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7 100 000</a:t>
          </a:r>
          <a:r>
            <a:rPr lang="ka-GE" sz="1800" b="1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18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239415"/>
        <a:ext cx="1313937" cy="864698"/>
      </dsp:txXfrm>
    </dsp:sp>
    <dsp:sp modelId="{B425FDEC-91FE-42FC-A161-E96B2967BEA1}">
      <dsp:nvSpPr>
        <dsp:cNvPr id="0" name=""/>
        <dsp:cNvSpPr/>
      </dsp:nvSpPr>
      <dsp:spPr>
        <a:xfrm>
          <a:off x="1436124" y="1417032"/>
          <a:ext cx="194405" cy="194405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CD3FEF-62E3-41DD-BD44-86D6678E3B96}">
      <dsp:nvSpPr>
        <dsp:cNvPr id="0" name=""/>
        <dsp:cNvSpPr/>
      </dsp:nvSpPr>
      <dsp:spPr>
        <a:xfrm>
          <a:off x="0" y="923927"/>
          <a:ext cx="3084741" cy="78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47 600 000</a:t>
          </a:r>
          <a:r>
            <a:rPr lang="ka-GE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923927"/>
        <a:ext cx="3084741" cy="78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E46CA-59C3-4875-ACB4-1B9B86A6C7A8}">
      <dsp:nvSpPr>
        <dsp:cNvPr id="0" name=""/>
        <dsp:cNvSpPr/>
      </dsp:nvSpPr>
      <dsp:spPr>
        <a:xfrm>
          <a:off x="-314647" y="800993"/>
          <a:ext cx="3332163" cy="208260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B094E-921E-4C58-9F00-76A4479E1D87}">
      <dsp:nvSpPr>
        <dsp:cNvPr id="0" name=""/>
        <dsp:cNvSpPr/>
      </dsp:nvSpPr>
      <dsp:spPr>
        <a:xfrm>
          <a:off x="460080" y="1936011"/>
          <a:ext cx="116625" cy="116625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8CF9A-D7DD-489A-85A1-A147821AE4AA}">
      <dsp:nvSpPr>
        <dsp:cNvPr id="0" name=""/>
        <dsp:cNvSpPr/>
      </dsp:nvSpPr>
      <dsp:spPr>
        <a:xfrm>
          <a:off x="117521" y="2037622"/>
          <a:ext cx="1818267" cy="8892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79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7521" y="2037622"/>
        <a:ext cx="1818267" cy="889271"/>
      </dsp:txXfrm>
    </dsp:sp>
    <dsp:sp modelId="{27C519B1-08EB-4210-9FA9-EC21076097E5}">
      <dsp:nvSpPr>
        <dsp:cNvPr id="0" name=""/>
        <dsp:cNvSpPr/>
      </dsp:nvSpPr>
      <dsp:spPr>
        <a:xfrm>
          <a:off x="1534702" y="1404947"/>
          <a:ext cx="199929" cy="199929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F99B3-71C9-47D4-8CD0-6FB33CDA8981}">
      <dsp:nvSpPr>
        <dsp:cNvPr id="0" name=""/>
        <dsp:cNvSpPr/>
      </dsp:nvSpPr>
      <dsp:spPr>
        <a:xfrm>
          <a:off x="150475" y="943313"/>
          <a:ext cx="2941332" cy="439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939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6 927 000</a:t>
          </a:r>
          <a:r>
            <a:rPr lang="ka-GE" sz="32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ლ</a:t>
          </a:r>
          <a:r>
            <a:rPr lang="ka-GE" sz="3200" b="1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.</a:t>
          </a:r>
          <a:endParaRPr lang="en-GB" sz="32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0475" y="943313"/>
        <a:ext cx="2941332" cy="4398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480C4-0750-49D8-A8D7-2AA109B83DB9}">
      <dsp:nvSpPr>
        <dsp:cNvPr id="0" name=""/>
        <dsp:cNvSpPr/>
      </dsp:nvSpPr>
      <dsp:spPr>
        <a:xfrm>
          <a:off x="0" y="4871677"/>
          <a:ext cx="8110535" cy="492457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რესურსების ნაკლებობა აფერხებს სისტემის გაძლიერების ღონისძიებებს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4871677"/>
        <a:ext cx="8110535" cy="492457"/>
      </dsp:txXfrm>
    </dsp:sp>
    <dsp:sp modelId="{4241C66D-9295-4B48-8725-18397E03D835}">
      <dsp:nvSpPr>
        <dsp:cNvPr id="0" name=""/>
        <dsp:cNvSpPr/>
      </dsp:nvSpPr>
      <dsp:spPr>
        <a:xfrm rot="10800000">
          <a:off x="0" y="2627149"/>
          <a:ext cx="8110535" cy="2276720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გამოწვევად რჩება</a:t>
          </a:r>
          <a:endParaRPr lang="en-US" sz="18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10800000">
        <a:off x="0" y="2627149"/>
        <a:ext cx="8110535" cy="799128"/>
      </dsp:txXfrm>
    </dsp:sp>
    <dsp:sp modelId="{8B55377F-A776-42FA-A010-E0A5E601121C}">
      <dsp:nvSpPr>
        <dsp:cNvPr id="0" name=""/>
        <dsp:cNvSpPr/>
      </dsp:nvSpPr>
      <dsp:spPr>
        <a:xfrm>
          <a:off x="0" y="3273692"/>
          <a:ext cx="2027633" cy="98693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საოფისე ფართები რეგიონებში</a:t>
          </a:r>
          <a:endParaRPr lang="en-US" sz="1600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3273692"/>
        <a:ext cx="2027633" cy="986936"/>
      </dsp:txXfrm>
    </dsp:sp>
    <dsp:sp modelId="{61825459-6C61-4D7E-8CD7-8753ABC74ABB}">
      <dsp:nvSpPr>
        <dsp:cNvPr id="0" name=""/>
        <dsp:cNvSpPr/>
      </dsp:nvSpPr>
      <dsp:spPr>
        <a:xfrm>
          <a:off x="2054601" y="3277689"/>
          <a:ext cx="2027633" cy="98693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სატრანსპორტო საშუალებების უკმარისობა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54601" y="3277689"/>
        <a:ext cx="2027633" cy="986936"/>
      </dsp:txXfrm>
    </dsp:sp>
    <dsp:sp modelId="{AFCCE261-499E-4349-975D-91D1262AA3F9}">
      <dsp:nvSpPr>
        <dsp:cNvPr id="0" name=""/>
        <dsp:cNvSpPr/>
      </dsp:nvSpPr>
      <dsp:spPr>
        <a:xfrm>
          <a:off x="4055267" y="3273692"/>
          <a:ext cx="2027633" cy="98693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ტექნიკური საშუალებებით აღჭურვა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55267" y="3273692"/>
        <a:ext cx="2027633" cy="986936"/>
      </dsp:txXfrm>
    </dsp:sp>
    <dsp:sp modelId="{96723F62-F18C-492F-A219-1DE30E2F6AC1}">
      <dsp:nvSpPr>
        <dsp:cNvPr id="0" name=""/>
        <dsp:cNvSpPr/>
      </dsp:nvSpPr>
      <dsp:spPr>
        <a:xfrm>
          <a:off x="6082901" y="3273692"/>
          <a:ext cx="2027633" cy="98693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საკადრო რესურსი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82901" y="3273692"/>
        <a:ext cx="2027633" cy="986936"/>
      </dsp:txXfrm>
    </dsp:sp>
    <dsp:sp modelId="{0C96612D-729F-4F38-BD61-4A980E53EEBE}">
      <dsp:nvSpPr>
        <dsp:cNvPr id="0" name=""/>
        <dsp:cNvSpPr/>
      </dsp:nvSpPr>
      <dsp:spPr>
        <a:xfrm rot="10800000">
          <a:off x="0" y="2569"/>
          <a:ext cx="8110535" cy="2656773"/>
        </a:xfrm>
        <a:prstGeom prst="upArrowCallou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2021 </a:t>
          </a:r>
          <a:r>
            <a:rPr lang="ka-GE" sz="1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წელს იგეგმება 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10800000">
        <a:off x="0" y="2569"/>
        <a:ext cx="8110535" cy="932527"/>
      </dsp:txXfrm>
    </dsp:sp>
    <dsp:sp modelId="{87174B9D-DCDC-4536-953D-3BDBE78FC8E4}">
      <dsp:nvSpPr>
        <dsp:cNvPr id="0" name=""/>
        <dsp:cNvSpPr/>
      </dsp:nvSpPr>
      <dsp:spPr>
        <a:xfrm>
          <a:off x="3960" y="839137"/>
          <a:ext cx="2700871" cy="986936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საოფისე ინვენტარის შეძენა 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0" y="839137"/>
        <a:ext cx="2700871" cy="986936"/>
      </dsp:txXfrm>
    </dsp:sp>
    <dsp:sp modelId="{1A26A5BF-E178-4907-9CDE-CE6931350CE8}">
      <dsp:nvSpPr>
        <dsp:cNvPr id="0" name=""/>
        <dsp:cNvSpPr/>
      </dsp:nvSpPr>
      <dsp:spPr>
        <a:xfrm>
          <a:off x="2704831" y="872535"/>
          <a:ext cx="2700871" cy="9201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5 სატრანსპორტო საშუალების შეძენა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704831" y="872535"/>
        <a:ext cx="2700871" cy="920140"/>
      </dsp:txXfrm>
    </dsp:sp>
    <dsp:sp modelId="{1A685A15-875A-4F6A-B797-DAEA4706817E}">
      <dsp:nvSpPr>
        <dsp:cNvPr id="0" name=""/>
        <dsp:cNvSpPr/>
      </dsp:nvSpPr>
      <dsp:spPr>
        <a:xfrm>
          <a:off x="5405703" y="839137"/>
          <a:ext cx="2700871" cy="98693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69</a:t>
          </a:r>
          <a:r>
            <a:rPr lang="ka-GE" sz="1600" b="1" kern="1200" baseline="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საკონკურსო და 30 სახელშეკრულებო შტატის აყვანა</a:t>
          </a:r>
          <a:endParaRPr lang="en-US" sz="1600" b="1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405703" y="839137"/>
        <a:ext cx="2700871" cy="9869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86114-9F9A-4BC1-842C-E983C8F9CF87}">
      <dsp:nvSpPr>
        <dsp:cNvPr id="0" name=""/>
        <dsp:cNvSpPr/>
      </dsp:nvSpPr>
      <dsp:spPr>
        <a:xfrm>
          <a:off x="850820" y="0"/>
          <a:ext cx="9642633" cy="437197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6BFAE-2339-4DA6-A022-B102F82ECE18}">
      <dsp:nvSpPr>
        <dsp:cNvPr id="0" name=""/>
        <dsp:cNvSpPr/>
      </dsp:nvSpPr>
      <dsp:spPr>
        <a:xfrm>
          <a:off x="440742" y="1311592"/>
          <a:ext cx="2521798" cy="174879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i="1" kern="1200" dirty="0" smtClean="0">
              <a:solidFill>
                <a:schemeClr val="accent1">
                  <a:lumMod val="50000"/>
                </a:schemeClr>
              </a:solidFill>
            </a:rPr>
            <a:t>სააგენტოს მუშაობის მიმართულებებად დაყოფა და თანამშრომლების პსეციალიზაცია </a:t>
          </a:r>
          <a:endParaRPr lang="en-US" sz="1600" b="0" i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26111" y="1396961"/>
        <a:ext cx="2351060" cy="1578052"/>
      </dsp:txXfrm>
    </dsp:sp>
    <dsp:sp modelId="{46F89B26-2863-40DD-9662-E2BFEDE111AA}">
      <dsp:nvSpPr>
        <dsp:cNvPr id="0" name=""/>
        <dsp:cNvSpPr/>
      </dsp:nvSpPr>
      <dsp:spPr>
        <a:xfrm>
          <a:off x="3529754" y="1311592"/>
          <a:ext cx="3403282" cy="174879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i="1" kern="1200" dirty="0" smtClean="0">
              <a:solidFill>
                <a:srgbClr val="002060"/>
              </a:solidFill>
            </a:rPr>
            <a:t>შემთხვევის მართვის სტანდარტების შექმნა/დანერგვა </a:t>
          </a:r>
          <a:endParaRPr lang="en-US" sz="1600" kern="1200" dirty="0"/>
        </a:p>
      </dsp:txBody>
      <dsp:txXfrm>
        <a:off x="3615123" y="1396961"/>
        <a:ext cx="3232544" cy="1578052"/>
      </dsp:txXfrm>
    </dsp:sp>
    <dsp:sp modelId="{9C3CE8C5-EF37-4167-A07A-5A989BB65E8C}">
      <dsp:nvSpPr>
        <dsp:cNvPr id="0" name=""/>
        <dsp:cNvSpPr/>
      </dsp:nvSpPr>
      <dsp:spPr>
        <a:xfrm>
          <a:off x="7500250" y="1311592"/>
          <a:ext cx="3403282" cy="1748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i="1" kern="1200" dirty="0" smtClean="0">
              <a:solidFill>
                <a:srgbClr val="002060"/>
              </a:solidFill>
            </a:rPr>
            <a:t>სამუშაო მოდულების შექმნა/დანერგვა </a:t>
          </a:r>
          <a:endParaRPr lang="en-US" sz="1600" kern="1200" dirty="0"/>
        </a:p>
      </dsp:txBody>
      <dsp:txXfrm>
        <a:off x="7585619" y="1396961"/>
        <a:ext cx="3232544" cy="15780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0C3A5-A96B-41A6-8BFD-10F460884B57}">
      <dsp:nvSpPr>
        <dsp:cNvPr id="0" name=""/>
        <dsp:cNvSpPr/>
      </dsp:nvSpPr>
      <dsp:spPr>
        <a:xfrm rot="10800000">
          <a:off x="1886052" y="360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ძალადობის მხსხვერპლ ბავშვთა რეაბილიტაცია </a:t>
          </a:r>
          <a:endParaRPr lang="en-US" sz="2000" kern="1200" dirty="0"/>
        </a:p>
      </dsp:txBody>
      <dsp:txXfrm rot="10800000">
        <a:off x="2096894" y="360"/>
        <a:ext cx="6439989" cy="843370"/>
      </dsp:txXfrm>
    </dsp:sp>
    <dsp:sp modelId="{B26A16D0-2E2E-444A-BED0-301BD83B3D7C}">
      <dsp:nvSpPr>
        <dsp:cNvPr id="0" name=""/>
        <dsp:cNvSpPr/>
      </dsp:nvSpPr>
      <dsp:spPr>
        <a:xfrm>
          <a:off x="1464366" y="360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17619-99B0-4814-BE8B-F9F4B60B1AEA}">
      <dsp:nvSpPr>
        <dsp:cNvPr id="0" name=""/>
        <dsp:cNvSpPr/>
      </dsp:nvSpPr>
      <dsp:spPr>
        <a:xfrm rot="10800000">
          <a:off x="1886052" y="1054574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კოორდინირებული მუშაობა გამოძიების პროცესში და ხელახალი ვიქტიმიზაციის თავიდან აცილება</a:t>
          </a:r>
          <a:endParaRPr lang="en-US" sz="2000" kern="1200" dirty="0"/>
        </a:p>
      </dsp:txBody>
      <dsp:txXfrm rot="10800000">
        <a:off x="2096894" y="1054574"/>
        <a:ext cx="6439989" cy="843370"/>
      </dsp:txXfrm>
    </dsp:sp>
    <dsp:sp modelId="{77269B11-897C-4532-BEBF-F264AD932775}">
      <dsp:nvSpPr>
        <dsp:cNvPr id="0" name=""/>
        <dsp:cNvSpPr/>
      </dsp:nvSpPr>
      <dsp:spPr>
        <a:xfrm>
          <a:off x="1464366" y="1054574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A9BB2-B00A-4FF9-8951-26CA7D345818}">
      <dsp:nvSpPr>
        <dsp:cNvPr id="0" name=""/>
        <dsp:cNvSpPr/>
      </dsp:nvSpPr>
      <dsp:spPr>
        <a:xfrm rot="10800000">
          <a:off x="1886052" y="2108787"/>
          <a:ext cx="6650831" cy="843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903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„ერთი ფანჯრის პრინციპით“ მუშაობა</a:t>
          </a:r>
          <a:endParaRPr lang="en-US" sz="2000" kern="1200" dirty="0"/>
        </a:p>
      </dsp:txBody>
      <dsp:txXfrm rot="10800000">
        <a:off x="2096894" y="2108787"/>
        <a:ext cx="6439989" cy="843370"/>
      </dsp:txXfrm>
    </dsp:sp>
    <dsp:sp modelId="{878E0D15-7CAB-4ABF-AE93-5950F7DE037C}">
      <dsp:nvSpPr>
        <dsp:cNvPr id="0" name=""/>
        <dsp:cNvSpPr/>
      </dsp:nvSpPr>
      <dsp:spPr>
        <a:xfrm>
          <a:off x="1464366" y="2108787"/>
          <a:ext cx="843370" cy="8433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1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0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6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7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1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6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8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1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1273-B3F8-43A7-802D-8AD9BDC61379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4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1114425"/>
            <a:ext cx="7276389" cy="2010912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 სისტემის გაუმჯობესება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55" y="5129213"/>
            <a:ext cx="11464121" cy="1543050"/>
          </a:xfrm>
        </p:spPr>
        <p:txBody>
          <a:bodyPr>
            <a:noAutofit/>
          </a:bodyPr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სსიპ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„სახელმწიფო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ზრუნვისა და ტრეფიკინგის მსხვერპლთა, დაზარალებულთა დახმარების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სააგენტო“ </a:t>
            </a:r>
            <a:endParaRPr lang="ka-GE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2021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xmlns="" id="{5B03C9F1-FEC4-4D74-A307-C8EEA541C34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8147714" y="342817"/>
            <a:ext cx="3589362" cy="3562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03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212" y="365125"/>
            <a:ext cx="8510587" cy="10207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დაგეგმილი პროექტები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40" y="430446"/>
            <a:ext cx="1322947" cy="1194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3241" y="1828800"/>
            <a:ext cx="5176022" cy="474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/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UN WOMEN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(259 918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USD)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LGBTQE 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პირებისათვის სერვისებზე ხელმისაწვდომობის ბარიერების კვლევა და სტრატეგიის შემუშავება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მსხვერპლა სოციო-ეკონომიკური გაძლიერების პროგრამების დახვეწა/პილოტირება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თავშესაფრების ხელმისაწვდომობის გაზრდა თბილისში თავშესაფრის დამატებით</a:t>
            </a:r>
          </a:p>
          <a:p>
            <a:pPr>
              <a:lnSpc>
                <a:spcPct val="150000"/>
              </a:lnSpc>
            </a:pPr>
            <a:endParaRPr lang="ka-GE" dirty="0" smtClean="0"/>
          </a:p>
          <a:p>
            <a:pPr>
              <a:lnSpc>
                <a:spcPct val="150000"/>
              </a:lnSpc>
            </a:pPr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r>
              <a:rPr lang="ka-GE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15025" y="1828800"/>
            <a:ext cx="5929313" cy="474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USAID                                                        </a:t>
            </a: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(1200 000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USD)</a:t>
            </a:r>
            <a:endParaRPr lang="ka-GE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ka-GE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b="1" i="1" dirty="0" smtClean="0">
                <a:solidFill>
                  <a:schemeClr val="accent1">
                    <a:lumMod val="50000"/>
                  </a:schemeClr>
                </a:solidFill>
              </a:rPr>
              <a:t>სააგენტოს ინსტიტუციური გაძლიერება გაფართოებული მანდატის პირობებში </a:t>
            </a:r>
          </a:p>
          <a:p>
            <a:pPr>
              <a:buFont typeface="Wingdings" panose="05000000000000000000" pitchFamily="2" charset="2"/>
              <a:buChar char="§"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ბავშვის უფლებათა კოდექსის განხორციელების ხელშეწყობა და ძალადობის მსხვერპლ ბავშვთა სერვისების გაძლიერება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სოციალური მუშაობის შესახებ საქართველოს კანონის იმპლემენტაციის ხელშეწყობა</a:t>
            </a:r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b="1" i="1" dirty="0" smtClean="0">
                <a:solidFill>
                  <a:schemeClr val="accent1">
                    <a:lumMod val="50000"/>
                  </a:schemeClr>
                </a:solidFill>
              </a:rPr>
              <a:t>გენდერული ნიშნით ძალადობის პრევენცია ცნობიერების ამაღლების კამპანიების მეშვეობით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2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38" y="365125"/>
            <a:ext cx="8424862" cy="1325563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40691" y="1825625"/>
            <a:ext cx="10615389" cy="4616909"/>
            <a:chOff x="840691" y="1825625"/>
            <a:chExt cx="10615389" cy="4616909"/>
          </a:xfrm>
        </p:grpSpPr>
        <p:sp>
          <p:nvSpPr>
            <p:cNvPr id="8" name="Rectangle 7"/>
            <p:cNvSpPr/>
            <p:nvPr/>
          </p:nvSpPr>
          <p:spPr>
            <a:xfrm>
              <a:off x="840691" y="2920012"/>
              <a:ext cx="5178238" cy="609204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840691" y="3148805"/>
              <a:ext cx="380412" cy="3804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840691" y="1825625"/>
              <a:ext cx="5178238" cy="1094387"/>
            </a:xfrm>
            <a:custGeom>
              <a:avLst/>
              <a:gdLst>
                <a:gd name="connsiteX0" fmla="*/ 0 w 5178238"/>
                <a:gd name="connsiteY0" fmla="*/ 0 h 1094387"/>
                <a:gd name="connsiteX1" fmla="*/ 5178238 w 5178238"/>
                <a:gd name="connsiteY1" fmla="*/ 0 h 1094387"/>
                <a:gd name="connsiteX2" fmla="*/ 5178238 w 5178238"/>
                <a:gd name="connsiteY2" fmla="*/ 1094387 h 1094387"/>
                <a:gd name="connsiteX3" fmla="*/ 0 w 5178238"/>
                <a:gd name="connsiteY3" fmla="*/ 1094387 h 1094387"/>
                <a:gd name="connsiteX4" fmla="*/ 0 w 5178238"/>
                <a:gd name="connsiteY4" fmla="*/ 0 h 1094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78238" h="1094387">
                  <a:moveTo>
                    <a:pt x="0" y="0"/>
                  </a:moveTo>
                  <a:lnTo>
                    <a:pt x="5178238" y="0"/>
                  </a:lnTo>
                  <a:lnTo>
                    <a:pt x="5178238" y="1094387"/>
                  </a:lnTo>
                  <a:lnTo>
                    <a:pt x="0" y="109438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22860" rIns="34290" bIns="2286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800" b="1" i="0" kern="1200" dirty="0" smtClean="0">
                  <a:solidFill>
                    <a:schemeClr val="accent2"/>
                  </a:solidFill>
                  <a:cs typeface="Calibri" panose="020F0502020204030204" pitchFamily="34" charset="0"/>
                </a:rPr>
                <a:t>სააგენტო წარმოადგენს მეურვეობისა და მზრუნველობის ცენტრალურ ორგანოს</a:t>
              </a:r>
              <a:endParaRPr lang="en-US" sz="1800" i="0" kern="120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0691" y="403553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1203168" y="378237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11 რეგიონული ცენტრი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0691" y="4922253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1203168" y="466909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56 რაიონულ წარმომადგენლობა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1203168" y="5555815"/>
              <a:ext cx="4815761" cy="886719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77842" y="2920012"/>
              <a:ext cx="5178238" cy="609204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6277842" y="3148805"/>
              <a:ext cx="380412" cy="3804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reeform 18"/>
            <p:cNvSpPr/>
            <p:nvPr/>
          </p:nvSpPr>
          <p:spPr>
            <a:xfrm>
              <a:off x="6277842" y="1825625"/>
              <a:ext cx="5178238" cy="1094387"/>
            </a:xfrm>
            <a:custGeom>
              <a:avLst/>
              <a:gdLst>
                <a:gd name="connsiteX0" fmla="*/ 0 w 5178238"/>
                <a:gd name="connsiteY0" fmla="*/ 0 h 1094387"/>
                <a:gd name="connsiteX1" fmla="*/ 5178238 w 5178238"/>
                <a:gd name="connsiteY1" fmla="*/ 0 h 1094387"/>
                <a:gd name="connsiteX2" fmla="*/ 5178238 w 5178238"/>
                <a:gd name="connsiteY2" fmla="*/ 1094387 h 1094387"/>
                <a:gd name="connsiteX3" fmla="*/ 0 w 5178238"/>
                <a:gd name="connsiteY3" fmla="*/ 1094387 h 1094387"/>
                <a:gd name="connsiteX4" fmla="*/ 0 w 5178238"/>
                <a:gd name="connsiteY4" fmla="*/ 0 h 1094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78238" h="1094387">
                  <a:moveTo>
                    <a:pt x="0" y="0"/>
                  </a:moveTo>
                  <a:lnTo>
                    <a:pt x="5178238" y="0"/>
                  </a:lnTo>
                  <a:lnTo>
                    <a:pt x="5178238" y="1094387"/>
                  </a:lnTo>
                  <a:lnTo>
                    <a:pt x="0" y="109438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900" b="1" i="0" kern="1200" dirty="0" smtClean="0">
                  <a:solidFill>
                    <a:schemeClr val="accent2"/>
                  </a:solidFill>
                  <a:cs typeface="Calibri" panose="020F0502020204030204" pitchFamily="34" charset="0"/>
                </a:rPr>
                <a:t>სააგენტო ადმინისტრირებას უწევს სახელმწიფო ზრუნვისა და ძალადობის მსხვერპლთა  მხარდამჭერ მომსახურებებს</a:t>
              </a:r>
              <a:endParaRPr lang="en-US" sz="1900" i="0" kern="1200" dirty="0">
                <a:solidFill>
                  <a:schemeClr val="accent2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7842" y="378237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40319" y="3529217"/>
              <a:ext cx="4815761" cy="886718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 ძალადობის მსხვერპლთა თავშესაფარი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59917" y="4478891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6640319" y="4300539"/>
              <a:ext cx="4815761" cy="811917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5 ძალადობის მსხვერპლთა რეაბილიტაციის კრიზისული ცენტრი</a:t>
              </a:r>
              <a:endParaRPr lang="en-US" sz="1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59917" y="5353314"/>
              <a:ext cx="380402" cy="38040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6640319" y="5080315"/>
              <a:ext cx="4815761" cy="981815"/>
            </a:xfrm>
            <a:custGeom>
              <a:avLst/>
              <a:gdLst>
                <a:gd name="connsiteX0" fmla="*/ 0 w 4815761"/>
                <a:gd name="connsiteY0" fmla="*/ 0 h 886719"/>
                <a:gd name="connsiteX1" fmla="*/ 4815761 w 4815761"/>
                <a:gd name="connsiteY1" fmla="*/ 0 h 886719"/>
                <a:gd name="connsiteX2" fmla="*/ 4815761 w 4815761"/>
                <a:gd name="connsiteY2" fmla="*/ 886719 h 886719"/>
                <a:gd name="connsiteX3" fmla="*/ 0 w 4815761"/>
                <a:gd name="connsiteY3" fmla="*/ 886719 h 886719"/>
                <a:gd name="connsiteX4" fmla="*/ 0 w 4815761"/>
                <a:gd name="connsiteY4" fmla="*/ 0 h 88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15761" h="886719">
                  <a:moveTo>
                    <a:pt x="0" y="0"/>
                  </a:moveTo>
                  <a:lnTo>
                    <a:pt x="4815761" y="0"/>
                  </a:lnTo>
                  <a:lnTo>
                    <a:pt x="4815761" y="886719"/>
                  </a:lnTo>
                  <a:lnTo>
                    <a:pt x="0" y="88671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5128" tIns="135128" rIns="135128" bIns="135128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 smtClean="0">
                  <a:solidFill>
                    <a:schemeClr val="accent1">
                      <a:lumMod val="50000"/>
                    </a:schemeClr>
                  </a:solidFill>
                </a:rPr>
                <a:t>7 დიდი ზომის ინსტიტუცია/ შშმ პირთა, ხანდაზმულთა/ ბავშვთა სახლი</a:t>
              </a:r>
            </a:p>
          </p:txBody>
        </p:sp>
      </p:grpSp>
      <p:pic>
        <p:nvPicPr>
          <p:cNvPr id="26" name="Picture 25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2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reeform 27"/>
          <p:cNvSpPr/>
          <p:nvPr/>
        </p:nvSpPr>
        <p:spPr>
          <a:xfrm>
            <a:off x="6881307" y="5808973"/>
            <a:ext cx="4727173" cy="633561"/>
          </a:xfrm>
          <a:custGeom>
            <a:avLst/>
            <a:gdLst>
              <a:gd name="connsiteX0" fmla="*/ 0 w 4815761"/>
              <a:gd name="connsiteY0" fmla="*/ 0 h 886719"/>
              <a:gd name="connsiteX1" fmla="*/ 4815761 w 4815761"/>
              <a:gd name="connsiteY1" fmla="*/ 0 h 886719"/>
              <a:gd name="connsiteX2" fmla="*/ 4815761 w 4815761"/>
              <a:gd name="connsiteY2" fmla="*/ 886719 h 886719"/>
              <a:gd name="connsiteX3" fmla="*/ 0 w 4815761"/>
              <a:gd name="connsiteY3" fmla="*/ 886719 h 886719"/>
              <a:gd name="connsiteX4" fmla="*/ 0 w 4815761"/>
              <a:gd name="connsiteY4" fmla="*/ 0 h 886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5761" h="886719">
                <a:moveTo>
                  <a:pt x="0" y="0"/>
                </a:moveTo>
                <a:lnTo>
                  <a:pt x="4815761" y="0"/>
                </a:lnTo>
                <a:lnTo>
                  <a:pt x="4815761" y="886719"/>
                </a:lnTo>
                <a:lnTo>
                  <a:pt x="0" y="8867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5128" tIns="135128" rIns="135128" bIns="135128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a-GE" sz="1600" kern="1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-56356"/>
            <a:ext cx="9317037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არსებული რესურსები </a:t>
            </a:r>
            <a:endParaRPr lang="en-GB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4039656-C0A5-4951-B02B-B5EF8174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125" y="1442721"/>
            <a:ext cx="2997199" cy="823912"/>
          </a:xfrm>
        </p:spPr>
        <p:txBody>
          <a:bodyPr>
            <a:noAutofit/>
          </a:bodyPr>
          <a:lstStyle/>
          <a:p>
            <a:pPr algn="ctr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საშტატო რიცხოვნობა</a:t>
            </a: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="" xmlns:a16="http://schemas.microsoft.com/office/drawing/2014/main" id="{51E34D6F-E0BC-4A7C-A290-F9988B7493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2037710"/>
              </p:ext>
            </p:extLst>
          </p:nvPr>
        </p:nvGraphicFramePr>
        <p:xfrm>
          <a:off x="839789" y="2505075"/>
          <a:ext cx="2776536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190307FE-5258-42CE-9978-3104F839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442721"/>
            <a:ext cx="3686177" cy="823912"/>
          </a:xfrm>
        </p:spPr>
        <p:txBody>
          <a:bodyPr>
            <a:noAutofit/>
          </a:bodyPr>
          <a:lstStyle/>
          <a:p>
            <a:pPr algn="ctr"/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განხორციელებადი პროგრამების ჯამური ბიუჯეტი </a:t>
            </a:r>
            <a:endParaRPr lang="en-GB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="" xmlns:a16="http://schemas.microsoft.com/office/drawing/2014/main" id="{2A52B8E1-8C2D-4960-BDD5-89158A004D9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67243793"/>
              </p:ext>
            </p:extLst>
          </p:nvPr>
        </p:nvGraphicFramePr>
        <p:xfrm>
          <a:off x="8248649" y="2440147"/>
          <a:ext cx="32400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540"/>
            <a:ext cx="1543050" cy="133159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Content Placeholder 11">
            <a:extLst>
              <a:ext uri="{FF2B5EF4-FFF2-40B4-BE49-F238E27FC236}">
                <a16:creationId xmlns="" xmlns:a16="http://schemas.microsoft.com/office/drawing/2014/main" id="{F1ACE010-9E13-43E4-96DB-2973F99A6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274932"/>
              </p:ext>
            </p:extLst>
          </p:nvPr>
        </p:nvGraphicFramePr>
        <p:xfrm>
          <a:off x="4300538" y="2505075"/>
          <a:ext cx="3332163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="" xmlns:a16="http://schemas.microsoft.com/office/drawing/2014/main" id="{6A6B2547-FB8E-43E8-B10E-1475BF9C8AD3}"/>
              </a:ext>
            </a:extLst>
          </p:cNvPr>
          <p:cNvSpPr txBox="1">
            <a:spLocks/>
          </p:cNvSpPr>
          <p:nvPr/>
        </p:nvSpPr>
        <p:spPr>
          <a:xfrm>
            <a:off x="4297364" y="1442721"/>
            <a:ext cx="2779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პროგრამების მართვის ბიუჯეტი</a:t>
            </a: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5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379413"/>
            <a:ext cx="8629649" cy="620712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ადმინისტრაციული საკითხები და მასთან დაკავშირებული გამოწვევები</a:t>
            </a:r>
            <a:endParaRPr lang="en-US" sz="2400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A2A62047-B13D-4D56-BBB2-98F4CAE48A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627685"/>
              </p:ext>
            </p:extLst>
          </p:nvPr>
        </p:nvGraphicFramePr>
        <p:xfrm>
          <a:off x="3957638" y="1334134"/>
          <a:ext cx="8110535" cy="536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540"/>
            <a:ext cx="1543050" cy="13315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3"/>
          <p:cNvSpPr txBox="1">
            <a:spLocks/>
          </p:cNvSpPr>
          <p:nvPr/>
        </p:nvSpPr>
        <p:spPr>
          <a:xfrm>
            <a:off x="289833" y="1457326"/>
            <a:ext cx="3282042" cy="5172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2020 წელს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სააგენტოს ცენტრების ნაწილი აღიჭურვა საოფისე ინვენტარით და სატრანსპორტო საშუალებით (6);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სიღნაღის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გორის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თბილისის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დუშეთის პანსიონატის გათბობის სისტემის რეაბილიტაცია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00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3625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ბავშვზე ზრუნვის სისტემის გაუმჯობესება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34946558"/>
              </p:ext>
            </p:extLst>
          </p:nvPr>
        </p:nvGraphicFramePr>
        <p:xfrm>
          <a:off x="328613" y="1828800"/>
          <a:ext cx="11344275" cy="437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3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853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170" y="365125"/>
            <a:ext cx="9792629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საააგენტოს მიერ დაგეგმილი და განხორციელებული აქტივობები ბავშვზე ზრუნვის სისტემის გასაუმჯობესებლად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225"/>
            <a:ext cx="10896601" cy="475773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ბავშვის </a:t>
            </a:r>
            <a:r>
              <a:rPr lang="ka-GE" sz="1600" i="1" dirty="0">
                <a:solidFill>
                  <a:srgbClr val="002060"/>
                </a:solidFill>
              </a:rPr>
              <a:t>მშობლებისაგან განცალკევების პროცედურის </a:t>
            </a:r>
            <a:r>
              <a:rPr lang="ka-GE" sz="1600" i="1" dirty="0" smtClean="0">
                <a:solidFill>
                  <a:srgbClr val="002060"/>
                </a:solidFill>
              </a:rPr>
              <a:t>მექანიზმის </a:t>
            </a:r>
            <a:r>
              <a:rPr lang="ka-GE" sz="1600" i="1" dirty="0">
                <a:solidFill>
                  <a:srgbClr val="002060"/>
                </a:solidFill>
              </a:rPr>
              <a:t>დანერგვა 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სამუშაო </a:t>
            </a:r>
            <a:r>
              <a:rPr lang="ka-GE" sz="1600" i="1" dirty="0">
                <a:solidFill>
                  <a:srgbClr val="002060"/>
                </a:solidFill>
              </a:rPr>
              <a:t>დატვირთვის (</a:t>
            </a:r>
            <a:r>
              <a:rPr lang="en-US" sz="1600" i="1" dirty="0">
                <a:solidFill>
                  <a:srgbClr val="002060"/>
                </a:solidFill>
              </a:rPr>
              <a:t>workload)</a:t>
            </a:r>
            <a:r>
              <a:rPr lang="ka-GE" sz="1600" i="1" dirty="0">
                <a:solidFill>
                  <a:srgbClr val="002060"/>
                </a:solidFill>
              </a:rPr>
              <a:t> სისტემის </a:t>
            </a:r>
            <a:r>
              <a:rPr lang="ka-GE" sz="1600" i="1" dirty="0" smtClean="0">
                <a:solidFill>
                  <a:srgbClr val="002060"/>
                </a:solidFill>
              </a:rPr>
              <a:t>გაუმჯობესებ</a:t>
            </a:r>
            <a:r>
              <a:rPr lang="ka-GE" sz="1600" i="1" dirty="0">
                <a:solidFill>
                  <a:srgbClr val="002060"/>
                </a:solidFill>
              </a:rPr>
              <a:t>ა</a:t>
            </a:r>
            <a:endParaRPr lang="en-US" sz="160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n-US" sz="1600" i="1" dirty="0" smtClean="0">
                <a:solidFill>
                  <a:srgbClr val="002060"/>
                </a:solidFill>
              </a:rPr>
              <a:t>24 </a:t>
            </a:r>
            <a:r>
              <a:rPr lang="ka-GE" sz="1600" i="1" dirty="0" smtClean="0">
                <a:solidFill>
                  <a:srgbClr val="002060"/>
                </a:solidFill>
              </a:rPr>
              <a:t>საათიანი რეაგირების მექანიზმის შექმნა </a:t>
            </a:r>
          </a:p>
          <a:p>
            <a:pPr algn="just">
              <a:lnSpc>
                <a:spcPct val="200000"/>
              </a:lnSpc>
            </a:pPr>
            <a:r>
              <a:rPr lang="ka-GE" sz="1600" i="1" dirty="0" smtClean="0">
                <a:solidFill>
                  <a:srgbClr val="002060"/>
                </a:solidFill>
              </a:rPr>
              <a:t>სუპერვიზიის </a:t>
            </a:r>
            <a:r>
              <a:rPr lang="ka-GE" sz="1600" i="1" dirty="0">
                <a:solidFill>
                  <a:srgbClr val="002060"/>
                </a:solidFill>
              </a:rPr>
              <a:t>მექანიზმის დახვეწა </a:t>
            </a:r>
            <a:endParaRPr lang="en-US" sz="160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მუშაკების ეთიკის </a:t>
            </a:r>
            <a:r>
              <a:rPr lang="ka-GE" sz="1600" i="1" dirty="0" smtClean="0">
                <a:solidFill>
                  <a:srgbClr val="002060"/>
                </a:solidFill>
              </a:rPr>
              <a:t>კოდექსი</a:t>
            </a: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მუშაობის პრაქტიკის </a:t>
            </a:r>
            <a:r>
              <a:rPr lang="ka-GE" sz="1600" i="1" dirty="0" smtClean="0">
                <a:solidFill>
                  <a:srgbClr val="002060"/>
                </a:solidFill>
              </a:rPr>
              <a:t>სტანდარტები</a:t>
            </a: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სოციალური მუშაობის უსაფრთხოების </a:t>
            </a:r>
            <a:r>
              <a:rPr lang="ka-GE" sz="1600" i="1" dirty="0" smtClean="0">
                <a:solidFill>
                  <a:srgbClr val="002060"/>
                </a:solidFill>
              </a:rPr>
              <a:t>წესები</a:t>
            </a:r>
          </a:p>
          <a:p>
            <a:pPr algn="just">
              <a:lnSpc>
                <a:spcPct val="200000"/>
              </a:lnSpc>
            </a:pPr>
            <a:r>
              <a:rPr lang="ka-GE" sz="1600" i="1" dirty="0">
                <a:solidFill>
                  <a:srgbClr val="002060"/>
                </a:solidFill>
              </a:rPr>
              <a:t>ინტერსექტორული თანამშრომლობის დახვეწა/განვითარება</a:t>
            </a:r>
            <a:endParaRPr lang="en-US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ka-GE" sz="1600" i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ka-GE" sz="1600" i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ka-GE" sz="1600" b="1" i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99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010" y="365126"/>
            <a:ext cx="8976731" cy="99831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ძალადობის მსხვერპლ ბავშვთა დახმარების ცენტრი (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Barnahus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199" y="1661532"/>
            <a:ext cx="10792522" cy="4515431"/>
          </a:xfrm>
          <a:solidFill>
            <a:schemeClr val="bg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ka-GE" sz="3200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18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  <a:p>
            <a:pPr marL="0" indent="0" algn="just">
              <a:buNone/>
            </a:pPr>
            <a:endParaRPr lang="en-US" sz="2300" i="1" dirty="0" smtClean="0"/>
          </a:p>
          <a:p>
            <a:pPr marL="0" indent="0" algn="just">
              <a:buNone/>
            </a:pPr>
            <a:r>
              <a:rPr lang="ka-GE" sz="1800" i="1" dirty="0"/>
              <a:t/>
            </a:r>
            <a:br>
              <a:rPr lang="ka-GE" sz="1800" i="1" dirty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143000" y="5500687"/>
            <a:ext cx="10331605" cy="570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i="1" dirty="0" smtClean="0"/>
              <a:t>გამოწვევად რჩება  ქუთაისის ცენტრის ფართის საკითხი</a:t>
            </a:r>
            <a:endParaRPr lang="en-US" sz="1600" i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93927521"/>
              </p:ext>
            </p:extLst>
          </p:nvPr>
        </p:nvGraphicFramePr>
        <p:xfrm>
          <a:off x="1200150" y="2133831"/>
          <a:ext cx="10001250" cy="2952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887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776" y="365125"/>
            <a:ext cx="9748024" cy="118489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სააგენტოში ამ ეტაპზე მიმდინარე აქტივობები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376" y="1863524"/>
            <a:ext cx="10662424" cy="431343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ka-GE" sz="1600" b="1" i="1" dirty="0">
                <a:solidFill>
                  <a:schemeClr val="tx2">
                    <a:lumMod val="75000"/>
                  </a:schemeClr>
                </a:solidFill>
              </a:rPr>
              <a:t>2020 წლის განმავლობაში სოციალური რეაბილიტაციისა და ბავშვზე ზრუნვის საელმწიფო პროგრამის ფარგლებში მოქმედებდა 1</a:t>
            </a:r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ka-GE" sz="1600" b="1" i="1" dirty="0">
                <a:solidFill>
                  <a:schemeClr val="tx2">
                    <a:lumMod val="75000"/>
                  </a:schemeClr>
                </a:solidFill>
              </a:rPr>
              <a:t> ქვეპროგრამა, რომლებმაც საერთო ჯამში მომსახურება გაუწია </a:t>
            </a:r>
            <a:r>
              <a:rPr lang="ka-GE" sz="1600" b="1" i="1" dirty="0" smtClean="0">
                <a:solidFill>
                  <a:schemeClr val="tx2">
                    <a:lumMod val="75000"/>
                  </a:schemeClr>
                </a:solidFill>
              </a:rPr>
              <a:t>12 000 - მდე ბენეფიციარს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ქვეპროგრამების მოქნილი სისტემური უზრუნველყოფის მიზნით, იხვეწება არსებული ელექტრონული პროგრამები/ბაზები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2020 წელს შეიქმნა მინდობითი აღზრდისა და რეინტეგრაციის ქვეპროგრამების ელექტრონული პორტალები</a:t>
            </a:r>
            <a:endParaRPr lang="en-US" sz="1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მიმდინარეობს მუშაობა შვილად აყვანის კომპონენტის ელექტრონული პორტალის ფარგლებში გადატანაზე</a:t>
            </a:r>
            <a:endParaRPr lang="en-US" sz="1600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53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24" y="365125"/>
            <a:ext cx="9210675" cy="984031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სააგენტოში მიმდინარე პროექტები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58809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42914" y="2343150"/>
            <a:ext cx="5343524" cy="3231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მარტყოფის და დუშეთის შშმ პირთა პანსიონების დეინსტიტუციონალიზაცია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დეინსტიტუციონალიზაციის სტრატეგიის და სამოქმედო გეგმის დოკუმენტის შექმნა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ბენეფიციართა ფუნქციური შეფასების ინსტრუმენტის შექმნა და შეფასება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შეძენილია ორი სახლი დუშეთის მუნიციპალიტეტში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690688"/>
            <a:ext cx="4457700" cy="366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/>
              <a:t>ჩეხეთის კარიტასის დახმარებით</a:t>
            </a:r>
            <a:endParaRPr lang="en-US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957889" y="1690688"/>
            <a:ext cx="5395910" cy="366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18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ბავშვთა დახმარების ცხელ ხაზი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111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UNICEF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5957889" y="2185988"/>
            <a:ext cx="5815011" cy="402907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a-GE" sz="1600" i="1" dirty="0"/>
              <a:t>ბავშვების დახმარება მიიღონ სახელმწიფო მომსახურები სწრაფი და მარტივი გზით</a:t>
            </a:r>
          </a:p>
          <a:p>
            <a:pPr>
              <a:lnSpc>
                <a:spcPct val="150000"/>
              </a:lnSpc>
            </a:pPr>
            <a:r>
              <a:rPr lang="ka-GE" sz="1600" i="1" dirty="0"/>
              <a:t>მოხდა ცხელი ხაზის შეფასება და შემუშადა რეკომენდაციები</a:t>
            </a:r>
          </a:p>
          <a:p>
            <a:pPr>
              <a:lnSpc>
                <a:spcPct val="150000"/>
              </a:lnSpc>
            </a:pPr>
            <a:r>
              <a:rPr lang="ka-GE" sz="1600" i="1" dirty="0"/>
              <a:t>მოხდება ხაზის საერთაშორისო სტანდარტების შესაბამისად გამართვა</a:t>
            </a:r>
          </a:p>
          <a:p>
            <a:pPr lvl="1">
              <a:lnSpc>
                <a:spcPct val="150000"/>
              </a:lnSpc>
            </a:pPr>
            <a:endParaRPr lang="ka-GE" sz="1600" i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ka-GE" sz="1600" i="1" dirty="0"/>
              <a:t>დაარსებიდან - დღემდე ბავშვთა ცხელი ხაზის მომსახურება მიიღო 1720-მა ბენეფიციარმა</a:t>
            </a:r>
          </a:p>
          <a:p>
            <a:pPr marL="0" indent="0">
              <a:buNone/>
            </a:pPr>
            <a:endParaRPr lang="en-US" i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Words>475</Words>
  <Application>Microsoft Office PowerPoint</Application>
  <PresentationFormat>Widescreen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Sylfaen</vt:lpstr>
      <vt:lpstr>Wingdings</vt:lpstr>
      <vt:lpstr>Office Theme</vt:lpstr>
      <vt:lpstr>სახელმწიფო ზრუნვის სისტემის გაუმჯობესება</vt:lpstr>
      <vt:lpstr>სახელმწიფო ზრუნვისა და ტრეფიკინგის მსხვერპლთა, დაზარალებულთა დახმარების სააგენტო</vt:lpstr>
      <vt:lpstr>სააგენტოს არსებული რესურსები </vt:lpstr>
      <vt:lpstr>ადმინისტრაციული საკითხები და მასთან დაკავშირებული გამოწვევები</vt:lpstr>
      <vt:lpstr>ბავშვზე ზრუნვის სისტემის გაუმჯობესება</vt:lpstr>
      <vt:lpstr>საააგენტოს მიერ დაგეგმილი და განხორციელებული აქტივობები ბავშვზე ზრუნვის სისტემის გასაუმჯობესებლად</vt:lpstr>
      <vt:lpstr>ძალადობის მსხვერპლ ბავშვთა დახმარების ცენტრი (Barnahus)</vt:lpstr>
      <vt:lpstr>სააგენტოში ამ ეტაპზე მიმდინარე აქტივობები </vt:lpstr>
      <vt:lpstr>სააგენტოში მიმდინარე პროექტები</vt:lpstr>
      <vt:lpstr>დაგეგმილი პროექტები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სააგენტოს მიერ განხორციელებული საქმიანობა ბოლო ერთი, დაგეგმილი აქტივობები, საჭიროებები და გამოწვევები</dc:title>
  <dc:creator>Zurabi</dc:creator>
  <cp:lastModifiedBy>RePack by Diakov</cp:lastModifiedBy>
  <cp:revision>87</cp:revision>
  <dcterms:created xsi:type="dcterms:W3CDTF">2021-02-07T19:02:14Z</dcterms:created>
  <dcterms:modified xsi:type="dcterms:W3CDTF">2021-02-14T22:54:12Z</dcterms:modified>
</cp:coreProperties>
</file>