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2.xml" ContentType="application/vnd.openxmlformats-officedocument.themeOverr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3.xml" ContentType="application/vnd.openxmlformats-officedocument.themeOverride+xml"/>
  <Override PartName="/ppt/notesSlides/notesSlide6.xml" ContentType="application/vnd.openxmlformats-officedocument.presentationml.notesSlide+xml"/>
  <Override PartName="/ppt/charts/chart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4.xml" ContentType="application/vnd.openxmlformats-officedocument.themeOverr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  <p:sldMasterId id="2147483674" r:id="rId2"/>
  </p:sldMasterIdLst>
  <p:notesMasterIdLst>
    <p:notesMasterId r:id="rId26"/>
  </p:notesMasterIdLst>
  <p:sldIdLst>
    <p:sldId id="396" r:id="rId3"/>
    <p:sldId id="462" r:id="rId4"/>
    <p:sldId id="410" r:id="rId5"/>
    <p:sldId id="461" r:id="rId6"/>
    <p:sldId id="452" r:id="rId7"/>
    <p:sldId id="436" r:id="rId8"/>
    <p:sldId id="454" r:id="rId9"/>
    <p:sldId id="465" r:id="rId10"/>
    <p:sldId id="468" r:id="rId11"/>
    <p:sldId id="467" r:id="rId12"/>
    <p:sldId id="418" r:id="rId13"/>
    <p:sldId id="432" r:id="rId14"/>
    <p:sldId id="459" r:id="rId15"/>
    <p:sldId id="460" r:id="rId16"/>
    <p:sldId id="413" r:id="rId17"/>
    <p:sldId id="444" r:id="rId18"/>
    <p:sldId id="457" r:id="rId19"/>
    <p:sldId id="456" r:id="rId20"/>
    <p:sldId id="445" r:id="rId21"/>
    <p:sldId id="458" r:id="rId22"/>
    <p:sldId id="446" r:id="rId23"/>
    <p:sldId id="447" r:id="rId24"/>
    <p:sldId id="258" r:id="rId25"/>
  </p:sldIdLst>
  <p:sldSz cx="18288000" cy="102854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40" userDrawn="1">
          <p15:clr>
            <a:srgbClr val="A4A3A4"/>
          </p15:clr>
        </p15:guide>
        <p15:guide id="2" pos="576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 Office User" initials="MOU" lastIdx="3" clrIdx="0">
    <p:extLst>
      <p:ext uri="{19B8F6BF-5375-455C-9EA6-DF929625EA0E}">
        <p15:presenceInfo xmlns:p15="http://schemas.microsoft.com/office/powerpoint/2012/main" userId="Microsoft Office User" providerId="None"/>
      </p:ext>
    </p:extLst>
  </p:cmAuthor>
  <p:cmAuthor id="2" name="Maka Chitanava" initials="MC" lastIdx="23" clrIdx="1">
    <p:extLst>
      <p:ext uri="{19B8F6BF-5375-455C-9EA6-DF929625EA0E}">
        <p15:presenceInfo xmlns:p15="http://schemas.microsoft.com/office/powerpoint/2012/main" userId="865d2802843174a3" providerId="Windows Live"/>
      </p:ext>
    </p:extLst>
  </p:cmAuthor>
  <p:cmAuthor id="3" name="Mariam Tsulukidze" initials="MT" lastIdx="10" clrIdx="2">
    <p:extLst>
      <p:ext uri="{19B8F6BF-5375-455C-9EA6-DF929625EA0E}">
        <p15:presenceInfo xmlns:p15="http://schemas.microsoft.com/office/powerpoint/2012/main" userId="S::m.tsulukidze@iset.ge::8e9d006e-1dba-4fca-9807-5572af7216c4" providerId="AD"/>
      </p:ext>
    </p:extLst>
  </p:cmAuthor>
  <p:cmAuthor id="4" name="Norberto Pignatti" initials="NP" lastIdx="6" clrIdx="3">
    <p:extLst>
      <p:ext uri="{19B8F6BF-5375-455C-9EA6-DF929625EA0E}">
        <p15:presenceInfo xmlns:p15="http://schemas.microsoft.com/office/powerpoint/2012/main" userId="2e509ce7b81b1fc5" providerId="Windows Live"/>
      </p:ext>
    </p:extLst>
  </p:cmAuthor>
  <p:cmAuthor id="5" name="G.Mzhavanadze" initials="GM" lastIdx="1" clrIdx="4">
    <p:extLst>
      <p:ext uri="{19B8F6BF-5375-455C-9EA6-DF929625EA0E}">
        <p15:presenceInfo xmlns:p15="http://schemas.microsoft.com/office/powerpoint/2012/main" userId="G.Mzhavanadze" providerId="None"/>
      </p:ext>
    </p:extLst>
  </p:cmAuthor>
  <p:cmAuthor id="6" name="Nani Bendeliani" initials="NB" lastIdx="2" clrIdx="5">
    <p:extLst>
      <p:ext uri="{19B8F6BF-5375-455C-9EA6-DF929625EA0E}">
        <p15:presenceInfo xmlns:p15="http://schemas.microsoft.com/office/powerpoint/2012/main" userId="S::nani.bendeliani@unwomen.org::0d3a1e7e-3c81-4d1f-b938-fbce78b507a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90B3"/>
    <a:srgbClr val="98CED6"/>
    <a:srgbClr val="67B0C7"/>
    <a:srgbClr val="115889"/>
    <a:srgbClr val="C2CDD6"/>
    <a:srgbClr val="D33E1D"/>
    <a:srgbClr val="860000"/>
    <a:srgbClr val="F4C3C2"/>
    <a:srgbClr val="779CA9"/>
    <a:srgbClr val="1F3F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348" autoAdjust="0"/>
    <p:restoredTop sz="91493"/>
  </p:normalViewPr>
  <p:slideViewPr>
    <p:cSldViewPr snapToGrid="0" showGuides="1">
      <p:cViewPr varScale="1">
        <p:scale>
          <a:sx n="48" d="100"/>
          <a:sy n="48" d="100"/>
        </p:scale>
        <p:origin x="456" y="24"/>
      </p:cViewPr>
      <p:guideLst>
        <p:guide orient="horz" pos="3240"/>
        <p:guide pos="57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package" Target="../embeddings/Microsoft_Excel_Worksheet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../embeddings/oleObject1.bin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Microsoft_Excel_Worksheet1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2.2355536166824969E-2"/>
          <c:y val="4.0191447635370289E-2"/>
          <c:w val="0.95681117155446604"/>
          <c:h val="0.73931028628097128"/>
        </c:manualLayout>
      </c:layout>
      <c:lineChart>
        <c:grouping val="standard"/>
        <c:varyColors val="0"/>
        <c:ser>
          <c:idx val="0"/>
          <c:order val="0"/>
          <c:tx>
            <c:strRef>
              <c:f>Sheet1!$G$1</c:f>
              <c:strCache>
                <c:ptCount val="1"/>
                <c:pt idx="0">
                  <c:v>Maternity Leave Monthly Compensation as a Share of 1.5*Subsistance Minimum for an Average Consumer</c:v>
                </c:pt>
              </c:strCache>
            </c:strRef>
          </c:tx>
          <c:spPr>
            <a:ln w="3810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multiLvlStrRef>
              <c:f>Sheet1!$A$2:$B$162</c:f>
              <c:multiLvlStrCache>
                <c:ptCount val="161"/>
                <c:lvl>
                  <c:pt idx="0">
                    <c:v>იანვარი</c:v>
                  </c:pt>
                  <c:pt idx="1">
                    <c:v>თებერვალი</c:v>
                  </c:pt>
                  <c:pt idx="2">
                    <c:v>მარტი</c:v>
                  </c:pt>
                  <c:pt idx="3">
                    <c:v>აპრილი</c:v>
                  </c:pt>
                  <c:pt idx="4">
                    <c:v>მაისი</c:v>
                  </c:pt>
                  <c:pt idx="5">
                    <c:v>ივნისი</c:v>
                  </c:pt>
                  <c:pt idx="6">
                    <c:v>ივლისი</c:v>
                  </c:pt>
                  <c:pt idx="7">
                    <c:v>აგვისტო</c:v>
                  </c:pt>
                  <c:pt idx="8">
                    <c:v>სექტემბერი</c:v>
                  </c:pt>
                  <c:pt idx="9">
                    <c:v>ოქტომბერი</c:v>
                  </c:pt>
                  <c:pt idx="10">
                    <c:v>ნოემბერი</c:v>
                  </c:pt>
                  <c:pt idx="11">
                    <c:v>დეკემბერი</c:v>
                  </c:pt>
                  <c:pt idx="12">
                    <c:v>იანვარი</c:v>
                  </c:pt>
                  <c:pt idx="13">
                    <c:v>თებერვალი</c:v>
                  </c:pt>
                  <c:pt idx="14">
                    <c:v>მარტი</c:v>
                  </c:pt>
                  <c:pt idx="15">
                    <c:v>აპრილი</c:v>
                  </c:pt>
                  <c:pt idx="16">
                    <c:v>მაისი</c:v>
                  </c:pt>
                  <c:pt idx="17">
                    <c:v>ივნისი</c:v>
                  </c:pt>
                  <c:pt idx="18">
                    <c:v>ივლისი</c:v>
                  </c:pt>
                  <c:pt idx="19">
                    <c:v>აგვისტო</c:v>
                  </c:pt>
                  <c:pt idx="20">
                    <c:v>სექტემბერი</c:v>
                  </c:pt>
                  <c:pt idx="21">
                    <c:v>ოქტომბერი</c:v>
                  </c:pt>
                  <c:pt idx="22">
                    <c:v>ნოემბერი</c:v>
                  </c:pt>
                  <c:pt idx="23">
                    <c:v>დეკემბერი</c:v>
                  </c:pt>
                  <c:pt idx="24">
                    <c:v>იანვარი</c:v>
                  </c:pt>
                  <c:pt idx="25">
                    <c:v>თებერვალი</c:v>
                  </c:pt>
                  <c:pt idx="26">
                    <c:v>მარტი</c:v>
                  </c:pt>
                  <c:pt idx="27">
                    <c:v>აპრილი</c:v>
                  </c:pt>
                  <c:pt idx="28">
                    <c:v>მაისი</c:v>
                  </c:pt>
                  <c:pt idx="29">
                    <c:v>ივნისი</c:v>
                  </c:pt>
                  <c:pt idx="30">
                    <c:v>ივლისი</c:v>
                  </c:pt>
                  <c:pt idx="31">
                    <c:v>აგვისტო</c:v>
                  </c:pt>
                  <c:pt idx="32">
                    <c:v>სექტემბერი</c:v>
                  </c:pt>
                  <c:pt idx="33">
                    <c:v>ოქტომბერი</c:v>
                  </c:pt>
                  <c:pt idx="34">
                    <c:v>ნოემბერი</c:v>
                  </c:pt>
                  <c:pt idx="35">
                    <c:v>დეკემბერი</c:v>
                  </c:pt>
                  <c:pt idx="36">
                    <c:v>იანვარი</c:v>
                  </c:pt>
                  <c:pt idx="37">
                    <c:v>თებერვალი</c:v>
                  </c:pt>
                  <c:pt idx="38">
                    <c:v>მარტი</c:v>
                  </c:pt>
                  <c:pt idx="39">
                    <c:v>აპრილი</c:v>
                  </c:pt>
                  <c:pt idx="40">
                    <c:v>მაისი</c:v>
                  </c:pt>
                  <c:pt idx="41">
                    <c:v>ივნისი</c:v>
                  </c:pt>
                  <c:pt idx="42">
                    <c:v>ივლისი</c:v>
                  </c:pt>
                  <c:pt idx="43">
                    <c:v>აგვისტო</c:v>
                  </c:pt>
                  <c:pt idx="44">
                    <c:v>სექტემბერი</c:v>
                  </c:pt>
                  <c:pt idx="45">
                    <c:v>ოქტომბერი</c:v>
                  </c:pt>
                  <c:pt idx="46">
                    <c:v>ნოემბერი</c:v>
                  </c:pt>
                  <c:pt idx="47">
                    <c:v>დეკემბერი</c:v>
                  </c:pt>
                  <c:pt idx="48">
                    <c:v>იანვარი</c:v>
                  </c:pt>
                  <c:pt idx="49">
                    <c:v>თებერვალი</c:v>
                  </c:pt>
                  <c:pt idx="50">
                    <c:v>მარტი</c:v>
                  </c:pt>
                  <c:pt idx="51">
                    <c:v>აპრილი</c:v>
                  </c:pt>
                  <c:pt idx="52">
                    <c:v>მაისი</c:v>
                  </c:pt>
                  <c:pt idx="53">
                    <c:v>ივნისი</c:v>
                  </c:pt>
                  <c:pt idx="54">
                    <c:v>ივლისი</c:v>
                  </c:pt>
                  <c:pt idx="55">
                    <c:v>აგვისტო</c:v>
                  </c:pt>
                  <c:pt idx="56">
                    <c:v>სექტემბერი</c:v>
                  </c:pt>
                  <c:pt idx="57">
                    <c:v>ოქტომბერი</c:v>
                  </c:pt>
                  <c:pt idx="58">
                    <c:v>ნოემბერი</c:v>
                  </c:pt>
                  <c:pt idx="59">
                    <c:v>დეკემბერი</c:v>
                  </c:pt>
                  <c:pt idx="60">
                    <c:v>იანვარი</c:v>
                  </c:pt>
                  <c:pt idx="61">
                    <c:v>თებერვალი</c:v>
                  </c:pt>
                  <c:pt idx="62">
                    <c:v>მარტი</c:v>
                  </c:pt>
                  <c:pt idx="63">
                    <c:v>აპრილი</c:v>
                  </c:pt>
                  <c:pt idx="64">
                    <c:v>მაისი</c:v>
                  </c:pt>
                  <c:pt idx="65">
                    <c:v>ივნისი</c:v>
                  </c:pt>
                  <c:pt idx="66">
                    <c:v>ივლისი</c:v>
                  </c:pt>
                  <c:pt idx="67">
                    <c:v>აგვისტო</c:v>
                  </c:pt>
                  <c:pt idx="68">
                    <c:v>სექტემბერი</c:v>
                  </c:pt>
                  <c:pt idx="69">
                    <c:v>ოქტომბერი</c:v>
                  </c:pt>
                  <c:pt idx="70">
                    <c:v>ნოემბერი</c:v>
                  </c:pt>
                  <c:pt idx="71">
                    <c:v>დეკემბერი</c:v>
                  </c:pt>
                  <c:pt idx="72">
                    <c:v>იანვარი</c:v>
                  </c:pt>
                  <c:pt idx="73">
                    <c:v>თებერვალი</c:v>
                  </c:pt>
                  <c:pt idx="74">
                    <c:v>მარტი</c:v>
                  </c:pt>
                  <c:pt idx="75">
                    <c:v>აპრილი</c:v>
                  </c:pt>
                  <c:pt idx="76">
                    <c:v>მაისი</c:v>
                  </c:pt>
                  <c:pt idx="77">
                    <c:v>ივნისი</c:v>
                  </c:pt>
                  <c:pt idx="78">
                    <c:v>ივლისი</c:v>
                  </c:pt>
                  <c:pt idx="79">
                    <c:v>აგვისტო</c:v>
                  </c:pt>
                  <c:pt idx="80">
                    <c:v>სექტემბერი</c:v>
                  </c:pt>
                  <c:pt idx="81">
                    <c:v>ოქტომბერი</c:v>
                  </c:pt>
                  <c:pt idx="82">
                    <c:v>ნოემბერი</c:v>
                  </c:pt>
                  <c:pt idx="83">
                    <c:v>დეკემბერი</c:v>
                  </c:pt>
                  <c:pt idx="84">
                    <c:v>იანვარი</c:v>
                  </c:pt>
                  <c:pt idx="85">
                    <c:v>თებერვალი</c:v>
                  </c:pt>
                  <c:pt idx="86">
                    <c:v>მარტი</c:v>
                  </c:pt>
                  <c:pt idx="87">
                    <c:v>აპრილი</c:v>
                  </c:pt>
                  <c:pt idx="88">
                    <c:v>მაისი</c:v>
                  </c:pt>
                  <c:pt idx="89">
                    <c:v>ივნისი</c:v>
                  </c:pt>
                  <c:pt idx="90">
                    <c:v>ივლისი</c:v>
                  </c:pt>
                  <c:pt idx="91">
                    <c:v>აგვისტო</c:v>
                  </c:pt>
                  <c:pt idx="92">
                    <c:v>სექტემბერი</c:v>
                  </c:pt>
                  <c:pt idx="93">
                    <c:v>ოქტომბერი</c:v>
                  </c:pt>
                  <c:pt idx="94">
                    <c:v>ნოემბერი</c:v>
                  </c:pt>
                  <c:pt idx="95">
                    <c:v>დეკემბერი</c:v>
                  </c:pt>
                  <c:pt idx="96">
                    <c:v>იანვარი</c:v>
                  </c:pt>
                  <c:pt idx="97">
                    <c:v>თებერვალი</c:v>
                  </c:pt>
                  <c:pt idx="98">
                    <c:v>მარტი</c:v>
                  </c:pt>
                  <c:pt idx="99">
                    <c:v>აპრილი</c:v>
                  </c:pt>
                  <c:pt idx="100">
                    <c:v>მაისი</c:v>
                  </c:pt>
                  <c:pt idx="101">
                    <c:v>ივნისი</c:v>
                  </c:pt>
                  <c:pt idx="102">
                    <c:v>ივლისი</c:v>
                  </c:pt>
                  <c:pt idx="103">
                    <c:v>აგვისტო</c:v>
                  </c:pt>
                  <c:pt idx="104">
                    <c:v>სექტემბერი</c:v>
                  </c:pt>
                  <c:pt idx="105">
                    <c:v>ოქტომბერი</c:v>
                  </c:pt>
                  <c:pt idx="106">
                    <c:v>ნოემბერი</c:v>
                  </c:pt>
                  <c:pt idx="107">
                    <c:v>დეკემბერი</c:v>
                  </c:pt>
                  <c:pt idx="108">
                    <c:v>იანვარი</c:v>
                  </c:pt>
                  <c:pt idx="109">
                    <c:v>თებერვალი</c:v>
                  </c:pt>
                  <c:pt idx="110">
                    <c:v>მარტი</c:v>
                  </c:pt>
                  <c:pt idx="111">
                    <c:v>აპრილი</c:v>
                  </c:pt>
                  <c:pt idx="112">
                    <c:v>მაისი</c:v>
                  </c:pt>
                  <c:pt idx="113">
                    <c:v>ივნისი</c:v>
                  </c:pt>
                  <c:pt idx="114">
                    <c:v>ივლისი</c:v>
                  </c:pt>
                  <c:pt idx="115">
                    <c:v>აგვისტო</c:v>
                  </c:pt>
                  <c:pt idx="116">
                    <c:v>სექტემბერი</c:v>
                  </c:pt>
                  <c:pt idx="117">
                    <c:v>ოქტომბერი</c:v>
                  </c:pt>
                  <c:pt idx="118">
                    <c:v>ნოემბერი</c:v>
                  </c:pt>
                  <c:pt idx="119">
                    <c:v>დეკემბერი</c:v>
                  </c:pt>
                  <c:pt idx="120">
                    <c:v>იანვარი</c:v>
                  </c:pt>
                  <c:pt idx="121">
                    <c:v>თებერვალი</c:v>
                  </c:pt>
                  <c:pt idx="122">
                    <c:v>მარტი</c:v>
                  </c:pt>
                  <c:pt idx="123">
                    <c:v>აპრილი</c:v>
                  </c:pt>
                  <c:pt idx="124">
                    <c:v>მაისი</c:v>
                  </c:pt>
                  <c:pt idx="125">
                    <c:v>ივნისი</c:v>
                  </c:pt>
                  <c:pt idx="126">
                    <c:v>ივლისი</c:v>
                  </c:pt>
                  <c:pt idx="127">
                    <c:v>აგვისტო</c:v>
                  </c:pt>
                  <c:pt idx="128">
                    <c:v>სექტემბერი</c:v>
                  </c:pt>
                  <c:pt idx="129">
                    <c:v>ოქტომბერი</c:v>
                  </c:pt>
                  <c:pt idx="130">
                    <c:v>ნოემბერი</c:v>
                  </c:pt>
                  <c:pt idx="131">
                    <c:v>დეკემბერი</c:v>
                  </c:pt>
                  <c:pt idx="132">
                    <c:v>იანვარი</c:v>
                  </c:pt>
                  <c:pt idx="133">
                    <c:v>თებერვალი</c:v>
                  </c:pt>
                  <c:pt idx="134">
                    <c:v>მარტი</c:v>
                  </c:pt>
                  <c:pt idx="135">
                    <c:v>აპრილი</c:v>
                  </c:pt>
                  <c:pt idx="136">
                    <c:v>მაისი</c:v>
                  </c:pt>
                  <c:pt idx="137">
                    <c:v>ივნისი</c:v>
                  </c:pt>
                  <c:pt idx="138">
                    <c:v>ივლისი</c:v>
                  </c:pt>
                  <c:pt idx="139">
                    <c:v>აგვისტო</c:v>
                  </c:pt>
                  <c:pt idx="140">
                    <c:v>სექტემბერი</c:v>
                  </c:pt>
                  <c:pt idx="141">
                    <c:v>ოქტომბერი</c:v>
                  </c:pt>
                  <c:pt idx="142">
                    <c:v>ნოემბერი</c:v>
                  </c:pt>
                  <c:pt idx="143">
                    <c:v>დეკემბერი</c:v>
                  </c:pt>
                  <c:pt idx="144">
                    <c:v>იანვარი</c:v>
                  </c:pt>
                  <c:pt idx="145">
                    <c:v>თებერვალი</c:v>
                  </c:pt>
                  <c:pt idx="146">
                    <c:v>მარტი</c:v>
                  </c:pt>
                  <c:pt idx="147">
                    <c:v>აპრილი</c:v>
                  </c:pt>
                  <c:pt idx="148">
                    <c:v>მაისი</c:v>
                  </c:pt>
                  <c:pt idx="149">
                    <c:v>ივნისი</c:v>
                  </c:pt>
                  <c:pt idx="150">
                    <c:v>ივლისი</c:v>
                  </c:pt>
                  <c:pt idx="151">
                    <c:v>აგვისტო</c:v>
                  </c:pt>
                  <c:pt idx="152">
                    <c:v>სექტემბერი</c:v>
                  </c:pt>
                  <c:pt idx="153">
                    <c:v>ოქტომბერი</c:v>
                  </c:pt>
                  <c:pt idx="154">
                    <c:v>ნოემბერი</c:v>
                  </c:pt>
                  <c:pt idx="155">
                    <c:v>დეკემბერი</c:v>
                  </c:pt>
                  <c:pt idx="156">
                    <c:v>იანვარი</c:v>
                  </c:pt>
                  <c:pt idx="157">
                    <c:v>თებერვალი</c:v>
                  </c:pt>
                  <c:pt idx="158">
                    <c:v>მარტი</c:v>
                  </c:pt>
                  <c:pt idx="159">
                    <c:v>აპრილი</c:v>
                  </c:pt>
                  <c:pt idx="160">
                    <c:v>მაისი</c:v>
                  </c:pt>
                </c:lvl>
                <c:lvl>
                  <c:pt idx="0">
                    <c:v>2007</c:v>
                  </c:pt>
                  <c:pt idx="12">
                    <c:v>2008</c:v>
                  </c:pt>
                  <c:pt idx="24">
                    <c:v>2009</c:v>
                  </c:pt>
                  <c:pt idx="36">
                    <c:v>2010</c:v>
                  </c:pt>
                  <c:pt idx="48">
                    <c:v>2011</c:v>
                  </c:pt>
                  <c:pt idx="60">
                    <c:v>2012</c:v>
                  </c:pt>
                  <c:pt idx="72">
                    <c:v>2013</c:v>
                  </c:pt>
                  <c:pt idx="84">
                    <c:v>2014</c:v>
                  </c:pt>
                  <c:pt idx="96">
                    <c:v>2015</c:v>
                  </c:pt>
                  <c:pt idx="108">
                    <c:v>2016</c:v>
                  </c:pt>
                  <c:pt idx="120">
                    <c:v>2017</c:v>
                  </c:pt>
                  <c:pt idx="132">
                    <c:v>2018</c:v>
                  </c:pt>
                  <c:pt idx="144">
                    <c:v>2019</c:v>
                  </c:pt>
                  <c:pt idx="156">
                    <c:v>2020</c:v>
                  </c:pt>
                </c:lvl>
              </c:multiLvlStrCache>
            </c:multiLvlStrRef>
          </c:cat>
          <c:val>
            <c:numRef>
              <c:f>Sheet1!$G$2:$G$162</c:f>
              <c:numCache>
                <c:formatCode>0.00</c:formatCode>
                <c:ptCount val="161"/>
                <c:pt idx="0">
                  <c:v>0.93416661548514446</c:v>
                </c:pt>
                <c:pt idx="1">
                  <c:v>0.93389479446636725</c:v>
                </c:pt>
                <c:pt idx="2">
                  <c:v>0.91438023946622227</c:v>
                </c:pt>
                <c:pt idx="3">
                  <c:v>0.93289586678404479</c:v>
                </c:pt>
                <c:pt idx="4">
                  <c:v>0.91377357798214554</c:v>
                </c:pt>
                <c:pt idx="5">
                  <c:v>0.93942433897461441</c:v>
                </c:pt>
                <c:pt idx="6">
                  <c:v>1.0000687552178669</c:v>
                </c:pt>
                <c:pt idx="7">
                  <c:v>0.99619883893238659</c:v>
                </c:pt>
                <c:pt idx="8">
                  <c:v>0.96677868084182439</c:v>
                </c:pt>
                <c:pt idx="9">
                  <c:v>0.9572416840182294</c:v>
                </c:pt>
                <c:pt idx="10">
                  <c:v>0.97287026923831332</c:v>
                </c:pt>
                <c:pt idx="11">
                  <c:v>0.97412921165424826</c:v>
                </c:pt>
                <c:pt idx="12">
                  <c:v>0.91681850032968171</c:v>
                </c:pt>
                <c:pt idx="13">
                  <c:v>0.89123008759238231</c:v>
                </c:pt>
                <c:pt idx="14">
                  <c:v>0.87796578455142837</c:v>
                </c:pt>
                <c:pt idx="15">
                  <c:v>0.89668504361774437</c:v>
                </c:pt>
                <c:pt idx="16">
                  <c:v>0.88242090043572696</c:v>
                </c:pt>
                <c:pt idx="17">
                  <c:v>0.87914130469247531</c:v>
                </c:pt>
                <c:pt idx="18">
                  <c:v>0.86779290137212517</c:v>
                </c:pt>
                <c:pt idx="19">
                  <c:v>0.90152497627548434</c:v>
                </c:pt>
                <c:pt idx="20">
                  <c:v>0.89310497192026717</c:v>
                </c:pt>
                <c:pt idx="21">
                  <c:v>0.855468673953099</c:v>
                </c:pt>
                <c:pt idx="22">
                  <c:v>0.86880973066898359</c:v>
                </c:pt>
                <c:pt idx="23">
                  <c:v>0.86373567766736636</c:v>
                </c:pt>
                <c:pt idx="24">
                  <c:v>0.84372900362529324</c:v>
                </c:pt>
                <c:pt idx="25">
                  <c:v>0.85482789233833401</c:v>
                </c:pt>
                <c:pt idx="26">
                  <c:v>0.83789947520271713</c:v>
                </c:pt>
                <c:pt idx="27">
                  <c:v>0.87028136919374455</c:v>
                </c:pt>
                <c:pt idx="28">
                  <c:v>0.85810926407570642</c:v>
                </c:pt>
                <c:pt idx="29">
                  <c:v>0.87542578615314082</c:v>
                </c:pt>
                <c:pt idx="30">
                  <c:v>0.91740628186523165</c:v>
                </c:pt>
                <c:pt idx="31">
                  <c:v>0.90073233504967831</c:v>
                </c:pt>
                <c:pt idx="32">
                  <c:v>0.88715321941308878</c:v>
                </c:pt>
                <c:pt idx="33">
                  <c:v>0.88312967869398973</c:v>
                </c:pt>
                <c:pt idx="34">
                  <c:v>0.90514322577391071</c:v>
                </c:pt>
                <c:pt idx="35">
                  <c:v>0.89538246871536287</c:v>
                </c:pt>
                <c:pt idx="36">
                  <c:v>0.88201104338141645</c:v>
                </c:pt>
                <c:pt idx="37">
                  <c:v>0.89746603164761496</c:v>
                </c:pt>
                <c:pt idx="38">
                  <c:v>0.89980564336995206</c:v>
                </c:pt>
                <c:pt idx="39">
                  <c:v>0.88654358836662506</c:v>
                </c:pt>
                <c:pt idx="40">
                  <c:v>0.87615951476024001</c:v>
                </c:pt>
                <c:pt idx="41">
                  <c:v>0.87802854235632022</c:v>
                </c:pt>
                <c:pt idx="42">
                  <c:v>0.87917977665389191</c:v>
                </c:pt>
                <c:pt idx="43">
                  <c:v>0.84285148758980055</c:v>
                </c:pt>
                <c:pt idx="44">
                  <c:v>0.80153364305279928</c:v>
                </c:pt>
                <c:pt idx="45">
                  <c:v>0.77574156337981337</c:v>
                </c:pt>
                <c:pt idx="46">
                  <c:v>0.7550516709685291</c:v>
                </c:pt>
                <c:pt idx="47">
                  <c:v>0.75477304983207649</c:v>
                </c:pt>
                <c:pt idx="48">
                  <c:v>0.73920068499471636</c:v>
                </c:pt>
                <c:pt idx="49">
                  <c:v>0.71131401699739505</c:v>
                </c:pt>
                <c:pt idx="50">
                  <c:v>0.70303032727734804</c:v>
                </c:pt>
                <c:pt idx="51">
                  <c:v>0.6919461284720051</c:v>
                </c:pt>
                <c:pt idx="52">
                  <c:v>0.67859814641868199</c:v>
                </c:pt>
                <c:pt idx="53">
                  <c:v>0.7119088780572137</c:v>
                </c:pt>
                <c:pt idx="54">
                  <c:v>0.73801254029121199</c:v>
                </c:pt>
                <c:pt idx="55">
                  <c:v>0.72823385491773585</c:v>
                </c:pt>
                <c:pt idx="56">
                  <c:v>0.72559747318578638</c:v>
                </c:pt>
                <c:pt idx="57">
                  <c:v>0.722916102680077</c:v>
                </c:pt>
                <c:pt idx="58">
                  <c:v>0.72307118710087159</c:v>
                </c:pt>
                <c:pt idx="59">
                  <c:v>0.71937358245648964</c:v>
                </c:pt>
                <c:pt idx="60">
                  <c:v>0.71807238390787054</c:v>
                </c:pt>
                <c:pt idx="61">
                  <c:v>0.72296561577035434</c:v>
                </c:pt>
                <c:pt idx="62">
                  <c:v>0.72708811218250158</c:v>
                </c:pt>
                <c:pt idx="63">
                  <c:v>0.73259885799411406</c:v>
                </c:pt>
                <c:pt idx="64">
                  <c:v>0.75198532123548367</c:v>
                </c:pt>
                <c:pt idx="65">
                  <c:v>0.75778665143521373</c:v>
                </c:pt>
                <c:pt idx="66">
                  <c:v>0.77075188314949161</c:v>
                </c:pt>
                <c:pt idx="67">
                  <c:v>0.77583687370433385</c:v>
                </c:pt>
                <c:pt idx="68">
                  <c:v>0.75753009147788397</c:v>
                </c:pt>
                <c:pt idx="69">
                  <c:v>0.74971283339321615</c:v>
                </c:pt>
                <c:pt idx="70">
                  <c:v>0.75006098297245805</c:v>
                </c:pt>
                <c:pt idx="71">
                  <c:v>0.75727214090443573</c:v>
                </c:pt>
                <c:pt idx="72">
                  <c:v>0.7493393468501055</c:v>
                </c:pt>
                <c:pt idx="73">
                  <c:v>0.75648023858173741</c:v>
                </c:pt>
                <c:pt idx="74">
                  <c:v>0.76059648570469285</c:v>
                </c:pt>
                <c:pt idx="75">
                  <c:v>0.76604764287421667</c:v>
                </c:pt>
                <c:pt idx="76">
                  <c:v>0.75325729717101086</c:v>
                </c:pt>
                <c:pt idx="77">
                  <c:v>0.75423060186815161</c:v>
                </c:pt>
                <c:pt idx="78">
                  <c:v>0.77993453745875396</c:v>
                </c:pt>
                <c:pt idx="79">
                  <c:v>0.7725264910728924</c:v>
                </c:pt>
                <c:pt idx="80">
                  <c:v>0.76440424431409804</c:v>
                </c:pt>
                <c:pt idx="81">
                  <c:v>0.7593671886854434</c:v>
                </c:pt>
                <c:pt idx="82">
                  <c:v>0.74865699300416955</c:v>
                </c:pt>
                <c:pt idx="83">
                  <c:v>0.72794064290759442</c:v>
                </c:pt>
                <c:pt idx="84">
                  <c:v>0.81351562317973802</c:v>
                </c:pt>
                <c:pt idx="85">
                  <c:v>0.80759530863071072</c:v>
                </c:pt>
                <c:pt idx="86">
                  <c:v>0.80723674138707402</c:v>
                </c:pt>
                <c:pt idx="87">
                  <c:v>0.80638414034895334</c:v>
                </c:pt>
                <c:pt idx="88">
                  <c:v>0.81745783621469703</c:v>
                </c:pt>
                <c:pt idx="89">
                  <c:v>0.83871127234095366</c:v>
                </c:pt>
                <c:pt idx="90">
                  <c:v>0.86696457222670986</c:v>
                </c:pt>
                <c:pt idx="91">
                  <c:v>0.83315826976481766</c:v>
                </c:pt>
                <c:pt idx="92">
                  <c:v>0.80530071267913717</c:v>
                </c:pt>
                <c:pt idx="93">
                  <c:v>0.78091498216535915</c:v>
                </c:pt>
                <c:pt idx="94">
                  <c:v>0.78592008225310273</c:v>
                </c:pt>
                <c:pt idx="95">
                  <c:v>0.78680662365171983</c:v>
                </c:pt>
                <c:pt idx="96">
                  <c:v>0.78299890916332104</c:v>
                </c:pt>
                <c:pt idx="97">
                  <c:v>0.78396952599791314</c:v>
                </c:pt>
                <c:pt idx="98">
                  <c:v>0.77469249771917659</c:v>
                </c:pt>
                <c:pt idx="99">
                  <c:v>0.78150581705649969</c:v>
                </c:pt>
                <c:pt idx="100">
                  <c:v>0.77484884937125942</c:v>
                </c:pt>
                <c:pt idx="101">
                  <c:v>0.7770298105860689</c:v>
                </c:pt>
                <c:pt idx="102">
                  <c:v>0.80609350032915839</c:v>
                </c:pt>
                <c:pt idx="103">
                  <c:v>0.79458679218141304</c:v>
                </c:pt>
                <c:pt idx="104">
                  <c:v>0.77477908058336664</c:v>
                </c:pt>
                <c:pt idx="105">
                  <c:v>0.7679796771912768</c:v>
                </c:pt>
                <c:pt idx="106">
                  <c:v>0.75707751949918223</c:v>
                </c:pt>
                <c:pt idx="107">
                  <c:v>0.7722867473595334</c:v>
                </c:pt>
                <c:pt idx="108">
                  <c:v>0.76376927380975379</c:v>
                </c:pt>
                <c:pt idx="109">
                  <c:v>0.76869009039751224</c:v>
                </c:pt>
                <c:pt idx="110">
                  <c:v>0.77615121097532502</c:v>
                </c:pt>
                <c:pt idx="111">
                  <c:v>0.7782645316083846</c:v>
                </c:pt>
                <c:pt idx="112">
                  <c:v>0.78107177919639403</c:v>
                </c:pt>
                <c:pt idx="113">
                  <c:v>0.79856335074845408</c:v>
                </c:pt>
                <c:pt idx="114">
                  <c:v>0.80129735182339745</c:v>
                </c:pt>
                <c:pt idx="115">
                  <c:v>0.80426909242775235</c:v>
                </c:pt>
                <c:pt idx="116">
                  <c:v>0.79752718349897866</c:v>
                </c:pt>
                <c:pt idx="117">
                  <c:v>0.78374879788810614</c:v>
                </c:pt>
                <c:pt idx="118">
                  <c:v>0.77745091815581802</c:v>
                </c:pt>
                <c:pt idx="119">
                  <c:v>0.77639142211478307</c:v>
                </c:pt>
                <c:pt idx="120">
                  <c:v>0.7544626062958959</c:v>
                </c:pt>
                <c:pt idx="121">
                  <c:v>0.74604741978217626</c:v>
                </c:pt>
                <c:pt idx="122">
                  <c:v>0.73906840670101204</c:v>
                </c:pt>
                <c:pt idx="123">
                  <c:v>0.73445074078625794</c:v>
                </c:pt>
                <c:pt idx="124">
                  <c:v>0.72408485641697418</c:v>
                </c:pt>
                <c:pt idx="125">
                  <c:v>0.71960653100420258</c:v>
                </c:pt>
                <c:pt idx="126">
                  <c:v>0.75043901854628159</c:v>
                </c:pt>
                <c:pt idx="127">
                  <c:v>0.74922836068155674</c:v>
                </c:pt>
                <c:pt idx="128">
                  <c:v>0.7429908074845516</c:v>
                </c:pt>
                <c:pt idx="129">
                  <c:v>0.72096014268113329</c:v>
                </c:pt>
                <c:pt idx="130">
                  <c:v>0.71380940173978369</c:v>
                </c:pt>
                <c:pt idx="131">
                  <c:v>0.7230757129553016</c:v>
                </c:pt>
                <c:pt idx="132">
                  <c:v>0.71697578857473743</c:v>
                </c:pt>
                <c:pt idx="133">
                  <c:v>0.71532286338986673</c:v>
                </c:pt>
                <c:pt idx="134">
                  <c:v>0.70928043048750589</c:v>
                </c:pt>
                <c:pt idx="135">
                  <c:v>0.70926404546560984</c:v>
                </c:pt>
                <c:pt idx="136">
                  <c:v>0.70562443587448276</c:v>
                </c:pt>
                <c:pt idx="137">
                  <c:v>0.72503870637327594</c:v>
                </c:pt>
                <c:pt idx="138">
                  <c:v>0.73125764101508295</c:v>
                </c:pt>
                <c:pt idx="139">
                  <c:v>0.73177074593938585</c:v>
                </c:pt>
                <c:pt idx="140">
                  <c:v>0.73722760057242631</c:v>
                </c:pt>
                <c:pt idx="141">
                  <c:v>0.7218806393245808</c:v>
                </c:pt>
                <c:pt idx="142">
                  <c:v>0.71951102070027217</c:v>
                </c:pt>
                <c:pt idx="143">
                  <c:v>0.71676252698513987</c:v>
                </c:pt>
                <c:pt idx="144">
                  <c:v>0.70254143209139763</c:v>
                </c:pt>
                <c:pt idx="145">
                  <c:v>0.70026024653820218</c:v>
                </c:pt>
                <c:pt idx="146">
                  <c:v>0.69220511299517429</c:v>
                </c:pt>
                <c:pt idx="147">
                  <c:v>0.67794939848993252</c:v>
                </c:pt>
                <c:pt idx="148">
                  <c:v>0.65978601584613439</c:v>
                </c:pt>
                <c:pt idx="149">
                  <c:v>0.66706265386792485</c:v>
                </c:pt>
                <c:pt idx="150">
                  <c:v>0.6702674908597297</c:v>
                </c:pt>
                <c:pt idx="151">
                  <c:v>0.66316871421729306</c:v>
                </c:pt>
                <c:pt idx="152">
                  <c:v>0.66044736518905189</c:v>
                </c:pt>
                <c:pt idx="153">
                  <c:v>0.65038089229504537</c:v>
                </c:pt>
                <c:pt idx="154">
                  <c:v>0.64129356933745929</c:v>
                </c:pt>
                <c:pt idx="155">
                  <c:v>0.64398173953024573</c:v>
                </c:pt>
                <c:pt idx="156">
                  <c:v>0.63693875505124065</c:v>
                </c:pt>
                <c:pt idx="157">
                  <c:v>0.63048553034429511</c:v>
                </c:pt>
                <c:pt idx="158">
                  <c:v>0.60864640539201853</c:v>
                </c:pt>
                <c:pt idx="159">
                  <c:v>0.62853271087564655</c:v>
                </c:pt>
                <c:pt idx="160">
                  <c:v>0.66171732417362994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DA0-409B-BCD6-3D1B54AB542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-1651950928"/>
        <c:axId val="-1651953648"/>
      </c:lineChart>
      <c:catAx>
        <c:axId val="-16519509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vert="horz"/>
          <a:lstStyle/>
          <a:p>
            <a:pPr>
              <a:defRPr/>
            </a:pPr>
            <a:endParaRPr lang="en-US"/>
          </a:p>
        </c:txPr>
        <c:crossAx val="-1651953648"/>
        <c:crosses val="autoZero"/>
        <c:auto val="1"/>
        <c:lblAlgn val="ctr"/>
        <c:lblOffset val="100"/>
        <c:noMultiLvlLbl val="0"/>
      </c:catAx>
      <c:valAx>
        <c:axId val="-1651953648"/>
        <c:scaling>
          <c:orientation val="minMax"/>
          <c:min val="0.4"/>
        </c:scaling>
        <c:delete val="0"/>
        <c:axPos val="l"/>
        <c:numFmt formatCode="0.0" sourceLinked="0"/>
        <c:majorTickMark val="none"/>
        <c:minorTickMark val="none"/>
        <c:tickLblPos val="nextTo"/>
        <c:spPr>
          <a:ln w="9525">
            <a:noFill/>
          </a:ln>
        </c:spPr>
        <c:txPr>
          <a:bodyPr rot="0" vert="horz"/>
          <a:lstStyle/>
          <a:p>
            <a:pPr>
              <a:defRPr sz="2400"/>
            </a:pPr>
            <a:endParaRPr lang="en-US"/>
          </a:p>
        </c:txPr>
        <c:crossAx val="-165195092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2000" b="0" i="0" u="none" strike="noStrike" baseline="0">
          <a:solidFill>
            <a:srgbClr val="000000"/>
          </a:solidFill>
          <a:latin typeface="+mn-lt"/>
          <a:ea typeface="Calibri"/>
          <a:cs typeface="Calibri"/>
        </a:defRPr>
      </a:pPr>
      <a:endParaRPr lang="en-US"/>
    </a:p>
  </c:txPr>
  <c:externalData r:id="rId2">
    <c:autoUpdate val="0"/>
  </c:externalData>
  <c:userShapes r:id="rId3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1319058248329932E-2"/>
          <c:y val="3.907031554474736E-2"/>
          <c:w val="0.9501204988048163"/>
          <c:h val="0.81234197077019632"/>
        </c:manualLayout>
      </c:layout>
      <c:lineChart>
        <c:grouping val="standard"/>
        <c:varyColors val="0"/>
        <c:ser>
          <c:idx val="0"/>
          <c:order val="0"/>
          <c:tx>
            <c:strRef>
              <c:f>'Fig. 5'!$B$18</c:f>
              <c:strCache>
                <c:ptCount val="1"/>
                <c:pt idx="0">
                  <c:v>15-24</c:v>
                </c:pt>
              </c:strCache>
            </c:strRef>
          </c:tx>
          <c:spPr>
            <a:ln w="38100" cap="rnd">
              <a:solidFill>
                <a:srgbClr val="0B4462"/>
              </a:solidFill>
              <a:round/>
            </a:ln>
            <a:effectLst/>
          </c:spPr>
          <c:marker>
            <c:symbol val="none"/>
          </c:marker>
          <c:cat>
            <c:strRef>
              <c:f>'Fig. 5'!$A$19:$A$30</c:f>
              <c:strCache>
                <c:ptCount val="12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  <c:pt idx="9">
                  <c:v>2016</c:v>
                </c:pt>
                <c:pt idx="10">
                  <c:v>2017</c:v>
                </c:pt>
                <c:pt idx="11">
                  <c:v>2018</c:v>
                </c:pt>
              </c:strCache>
            </c:strRef>
          </c:cat>
          <c:val>
            <c:numRef>
              <c:f>'Fig. 5'!$B$19:$B$30</c:f>
              <c:numCache>
                <c:formatCode>General</c:formatCode>
                <c:ptCount val="12"/>
                <c:pt idx="0">
                  <c:v>13.3</c:v>
                </c:pt>
                <c:pt idx="1">
                  <c:v>18.8</c:v>
                </c:pt>
                <c:pt idx="2">
                  <c:v>18.5</c:v>
                </c:pt>
                <c:pt idx="3">
                  <c:v>19.999999999999996</c:v>
                </c:pt>
                <c:pt idx="4">
                  <c:v>22.1</c:v>
                </c:pt>
                <c:pt idx="5">
                  <c:v>23.500000000000004</c:v>
                </c:pt>
                <c:pt idx="6">
                  <c:v>24.4</c:v>
                </c:pt>
                <c:pt idx="7">
                  <c:v>23</c:v>
                </c:pt>
                <c:pt idx="8">
                  <c:v>19.600000000000001</c:v>
                </c:pt>
                <c:pt idx="9">
                  <c:v>22.4</c:v>
                </c:pt>
                <c:pt idx="10">
                  <c:v>12</c:v>
                </c:pt>
                <c:pt idx="11">
                  <c:v>15.100000000000001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49A-A943-B6C6-400DA04189B7}"/>
            </c:ext>
          </c:extLst>
        </c:ser>
        <c:ser>
          <c:idx val="1"/>
          <c:order val="1"/>
          <c:tx>
            <c:strRef>
              <c:f>'Fig. 5'!$C$18</c:f>
              <c:strCache>
                <c:ptCount val="1"/>
                <c:pt idx="0">
                  <c:v>25-34</c:v>
                </c:pt>
              </c:strCache>
            </c:strRef>
          </c:tx>
          <c:spPr>
            <a:ln w="3810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10"/>
              <c:layout>
                <c:manualLayout>
                  <c:x val="-1.4613111179319701E-2"/>
                  <c:y val="-5.43684808272811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9CA-4F5A-AAF2-0DA6A89744A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tx1"/>
                    </a:solidFill>
                    <a:latin typeface="+mn-lt"/>
                    <a:ea typeface="Cambria" panose="02040503050406030204" pitchFamily="18" charset="0"/>
                    <a:cs typeface="Arial" panose="020B0604020202020204" pitchFamily="34" charset="0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'Fig. 5'!$A$19:$A$30</c:f>
              <c:strCache>
                <c:ptCount val="12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  <c:pt idx="9">
                  <c:v>2016</c:v>
                </c:pt>
                <c:pt idx="10">
                  <c:v>2017</c:v>
                </c:pt>
                <c:pt idx="11">
                  <c:v>2018</c:v>
                </c:pt>
              </c:strCache>
            </c:strRef>
          </c:cat>
          <c:val>
            <c:numRef>
              <c:f>'Fig. 5'!$C$19:$C$30</c:f>
              <c:numCache>
                <c:formatCode>General</c:formatCode>
                <c:ptCount val="12"/>
                <c:pt idx="0">
                  <c:v>28.700000000000003</c:v>
                </c:pt>
                <c:pt idx="1">
                  <c:v>29.700000000000003</c:v>
                </c:pt>
                <c:pt idx="2">
                  <c:v>31.200000000000003</c:v>
                </c:pt>
                <c:pt idx="3">
                  <c:v>30.899999999999991</c:v>
                </c:pt>
                <c:pt idx="4">
                  <c:v>31.599999999999994</c:v>
                </c:pt>
                <c:pt idx="5">
                  <c:v>34.299999999999997</c:v>
                </c:pt>
                <c:pt idx="6">
                  <c:v>31.599999999999994</c:v>
                </c:pt>
                <c:pt idx="7">
                  <c:v>31.299999999999997</c:v>
                </c:pt>
                <c:pt idx="8">
                  <c:v>33.899999999999991</c:v>
                </c:pt>
                <c:pt idx="9">
                  <c:v>37.599999999999994</c:v>
                </c:pt>
                <c:pt idx="10">
                  <c:v>25.4</c:v>
                </c:pt>
                <c:pt idx="11">
                  <c:v>28.9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49A-A943-B6C6-400DA04189B7}"/>
            </c:ext>
          </c:extLst>
        </c:ser>
        <c:ser>
          <c:idx val="2"/>
          <c:order val="2"/>
          <c:tx>
            <c:strRef>
              <c:f>'Fig. 5'!$D$18</c:f>
              <c:strCache>
                <c:ptCount val="1"/>
                <c:pt idx="0">
                  <c:v>35-44</c:v>
                </c:pt>
              </c:strCache>
            </c:strRef>
          </c:tx>
          <c:spPr>
            <a:ln w="38100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'Fig. 5'!$A$19:$A$30</c:f>
              <c:strCache>
                <c:ptCount val="12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  <c:pt idx="9">
                  <c:v>2016</c:v>
                </c:pt>
                <c:pt idx="10">
                  <c:v>2017</c:v>
                </c:pt>
                <c:pt idx="11">
                  <c:v>2018</c:v>
                </c:pt>
              </c:strCache>
            </c:strRef>
          </c:cat>
          <c:val>
            <c:numRef>
              <c:f>'Fig. 5'!$D$19:$D$30</c:f>
              <c:numCache>
                <c:formatCode>General</c:formatCode>
                <c:ptCount val="12"/>
                <c:pt idx="0">
                  <c:v>21.5</c:v>
                </c:pt>
                <c:pt idx="1">
                  <c:v>20.799999999999997</c:v>
                </c:pt>
                <c:pt idx="2">
                  <c:v>20.400000000000006</c:v>
                </c:pt>
                <c:pt idx="3">
                  <c:v>15.800000000000011</c:v>
                </c:pt>
                <c:pt idx="4">
                  <c:v>18.100000000000009</c:v>
                </c:pt>
                <c:pt idx="5">
                  <c:v>17.100000000000009</c:v>
                </c:pt>
                <c:pt idx="6">
                  <c:v>18.299999999999997</c:v>
                </c:pt>
                <c:pt idx="7">
                  <c:v>18</c:v>
                </c:pt>
                <c:pt idx="8">
                  <c:v>16.899999999999991</c:v>
                </c:pt>
                <c:pt idx="9">
                  <c:v>17.700000000000003</c:v>
                </c:pt>
                <c:pt idx="10">
                  <c:v>12.200000000000003</c:v>
                </c:pt>
                <c:pt idx="11">
                  <c:v>15.800000000000011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49A-A943-B6C6-400DA04189B7}"/>
            </c:ext>
          </c:extLst>
        </c:ser>
        <c:ser>
          <c:idx val="3"/>
          <c:order val="3"/>
          <c:tx>
            <c:strRef>
              <c:f>'Fig. 5'!$E$18</c:f>
              <c:strCache>
                <c:ptCount val="1"/>
                <c:pt idx="0">
                  <c:v>45-54</c:v>
                </c:pt>
              </c:strCache>
            </c:strRef>
          </c:tx>
          <c:spPr>
            <a:ln w="38100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strRef>
              <c:f>'Fig. 5'!$A$19:$A$30</c:f>
              <c:strCache>
                <c:ptCount val="12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  <c:pt idx="9">
                  <c:v>2016</c:v>
                </c:pt>
                <c:pt idx="10">
                  <c:v>2017</c:v>
                </c:pt>
                <c:pt idx="11">
                  <c:v>2018</c:v>
                </c:pt>
              </c:strCache>
            </c:strRef>
          </c:cat>
          <c:val>
            <c:numRef>
              <c:f>'Fig. 5'!$E$19:$E$30</c:f>
              <c:numCache>
                <c:formatCode>General</c:formatCode>
                <c:ptCount val="12"/>
                <c:pt idx="0">
                  <c:v>15.700000000000003</c:v>
                </c:pt>
                <c:pt idx="1">
                  <c:v>16.5</c:v>
                </c:pt>
                <c:pt idx="2">
                  <c:v>14.899999999999991</c:v>
                </c:pt>
                <c:pt idx="3">
                  <c:v>12.100000000000009</c:v>
                </c:pt>
                <c:pt idx="4">
                  <c:v>12.800000000000011</c:v>
                </c:pt>
                <c:pt idx="5">
                  <c:v>13.600000000000009</c:v>
                </c:pt>
                <c:pt idx="6">
                  <c:v>15.5</c:v>
                </c:pt>
                <c:pt idx="7">
                  <c:v>12.700000000000003</c:v>
                </c:pt>
                <c:pt idx="8">
                  <c:v>11.400000000000006</c:v>
                </c:pt>
                <c:pt idx="9">
                  <c:v>9.5</c:v>
                </c:pt>
                <c:pt idx="10">
                  <c:v>9.9000000000000057</c:v>
                </c:pt>
                <c:pt idx="11">
                  <c:v>10.700000000000003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F49A-A943-B6C6-400DA04189B7}"/>
            </c:ext>
          </c:extLst>
        </c:ser>
        <c:ser>
          <c:idx val="4"/>
          <c:order val="4"/>
          <c:tx>
            <c:strRef>
              <c:f>'Fig. 5'!$F$18</c:f>
              <c:strCache>
                <c:ptCount val="1"/>
                <c:pt idx="0">
                  <c:v>55+</c:v>
                </c:pt>
              </c:strCache>
            </c:strRef>
          </c:tx>
          <c:spPr>
            <a:ln w="38100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strRef>
              <c:f>'Fig. 5'!$A$19:$A$30</c:f>
              <c:strCache>
                <c:ptCount val="12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  <c:pt idx="9">
                  <c:v>2016</c:v>
                </c:pt>
                <c:pt idx="10">
                  <c:v>2017</c:v>
                </c:pt>
                <c:pt idx="11">
                  <c:v>2018</c:v>
                </c:pt>
              </c:strCache>
            </c:strRef>
          </c:cat>
          <c:val>
            <c:numRef>
              <c:f>'Fig. 5'!$F$19:$F$30</c:f>
              <c:numCache>
                <c:formatCode>General</c:formatCode>
                <c:ptCount val="12"/>
                <c:pt idx="0">
                  <c:v>16.600000000000001</c:v>
                </c:pt>
                <c:pt idx="1">
                  <c:v>17.100000000000001</c:v>
                </c:pt>
                <c:pt idx="2">
                  <c:v>18</c:v>
                </c:pt>
                <c:pt idx="3">
                  <c:v>17.5</c:v>
                </c:pt>
                <c:pt idx="4">
                  <c:v>18.900000000000006</c:v>
                </c:pt>
                <c:pt idx="5">
                  <c:v>19.100000000000001</c:v>
                </c:pt>
                <c:pt idx="6">
                  <c:v>18.199999999999996</c:v>
                </c:pt>
                <c:pt idx="7">
                  <c:v>19.699999999999996</c:v>
                </c:pt>
                <c:pt idx="8">
                  <c:v>16.899999999999999</c:v>
                </c:pt>
                <c:pt idx="9">
                  <c:v>19.100000000000001</c:v>
                </c:pt>
                <c:pt idx="10">
                  <c:v>16.400000000000006</c:v>
                </c:pt>
                <c:pt idx="11">
                  <c:v>16.600000000000001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F49A-A943-B6C6-400DA04189B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-1651949296"/>
        <c:axId val="-1651948752"/>
      </c:lineChart>
      <c:catAx>
        <c:axId val="-1651949296"/>
        <c:scaling>
          <c:orientation val="minMax"/>
        </c:scaling>
        <c:delete val="0"/>
        <c:axPos val="b"/>
        <c:numFmt formatCode="General" sourceLinked="0"/>
        <c:majorTickMark val="none"/>
        <c:minorTickMark val="out"/>
        <c:tickLblPos val="nextTo"/>
        <c:spPr>
          <a:noFill/>
          <a:ln w="9525" cap="flat" cmpd="sng" algn="ctr">
            <a:solidFill>
              <a:sysClr val="windowText" lastClr="000000"/>
            </a:solidFill>
            <a:round/>
          </a:ln>
          <a:effectLst/>
        </c:spPr>
        <c:txPr>
          <a:bodyPr rot="-2700000" spcFirstLastPara="1" vertOverflow="ellipsis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n-lt"/>
                <a:ea typeface="Cambria" panose="02040503050406030204" pitchFamily="18" charset="0"/>
                <a:cs typeface="Arial" panose="020B0604020202020204" pitchFamily="34" charset="0"/>
              </a:defRPr>
            </a:pPr>
            <a:endParaRPr lang="en-US"/>
          </a:p>
        </c:txPr>
        <c:crossAx val="-1651948752"/>
        <c:crosses val="autoZero"/>
        <c:auto val="1"/>
        <c:lblAlgn val="ctr"/>
        <c:lblOffset val="100"/>
        <c:noMultiLvlLbl val="0"/>
      </c:catAx>
      <c:valAx>
        <c:axId val="-1651948752"/>
        <c:scaling>
          <c:orientation val="minMax"/>
        </c:scaling>
        <c:delete val="0"/>
        <c:axPos val="l"/>
        <c:title>
          <c:tx>
            <c:rich>
              <a:bodyPr rot="0" spcFirstLastPara="1" vertOverflow="ellipsis" wrap="square" anchor="ctr" anchorCtr="0"/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+mn-lt"/>
                    <a:ea typeface="Cambria" panose="02040503050406030204" pitchFamily="18" charset="0"/>
                    <a:cs typeface="Arial" panose="020B0604020202020204" pitchFamily="34" charset="0"/>
                  </a:defRPr>
                </a:pPr>
                <a:r>
                  <a:rPr lang="ka-GE" sz="2000" dirty="0"/>
                  <a:t>პროცენტული</a:t>
                </a:r>
                <a:r>
                  <a:rPr lang="ka-GE" sz="2000" baseline="0" dirty="0"/>
                  <a:t> პუნქტი</a:t>
                </a:r>
                <a:endParaRPr lang="en-US" sz="2000" dirty="0"/>
              </a:p>
            </c:rich>
          </c:tx>
          <c:layout>
            <c:manualLayout>
              <c:xMode val="edge"/>
              <c:yMode val="edge"/>
              <c:x val="4.9806213508967231E-2"/>
              <c:y val="5.5903194955019574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wrap="square" anchor="ctr" anchorCtr="0"/>
            <a:lstStyle/>
            <a:p>
              <a:pPr>
                <a:defRPr sz="2000" b="0" i="0" u="none" strike="noStrike" kern="1200" baseline="0">
                  <a:solidFill>
                    <a:schemeClr val="tx1"/>
                  </a:solidFill>
                  <a:latin typeface="+mn-lt"/>
                  <a:ea typeface="Cambria" panose="02040503050406030204" pitchFamily="18" charset="0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0" sourceLinked="0"/>
        <c:majorTickMark val="out"/>
        <c:minorTickMark val="none"/>
        <c:tickLblPos val="nextTo"/>
        <c:spPr>
          <a:noFill/>
          <a:ln w="9525">
            <a:solidFill>
              <a:sysClr val="windowText" lastClr="000000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n-lt"/>
                <a:ea typeface="Cambria" panose="02040503050406030204" pitchFamily="18" charset="0"/>
                <a:cs typeface="Arial" panose="020B0604020202020204" pitchFamily="34" charset="0"/>
              </a:defRPr>
            </a:pPr>
            <a:endParaRPr lang="en-US"/>
          </a:p>
        </c:txPr>
        <c:crossAx val="-1651949296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layout>
        <c:manualLayout>
          <c:xMode val="edge"/>
          <c:yMode val="edge"/>
          <c:x val="0.10451105930180977"/>
          <c:y val="0.70089452763083171"/>
          <c:w val="0.35517345191558752"/>
          <c:h val="6.960388857077048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/>
              </a:solidFill>
              <a:latin typeface="+mn-lt"/>
              <a:ea typeface="Cambria" panose="02040503050406030204" pitchFamily="18" charset="0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ysClr val="window" lastClr="FFFFFF"/>
    </a:solidFill>
    <a:ln w="9525" cap="flat" cmpd="sng" algn="ctr">
      <a:solidFill>
        <a:srgbClr val="E7E6E6"/>
      </a:solidFill>
      <a:round/>
    </a:ln>
    <a:effectLst/>
  </c:spPr>
  <c:txPr>
    <a:bodyPr/>
    <a:lstStyle/>
    <a:p>
      <a:pPr>
        <a:defRPr sz="2400">
          <a:solidFill>
            <a:schemeClr val="tx1"/>
          </a:solidFill>
          <a:latin typeface="+mn-lt"/>
          <a:ea typeface="Cambria" panose="02040503050406030204" pitchFamily="18" charset="0"/>
          <a:cs typeface="Arial" panose="020B0604020202020204" pitchFamily="34" charset="0"/>
        </a:defRPr>
      </a:pPr>
      <a:endParaRPr lang="en-US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1.1902938174602163E-2"/>
          <c:y val="1.8324334690234794E-2"/>
          <c:w val="0.97953661835398309"/>
          <c:h val="0.77505993775759985"/>
        </c:manualLayout>
      </c:layout>
      <c:barChart>
        <c:barDir val="col"/>
        <c:grouping val="clustered"/>
        <c:varyColors val="0"/>
        <c:ser>
          <c:idx val="0"/>
          <c:order val="0"/>
          <c:tx>
            <c:v>ალტერნატივა 0, 0.1</c:v>
          </c:tx>
          <c:spPr>
            <a:solidFill>
              <a:schemeClr val="accent1">
                <a:tint val="6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errBars>
            <c:errBarType val="both"/>
            <c:errValType val="cust"/>
            <c:noEndCap val="0"/>
            <c:plus>
              <c:numRef>
                <c:f>Results!$P$17:$P$19</c:f>
                <c:numCache>
                  <c:formatCode>General</c:formatCode>
                  <c:ptCount val="3"/>
                  <c:pt idx="0">
                    <c:v>0.38999193710739632</c:v>
                  </c:pt>
                  <c:pt idx="1">
                    <c:v>0.77686654769520658</c:v>
                  </c:pt>
                  <c:pt idx="2">
                    <c:v>1.1607504326809952</c:v>
                  </c:pt>
                </c:numCache>
              </c:numRef>
            </c:plus>
            <c:minus>
              <c:numRef>
                <c:f>Results!$P$11:$P$13</c:f>
                <c:numCache>
                  <c:formatCode>General</c:formatCode>
                  <c:ptCount val="3"/>
                  <c:pt idx="0">
                    <c:v>0.38491810153501049</c:v>
                  </c:pt>
                  <c:pt idx="1">
                    <c:v>0.74925084678780252</c:v>
                  </c:pt>
                  <c:pt idx="2">
                    <c:v>1.094019548367946</c:v>
                  </c:pt>
                </c:numCache>
              </c:numRef>
            </c:minus>
            <c:spPr>
              <a:noFill/>
              <a:ln w="25400" cap="flat" cmpd="sng" algn="ctr">
                <a:solidFill>
                  <a:srgbClr val="C00000"/>
                </a:solidFill>
                <a:round/>
              </a:ln>
              <a:effectLst/>
            </c:spPr>
          </c:errBars>
          <c:cat>
            <c:numRef>
              <c:f>Results!$C$5:$C$7</c:f>
              <c:numCache>
                <c:formatCode>General</c:formatCode>
                <c:ptCount val="3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</c:numCache>
            </c:numRef>
          </c:cat>
          <c:val>
            <c:numRef>
              <c:f>Results!$G$5:$G$7</c:f>
              <c:numCache>
                <c:formatCode>0.0</c:formatCode>
                <c:ptCount val="3"/>
                <c:pt idx="0">
                  <c:v>17.315361492993773</c:v>
                </c:pt>
                <c:pt idx="1">
                  <c:v>17.074811287522671</c:v>
                </c:pt>
                <c:pt idx="2">
                  <c:v>16.838768615254825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D72-44A1-A283-BE95142BBC3C}"/>
            </c:ext>
          </c:extLst>
        </c:ser>
        <c:ser>
          <c:idx val="1"/>
          <c:order val="1"/>
          <c:tx>
            <c:v>ალტერნატივა 1</c:v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errBars>
            <c:errBarType val="both"/>
            <c:errValType val="cust"/>
            <c:noEndCap val="0"/>
            <c:plus>
              <c:numRef>
                <c:f>Results!$T$17:$T$19</c:f>
                <c:numCache>
                  <c:formatCode>General</c:formatCode>
                  <c:ptCount val="3"/>
                  <c:pt idx="0">
                    <c:v>1.2618978090010629</c:v>
                  </c:pt>
                  <c:pt idx="1">
                    <c:v>2.7111428947285816</c:v>
                  </c:pt>
                  <c:pt idx="2">
                    <c:v>4.3719653780367409</c:v>
                  </c:pt>
                </c:numCache>
              </c:numRef>
            </c:plus>
            <c:minus>
              <c:numRef>
                <c:f>Results!$T$11:$T$13</c:f>
                <c:numCache>
                  <c:formatCode>General</c:formatCode>
                  <c:ptCount val="3"/>
                  <c:pt idx="0">
                    <c:v>1.2373708901581324</c:v>
                  </c:pt>
                  <c:pt idx="1">
                    <c:v>2.5812695777048731</c:v>
                  </c:pt>
                  <c:pt idx="2">
                    <c:v>4.0417495062112252</c:v>
                  </c:pt>
                </c:numCache>
              </c:numRef>
            </c:minus>
            <c:spPr>
              <a:noFill/>
              <a:ln w="25400" cap="flat" cmpd="sng" algn="ctr">
                <a:solidFill>
                  <a:srgbClr val="C00000"/>
                </a:solidFill>
                <a:round/>
              </a:ln>
              <a:effectLst/>
            </c:spPr>
          </c:errBars>
          <c:cat>
            <c:numRef>
              <c:f>Results!$C$5:$C$7</c:f>
              <c:numCache>
                <c:formatCode>General</c:formatCode>
                <c:ptCount val="3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</c:numCache>
            </c:numRef>
          </c:cat>
          <c:val>
            <c:numRef>
              <c:f>Results!$K$5:$K$7</c:f>
              <c:numCache>
                <c:formatCode>0.0</c:formatCode>
                <c:ptCount val="3"/>
                <c:pt idx="0">
                  <c:v>42.399464651039466</c:v>
                </c:pt>
                <c:pt idx="1">
                  <c:v>44.890371758736272</c:v>
                </c:pt>
                <c:pt idx="2">
                  <c:v>47.56029197813487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D72-44A1-A283-BE95142BBC3C}"/>
            </c:ext>
          </c:extLst>
        </c:ser>
        <c:ser>
          <c:idx val="2"/>
          <c:order val="2"/>
          <c:tx>
            <c:v>ალტერნატივა 2</c:v>
          </c:tx>
          <c:spPr>
            <a:solidFill>
              <a:schemeClr val="accent1">
                <a:shade val="6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errBars>
            <c:errBarType val="both"/>
            <c:errValType val="cust"/>
            <c:noEndCap val="0"/>
            <c:plus>
              <c:numRef>
                <c:f>Results!$T$38:$T$40</c:f>
                <c:numCache>
                  <c:formatCode>General</c:formatCode>
                  <c:ptCount val="3"/>
                  <c:pt idx="0">
                    <c:v>7.4667495401713495</c:v>
                  </c:pt>
                  <c:pt idx="1">
                    <c:v>18.672974716894444</c:v>
                  </c:pt>
                  <c:pt idx="2">
                    <c:v>35.414135206075755</c:v>
                  </c:pt>
                </c:numCache>
              </c:numRef>
            </c:plus>
            <c:minus>
              <c:numRef>
                <c:f>Results!$T$32:$T$34</c:f>
                <c:numCache>
                  <c:formatCode>General</c:formatCode>
                  <c:ptCount val="3"/>
                  <c:pt idx="0">
                    <c:v>6.3595238034705375</c:v>
                  </c:pt>
                  <c:pt idx="1">
                    <c:v>16.621275097719291</c:v>
                  </c:pt>
                  <c:pt idx="2">
                    <c:v>27.11667863453502</c:v>
                  </c:pt>
                </c:numCache>
              </c:numRef>
            </c:minus>
            <c:spPr>
              <a:noFill/>
              <a:ln w="25400" cap="flat" cmpd="sng" algn="ctr">
                <a:solidFill>
                  <a:srgbClr val="C00000"/>
                </a:solidFill>
                <a:round/>
              </a:ln>
              <a:effectLst/>
            </c:spPr>
          </c:errBars>
          <c:cat>
            <c:numRef>
              <c:f>Results!$C$5:$C$7</c:f>
              <c:numCache>
                <c:formatCode>General</c:formatCode>
                <c:ptCount val="3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</c:numCache>
            </c:numRef>
          </c:cat>
          <c:val>
            <c:numRef>
              <c:f>Results!$K$26:$K$28</c:f>
              <c:numCache>
                <c:formatCode>0.0</c:formatCode>
                <c:ptCount val="3"/>
                <c:pt idx="0">
                  <c:v>72.080970751358393</c:v>
                </c:pt>
                <c:pt idx="1">
                  <c:v>81.47874999318816</c:v>
                </c:pt>
                <c:pt idx="2">
                  <c:v>92.26780401286679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D72-44A1-A283-BE95142BBC3C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258"/>
        <c:overlap val="-41"/>
        <c:axId val="-1707210352"/>
        <c:axId val="-1707214704"/>
      </c:barChart>
      <c:catAx>
        <c:axId val="-170721035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707214704"/>
        <c:crosses val="autoZero"/>
        <c:auto val="1"/>
        <c:lblAlgn val="ctr"/>
        <c:lblOffset val="100"/>
        <c:noMultiLvlLbl val="0"/>
      </c:catAx>
      <c:valAx>
        <c:axId val="-1707214704"/>
        <c:scaling>
          <c:orientation val="minMax"/>
        </c:scaling>
        <c:delete val="1"/>
        <c:axPos val="l"/>
        <c:title>
          <c:tx>
            <c:rich>
              <a:bodyPr rot="0" spcFirstLastPara="1" vertOverflow="ellipsis" wrap="square" anchor="ctr" anchorCtr="0"/>
              <a:lstStyle/>
              <a:p>
                <a:pPr>
                  <a:defRPr sz="24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ka-GE" sz="2400" b="1" dirty="0"/>
                  <a:t>მილიონი ლარი</a:t>
                </a:r>
                <a:endParaRPr lang="en-US" sz="2400" b="1" dirty="0"/>
              </a:p>
            </c:rich>
          </c:tx>
          <c:layout>
            <c:manualLayout>
              <c:xMode val="edge"/>
              <c:yMode val="edge"/>
              <c:x val="2.6459552548009566E-2"/>
              <c:y val="4.4056973596430724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wrap="square" anchor="ctr" anchorCtr="0"/>
            <a:lstStyle/>
            <a:p>
              <a:pPr>
                <a:defRPr sz="24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" sourceLinked="1"/>
        <c:majorTickMark val="none"/>
        <c:minorTickMark val="none"/>
        <c:tickLblPos val="nextTo"/>
        <c:crossAx val="-17072103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ka-GE" sz="2800" dirty="0"/>
              <a:t>2021-2023</a:t>
            </a:r>
            <a:r>
              <a:rPr lang="ka-GE" sz="2800" baseline="0" dirty="0"/>
              <a:t> შვებულებაზე გაწეული სახელმწიფო ხარჯების წმინდა დისკონტირებული ღირებულება</a:t>
            </a:r>
            <a:r>
              <a:rPr lang="ka-GE" sz="2800" dirty="0"/>
              <a:t> </a:t>
            </a:r>
            <a:endParaRPr lang="en-US" sz="28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1.4782360069532619E-2"/>
          <c:y val="0.18024943967734877"/>
          <c:w val="0.97665719645905258"/>
          <c:h val="0.73073025597759633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C2CDD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2986-4AD9-9CDC-0B8D3EADC27B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2986-4AD9-9CDC-0B8D3EADC27B}"/>
              </c:ext>
            </c:extLst>
          </c:dPt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8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Results!$R$5:$R$6</c:f>
              <c:strCache>
                <c:ptCount val="2"/>
                <c:pt idx="0">
                  <c:v>ალტერნატივა 1</c:v>
                </c:pt>
                <c:pt idx="1">
                  <c:v>ალტერნატივა 2</c:v>
                </c:pt>
              </c:strCache>
            </c:strRef>
          </c:cat>
          <c:val>
            <c:numRef>
              <c:f>Results!$S$5:$S$6</c:f>
              <c:numCache>
                <c:formatCode>General</c:formatCode>
                <c:ptCount val="2"/>
                <c:pt idx="0">
                  <c:v>68.579508947136503</c:v>
                </c:pt>
                <c:pt idx="1">
                  <c:v>158.98976958173685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986-4AD9-9CDC-0B8D3EADC27B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258"/>
        <c:overlap val="-69"/>
        <c:axId val="-1703995328"/>
        <c:axId val="-1703997504"/>
      </c:barChart>
      <c:catAx>
        <c:axId val="-170399532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703997504"/>
        <c:crosses val="autoZero"/>
        <c:auto val="1"/>
        <c:lblAlgn val="ctr"/>
        <c:lblOffset val="100"/>
        <c:noMultiLvlLbl val="0"/>
      </c:catAx>
      <c:valAx>
        <c:axId val="-170399750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-17039953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400"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withinLinearReversed" id="21">
  <a:schemeClr val="accent1"/>
</cs:colorStyle>
</file>

<file path=ppt/charts/colors3.xml><?xml version="1.0" encoding="utf-8"?>
<cs:colorStyle xmlns:cs="http://schemas.microsoft.com/office/drawing/2012/chartStyle" xmlns:a="http://schemas.openxmlformats.org/drawingml/2006/main" meth="withinLinearReversed" id="21">
  <a:schemeClr val="accent1"/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0.05698</cdr:x>
      <cdr:y>0.50413</cdr:y>
    </cdr:from>
    <cdr:to>
      <cdr:x>0.50834</cdr:x>
      <cdr:y>0.66086</cdr:y>
    </cdr:to>
    <cdr:sp macro="" textlink="">
      <cdr:nvSpPr>
        <cdr:cNvPr id="2" name="TextBox 8">
          <a:extLst xmlns:a="http://schemas.openxmlformats.org/drawingml/2006/main">
            <a:ext uri="{FF2B5EF4-FFF2-40B4-BE49-F238E27FC236}">
              <a16:creationId xmlns:a16="http://schemas.microsoft.com/office/drawing/2014/main" id="{E3FEDC47-E482-7E49-91B2-2FB631095C1D}"/>
            </a:ext>
          </a:extLst>
        </cdr:cNvPr>
        <cdr:cNvSpPr txBox="1"/>
      </cdr:nvSpPr>
      <cdr:spPr>
        <a:xfrm xmlns:a="http://schemas.openxmlformats.org/drawingml/2006/main">
          <a:off x="925195" y="3396806"/>
          <a:ext cx="7329486" cy="1056038"/>
        </a:xfrm>
        <a:prstGeom xmlns:a="http://schemas.openxmlformats.org/drawingml/2006/main" prst="rect">
          <a:avLst/>
        </a:prstGeom>
        <a:solidFill xmlns:a="http://schemas.openxmlformats.org/drawingml/2006/main">
          <a:schemeClr val="lt1"/>
        </a:solidFill>
        <a:ln xmlns:a="http://schemas.openxmlformats.org/drawingml/2006/main" w="19050" cmpd="sng">
          <a:solidFill>
            <a:schemeClr val="accent2"/>
          </a:solidFill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en-US" sz="2400" dirty="0">
              <a:latin typeface="+mn-lt"/>
              <a:cs typeface="Arial" panose="020B0604020202020204" pitchFamily="34" charset="0"/>
            </a:rPr>
            <a:t>2014</a:t>
          </a:r>
          <a:r>
            <a:rPr lang="ka-GE" sz="2400" dirty="0">
              <a:cs typeface="Arial" panose="020B0604020202020204" pitchFamily="34" charset="0"/>
            </a:rPr>
            <a:t> წლიდან შვებულების ხანგრძლივობა 4-დან 6 თვემდე, ხოლო მაქსიმალური ფულადი დახმარება 600-დან 1000 ლარამდე გაიზარდა.</a:t>
          </a:r>
          <a:endParaRPr lang="en-US" sz="2400" dirty="0">
            <a:latin typeface="+mn-lt"/>
            <a:cs typeface="Arial" panose="020B0604020202020204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14B700-E454-4935-A6FA-FD6D01281268}" type="datetimeFigureOut">
              <a:rPr kumimoji="1" lang="ja-JP" altLang="en-US" smtClean="0"/>
              <a:t>2021/2/16</a:t>
            </a:fld>
            <a:endParaRPr kumimoji="1" lang="ja-JP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en-US" altLang="ja-JP"/>
              <a:t>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F180D7-54DB-4F7F-AE75-6A18932822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99402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371509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685754" algn="l" defTabSz="1371509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1371509" algn="l" defTabSz="1371509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2057263" algn="l" defTabSz="1371509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2743017" algn="l" defTabSz="1371509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3428771" algn="l" defTabSz="1371509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4114526" algn="l" defTabSz="1371509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4800280" algn="l" defTabSz="1371509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5486034" algn="l" defTabSz="1371509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F180D7-54DB-4F7F-AE75-6A189328228B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86756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F180D7-54DB-4F7F-AE75-6A189328228B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16697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F180D7-54DB-4F7F-AE75-6A189328228B}" type="slidenum">
              <a:rPr kumimoji="1" lang="ja-JP" altLang="en-US" smtClean="0"/>
              <a:t>14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97802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F180D7-54DB-4F7F-AE75-6A189328228B}" type="slidenum">
              <a:rPr kumimoji="1" lang="ja-JP" altLang="en-US" smtClean="0"/>
              <a:t>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53529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F180D7-54DB-4F7F-AE75-6A189328228B}" type="slidenum">
              <a:rPr kumimoji="1" lang="ja-JP" altLang="en-US" smtClean="0"/>
              <a:t>19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04231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F180D7-54DB-4F7F-AE75-6A189328228B}" type="slidenum">
              <a:rPr kumimoji="1" lang="ja-JP" altLang="en-US" smtClean="0"/>
              <a:t>20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08158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F180D7-54DB-4F7F-AE75-6A189328228B}" type="slidenum">
              <a:rPr kumimoji="1" lang="ja-JP" altLang="en-US" smtClean="0"/>
              <a:t>21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72784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F180D7-54DB-4F7F-AE75-6A189328228B}" type="slidenum">
              <a:rPr kumimoji="1" lang="ja-JP" altLang="en-US" smtClean="0"/>
              <a:t>22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73443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943100" y="3349172"/>
            <a:ext cx="5854700" cy="2277311"/>
          </a:xfrm>
        </p:spPr>
        <p:txBody>
          <a:bodyPr anchor="b"/>
          <a:lstStyle>
            <a:lvl1pPr algn="r">
              <a:defRPr/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cxnSp>
        <p:nvCxnSpPr>
          <p:cNvPr id="6" name="Straight Connector 5"/>
          <p:cNvCxnSpPr/>
          <p:nvPr userDrawn="1"/>
        </p:nvCxnSpPr>
        <p:spPr>
          <a:xfrm flipV="1">
            <a:off x="8039100" y="1"/>
            <a:ext cx="0" cy="5422899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8280401" y="4725988"/>
            <a:ext cx="6984999" cy="3657600"/>
          </a:xfrm>
        </p:spPr>
        <p:txBody>
          <a:bodyPr anchor="t"/>
          <a:lstStyle>
            <a:lvl1pPr marL="0" indent="0" algn="l"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528059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ide image and tex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1398588"/>
            <a:ext cx="18288000" cy="3743325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9626600" y="5689600"/>
            <a:ext cx="5638800" cy="2693987"/>
          </a:xfrm>
        </p:spPr>
        <p:txBody>
          <a:bodyPr anchor="b"/>
          <a:lstStyle>
            <a:lvl1pPr marL="0" indent="0" algn="l"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3022600" y="3359151"/>
            <a:ext cx="6121400" cy="5113336"/>
          </a:xfrm>
        </p:spPr>
        <p:txBody>
          <a:bodyPr anchor="b"/>
          <a:lstStyle>
            <a:lvl1pPr algn="r">
              <a:defRPr/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2661681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oter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01004471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683285"/>
            <a:ext cx="15544800" cy="3580847"/>
          </a:xfrm>
        </p:spPr>
        <p:txBody>
          <a:bodyPr anchor="b"/>
          <a:lstStyle>
            <a:lvl1pPr algn="ctr">
              <a:defRPr sz="899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0" y="5402223"/>
            <a:ext cx="13716000" cy="2483260"/>
          </a:xfrm>
        </p:spPr>
        <p:txBody>
          <a:bodyPr/>
          <a:lstStyle>
            <a:lvl1pPr marL="0" indent="0" algn="ctr">
              <a:buNone/>
              <a:defRPr sz="3600"/>
            </a:lvl1pPr>
            <a:lvl2pPr marL="685709" indent="0" algn="ctr">
              <a:buNone/>
              <a:defRPr sz="3000"/>
            </a:lvl2pPr>
            <a:lvl3pPr marL="1371417" indent="0" algn="ctr">
              <a:buNone/>
              <a:defRPr sz="2700"/>
            </a:lvl3pPr>
            <a:lvl4pPr marL="2057126" indent="0" algn="ctr">
              <a:buNone/>
              <a:defRPr sz="2400"/>
            </a:lvl4pPr>
            <a:lvl5pPr marL="2742834" indent="0" algn="ctr">
              <a:buNone/>
              <a:defRPr sz="2400"/>
            </a:lvl5pPr>
            <a:lvl6pPr marL="3428543" indent="0" algn="ctr">
              <a:buNone/>
              <a:defRPr sz="2400"/>
            </a:lvl6pPr>
            <a:lvl7pPr marL="4114251" indent="0" algn="ctr">
              <a:buNone/>
              <a:defRPr sz="2400"/>
            </a:lvl7pPr>
            <a:lvl8pPr marL="4799960" indent="0" algn="ctr">
              <a:buNone/>
              <a:defRPr sz="2400"/>
            </a:lvl8pPr>
            <a:lvl9pPr marL="5485668" indent="0" algn="ctr">
              <a:buNone/>
              <a:defRPr sz="24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9565F-B1A2-43C7-961F-926253282349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F4950-13F4-47EE-8779-2A8040D56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895447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8288000" cy="10285413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1403350" y="4387808"/>
            <a:ext cx="15481300" cy="1357396"/>
          </a:xfrm>
        </p:spPr>
        <p:txBody>
          <a:bodyPr anchor="b">
            <a:normAutofit/>
          </a:bodyPr>
          <a:lstStyle>
            <a:lvl1pPr algn="ctr">
              <a:defRPr sz="8000" spc="0"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Presentation title</a:t>
            </a:r>
            <a:endParaRPr kumimoji="1" lang="ja-JP" altLang="en-US" dirty="0"/>
          </a:p>
        </p:txBody>
      </p:sp>
      <p:sp>
        <p:nvSpPr>
          <p:cNvPr id="5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3022601" y="5701355"/>
            <a:ext cx="12242799" cy="445445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000">
                <a:solidFill>
                  <a:schemeClr val="bg1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3022601" y="8264769"/>
            <a:ext cx="12242799" cy="1565031"/>
          </a:xfrm>
        </p:spPr>
        <p:txBody>
          <a:bodyPr anchor="b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FontTx/>
              <a:buNone/>
              <a:defRPr sz="1600">
                <a:solidFill>
                  <a:schemeClr val="bg1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65663254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5"/>
          <p:cNvSpPr>
            <a:spLocks noGrp="1"/>
          </p:cNvSpPr>
          <p:nvPr>
            <p:ph type="body" sz="quarter" idx="18" hasCustomPrompt="1"/>
          </p:nvPr>
        </p:nvSpPr>
        <p:spPr>
          <a:xfrm rot="18900000">
            <a:off x="6521202" y="2519910"/>
            <a:ext cx="5245593" cy="5245593"/>
          </a:xfrm>
          <a:solidFill>
            <a:schemeClr val="accent5">
              <a:lumMod val="40000"/>
              <a:lumOff val="60000"/>
            </a:schemeClr>
          </a:solidFill>
        </p:spPr>
        <p:txBody>
          <a:bodyPr anchor="b">
            <a:noAutofit/>
          </a:bodyPr>
          <a:lstStyle>
            <a:lvl1pPr marL="0" indent="0" algn="just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4" name="Text Placeholder 5"/>
          <p:cNvSpPr>
            <a:spLocks noGrp="1"/>
          </p:cNvSpPr>
          <p:nvPr>
            <p:ph type="body" sz="quarter" idx="19" hasCustomPrompt="1"/>
          </p:nvPr>
        </p:nvSpPr>
        <p:spPr>
          <a:xfrm rot="18900000">
            <a:off x="6929427" y="2928011"/>
            <a:ext cx="4429145" cy="4429145"/>
          </a:xfrm>
          <a:solidFill>
            <a:schemeClr val="tx1"/>
          </a:solidFill>
        </p:spPr>
        <p:txBody>
          <a:bodyPr anchor="b">
            <a:noAutofit/>
          </a:bodyPr>
          <a:lstStyle>
            <a:lvl1pPr marL="0" indent="0" algn="just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6934583" y="3505200"/>
            <a:ext cx="4418834" cy="1636712"/>
          </a:xfrm>
        </p:spPr>
        <p:txBody>
          <a:bodyPr anchor="b">
            <a:normAutofit/>
          </a:bodyPr>
          <a:lstStyle>
            <a:lvl1pPr algn="ctr">
              <a:defRPr sz="4800" spc="0"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Title</a:t>
            </a:r>
            <a:endParaRPr kumimoji="1" lang="ja-JP" altLang="en-US" dirty="0"/>
          </a:p>
        </p:txBody>
      </p:sp>
      <p:sp>
        <p:nvSpPr>
          <p:cNvPr id="7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6934584" y="5207908"/>
            <a:ext cx="4418834" cy="964291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000">
                <a:solidFill>
                  <a:schemeClr val="bg1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89104406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8288000" cy="10285413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5" name="Text Placeholder 5"/>
          <p:cNvSpPr>
            <a:spLocks noGrp="1"/>
          </p:cNvSpPr>
          <p:nvPr>
            <p:ph type="body" sz="quarter" idx="18" hasCustomPrompt="1"/>
          </p:nvPr>
        </p:nvSpPr>
        <p:spPr>
          <a:xfrm rot="18900000">
            <a:off x="1943100" y="2787283"/>
            <a:ext cx="4709258" cy="4709258"/>
          </a:xfrm>
          <a:solidFill>
            <a:schemeClr val="tx1">
              <a:alpha val="20000"/>
            </a:schemeClr>
          </a:solidFill>
        </p:spPr>
        <p:txBody>
          <a:bodyPr anchor="b">
            <a:noAutofit/>
          </a:bodyPr>
          <a:lstStyle>
            <a:lvl1pPr marL="0" indent="0" algn="just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9" hasCustomPrompt="1"/>
          </p:nvPr>
        </p:nvSpPr>
        <p:spPr>
          <a:xfrm rot="18900000">
            <a:off x="2309586" y="3153769"/>
            <a:ext cx="3976287" cy="3976287"/>
          </a:xfrm>
          <a:solidFill>
            <a:schemeClr val="bg1">
              <a:alpha val="20000"/>
            </a:schemeClr>
          </a:solidFill>
        </p:spPr>
        <p:txBody>
          <a:bodyPr anchor="b">
            <a:noAutofit/>
          </a:bodyPr>
          <a:lstStyle>
            <a:lvl1pPr marL="0" indent="0" algn="just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2309586" y="3632741"/>
            <a:ext cx="3976287" cy="3018343"/>
          </a:xfrm>
        </p:spPr>
        <p:txBody>
          <a:bodyPr anchor="ctr">
            <a:normAutofit/>
          </a:bodyPr>
          <a:lstStyle>
            <a:lvl1pPr algn="ctr"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72333178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8288000" cy="10285413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5" name="Text Placeholder 5"/>
          <p:cNvSpPr>
            <a:spLocks noGrp="1"/>
          </p:cNvSpPr>
          <p:nvPr>
            <p:ph type="body" sz="quarter" idx="18" hasCustomPrompt="1"/>
          </p:nvPr>
        </p:nvSpPr>
        <p:spPr>
          <a:xfrm rot="18900000">
            <a:off x="11635642" y="2787283"/>
            <a:ext cx="4709258" cy="4709258"/>
          </a:xfrm>
          <a:solidFill>
            <a:schemeClr val="tx1">
              <a:alpha val="20000"/>
            </a:schemeClr>
          </a:solidFill>
        </p:spPr>
        <p:txBody>
          <a:bodyPr anchor="b">
            <a:noAutofit/>
          </a:bodyPr>
          <a:lstStyle>
            <a:lvl1pPr marL="0" indent="0" algn="just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9" hasCustomPrompt="1"/>
          </p:nvPr>
        </p:nvSpPr>
        <p:spPr>
          <a:xfrm rot="18900000">
            <a:off x="12002128" y="3153769"/>
            <a:ext cx="3976287" cy="3976287"/>
          </a:xfrm>
          <a:solidFill>
            <a:schemeClr val="bg1">
              <a:alpha val="20000"/>
            </a:schemeClr>
          </a:solidFill>
        </p:spPr>
        <p:txBody>
          <a:bodyPr anchor="b">
            <a:noAutofit/>
          </a:bodyPr>
          <a:lstStyle>
            <a:lvl1pPr marL="0" indent="0" algn="just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2002128" y="3632741"/>
            <a:ext cx="3976287" cy="3018343"/>
          </a:xfrm>
        </p:spPr>
        <p:txBody>
          <a:bodyPr anchor="ctr">
            <a:normAutofit/>
          </a:bodyPr>
          <a:lstStyle>
            <a:lvl1pPr algn="ctr"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05092788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screen image a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8288000" cy="10285413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1403350" y="3842259"/>
            <a:ext cx="5708650" cy="2599308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11175999" y="3457056"/>
            <a:ext cx="5708651" cy="3371302"/>
          </a:xfrm>
        </p:spPr>
        <p:txBody>
          <a:bodyPr anchor="ctr"/>
          <a:lstStyle>
            <a:lvl1pPr marL="0" indent="0" algn="just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40860288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screen image a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8288000" cy="10285413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9143999" y="1317399"/>
            <a:ext cx="7740651" cy="1861230"/>
          </a:xfrm>
        </p:spPr>
        <p:txBody>
          <a:bodyPr anchor="b"/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9144001" y="3178629"/>
            <a:ext cx="7740650" cy="1963284"/>
          </a:xfrm>
        </p:spPr>
        <p:txBody>
          <a:bodyPr anchor="t"/>
          <a:lstStyle>
            <a:lvl1pPr marL="0" indent="0" algn="r">
              <a:spcBef>
                <a:spcPts val="0"/>
              </a:spcBef>
              <a:buFontTx/>
              <a:buNone/>
              <a:defRPr>
                <a:solidFill>
                  <a:schemeClr val="bg1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88163749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screen image and tex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8288000" cy="10285413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13" name="Text Placeholder 5"/>
          <p:cNvSpPr>
            <a:spLocks noGrp="1"/>
          </p:cNvSpPr>
          <p:nvPr>
            <p:ph type="body" sz="quarter" idx="16" hasCustomPrompt="1"/>
          </p:nvPr>
        </p:nvSpPr>
        <p:spPr>
          <a:xfrm rot="10800000">
            <a:off x="0" y="0"/>
            <a:ext cx="8810171" cy="10285413"/>
          </a:xfrm>
          <a:gradFill flip="none" rotWithShape="1">
            <a:gsLst>
              <a:gs pos="0">
                <a:srgbClr val="000000">
                  <a:alpha val="50000"/>
                </a:srgbClr>
              </a:gs>
              <a:gs pos="100000">
                <a:srgbClr val="000000">
                  <a:alpha val="0"/>
                </a:srgbClr>
              </a:gs>
            </a:gsLst>
            <a:lin ang="10800000" scaled="1"/>
            <a:tileRect/>
          </a:gradFill>
        </p:spPr>
        <p:txBody>
          <a:bodyPr anchor="t"/>
          <a:lstStyle>
            <a:lvl1pPr marL="0" indent="0" algn="just">
              <a:spcBef>
                <a:spcPts val="0"/>
              </a:spcBef>
              <a:buFontTx/>
              <a:buNone/>
              <a:defRPr>
                <a:solidFill>
                  <a:schemeClr val="bg1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1403349" y="1433513"/>
            <a:ext cx="8437337" cy="2811809"/>
          </a:xfrm>
        </p:spPr>
        <p:txBody>
          <a:bodyPr anchor="b"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1422400" y="4514087"/>
            <a:ext cx="5355772" cy="2975283"/>
          </a:xfrm>
        </p:spPr>
        <p:txBody>
          <a:bodyPr anchor="t"/>
          <a:lstStyle>
            <a:lvl1pPr marL="0" indent="0" algn="just">
              <a:spcBef>
                <a:spcPts val="0"/>
              </a:spcBef>
              <a:buFontTx/>
              <a:buNone/>
              <a:defRPr>
                <a:solidFill>
                  <a:schemeClr val="bg1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14696789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screen image and tex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8288000" cy="10285413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13" name="Text Placeholder 5"/>
          <p:cNvSpPr>
            <a:spLocks noGrp="1"/>
          </p:cNvSpPr>
          <p:nvPr>
            <p:ph type="body" sz="quarter" idx="16" hasCustomPrompt="1"/>
          </p:nvPr>
        </p:nvSpPr>
        <p:spPr>
          <a:xfrm rot="10800000">
            <a:off x="-7" y="5416061"/>
            <a:ext cx="18288001" cy="4869347"/>
          </a:xfrm>
          <a:gradFill flip="none" rotWithShape="1">
            <a:gsLst>
              <a:gs pos="0">
                <a:srgbClr val="000000">
                  <a:alpha val="70000"/>
                </a:srgbClr>
              </a:gs>
              <a:gs pos="100000">
                <a:srgbClr val="000000">
                  <a:alpha val="0"/>
                </a:srgbClr>
              </a:gs>
            </a:gsLst>
            <a:lin ang="5400000" scaled="1"/>
            <a:tileRect/>
          </a:gradFill>
        </p:spPr>
        <p:txBody>
          <a:bodyPr anchor="t"/>
          <a:lstStyle>
            <a:lvl1pPr marL="0" indent="0" algn="just">
              <a:spcBef>
                <a:spcPts val="0"/>
              </a:spcBef>
              <a:buFontTx/>
              <a:buNone/>
              <a:defRPr>
                <a:solidFill>
                  <a:schemeClr val="bg1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3022600" y="6664834"/>
            <a:ext cx="12242800" cy="2187066"/>
          </a:xfrm>
        </p:spPr>
        <p:txBody>
          <a:bodyPr anchor="b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121313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ide image and 3 tex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8288000" cy="5141913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7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1403350" y="6633035"/>
            <a:ext cx="4207741" cy="2244333"/>
          </a:xfrm>
        </p:spPr>
        <p:txBody>
          <a:bodyPr anchor="t"/>
          <a:lstStyle>
            <a:lvl1pPr marL="0" indent="0" algn="l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1403350" y="5973799"/>
            <a:ext cx="4207741" cy="586241"/>
          </a:xfrm>
        </p:spPr>
        <p:txBody>
          <a:bodyPr anchor="b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 baseline="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1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7040129" y="6633035"/>
            <a:ext cx="4207741" cy="2244333"/>
          </a:xfrm>
        </p:spPr>
        <p:txBody>
          <a:bodyPr anchor="t"/>
          <a:lstStyle>
            <a:lvl1pPr marL="0" indent="0" algn="l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7040129" y="5973799"/>
            <a:ext cx="4207741" cy="586241"/>
          </a:xfrm>
        </p:spPr>
        <p:txBody>
          <a:bodyPr anchor="b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3" name="Text Placeholder 5"/>
          <p:cNvSpPr>
            <a:spLocks noGrp="1"/>
          </p:cNvSpPr>
          <p:nvPr>
            <p:ph type="body" sz="quarter" idx="17" hasCustomPrompt="1"/>
          </p:nvPr>
        </p:nvSpPr>
        <p:spPr>
          <a:xfrm>
            <a:off x="12676909" y="6633035"/>
            <a:ext cx="4207741" cy="2244333"/>
          </a:xfrm>
        </p:spPr>
        <p:txBody>
          <a:bodyPr anchor="t"/>
          <a:lstStyle>
            <a:lvl1pPr marL="0" indent="0" algn="l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4" name="Text Placeholder 5"/>
          <p:cNvSpPr>
            <a:spLocks noGrp="1"/>
          </p:cNvSpPr>
          <p:nvPr>
            <p:ph type="body" sz="quarter" idx="18" hasCustomPrompt="1"/>
          </p:nvPr>
        </p:nvSpPr>
        <p:spPr>
          <a:xfrm>
            <a:off x="12676909" y="5973799"/>
            <a:ext cx="4207741" cy="586241"/>
          </a:xfrm>
        </p:spPr>
        <p:txBody>
          <a:bodyPr anchor="b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7" name="Title 1"/>
          <p:cNvSpPr>
            <a:spLocks noGrp="1"/>
          </p:cNvSpPr>
          <p:nvPr>
            <p:ph type="title" hasCustomPrompt="1"/>
          </p:nvPr>
        </p:nvSpPr>
        <p:spPr>
          <a:xfrm>
            <a:off x="1943100" y="3784517"/>
            <a:ext cx="14401800" cy="1357396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419969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wide images and tex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5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1398588"/>
            <a:ext cx="9144000" cy="3743325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4"/>
          </p:nvPr>
        </p:nvSpPr>
        <p:spPr>
          <a:xfrm>
            <a:off x="9144000" y="5134043"/>
            <a:ext cx="9144000" cy="3743325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11017250" y="2115628"/>
            <a:ext cx="5184775" cy="2244333"/>
          </a:xfrm>
        </p:spPr>
        <p:txBody>
          <a:bodyPr anchor="ctr"/>
          <a:lstStyle>
            <a:lvl1pPr marL="0" indent="0" algn="just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1943100" y="5556343"/>
            <a:ext cx="5175250" cy="2917639"/>
          </a:xfrm>
        </p:spPr>
        <p:txBody>
          <a:bodyPr anchor="ctr"/>
          <a:lstStyle>
            <a:lvl1pPr algn="l">
              <a:defRPr/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233328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fil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6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3270250"/>
            <a:ext cx="7127874" cy="3743325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9144000" y="3020365"/>
            <a:ext cx="7221904" cy="1141412"/>
          </a:xfrm>
        </p:spPr>
        <p:txBody>
          <a:bodyPr anchor="b"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11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9144000" y="5046325"/>
            <a:ext cx="7221904" cy="1968837"/>
          </a:xfrm>
        </p:spPr>
        <p:txBody>
          <a:bodyPr anchor="b"/>
          <a:lstStyle>
            <a:lvl1pPr marL="0" indent="0" algn="just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9144000" y="4040309"/>
            <a:ext cx="7221904" cy="701273"/>
          </a:xfrm>
        </p:spPr>
        <p:txBody>
          <a:bodyPr anchor="t">
            <a:normAutofit/>
          </a:bodyPr>
          <a:lstStyle>
            <a:lvl1pPr marL="0" indent="0" algn="just">
              <a:lnSpc>
                <a:spcPct val="13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656498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quare imag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-1588"/>
            <a:ext cx="6510634" cy="10286207"/>
          </a:xfrm>
          <a:prstGeom prst="rect">
            <a:avLst/>
          </a:prstGeom>
          <a:solidFill>
            <a:srgbClr val="1F3F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6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3022600" y="2550707"/>
            <a:ext cx="5184774" cy="5184000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9144000" y="2393352"/>
            <a:ext cx="6121400" cy="1911022"/>
          </a:xfrm>
        </p:spPr>
        <p:txBody>
          <a:bodyPr anchor="b"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11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9144000" y="6184589"/>
            <a:ext cx="6121400" cy="1551621"/>
          </a:xfrm>
        </p:spPr>
        <p:txBody>
          <a:bodyPr anchor="b"/>
          <a:lstStyle>
            <a:lvl1pPr marL="285750" indent="-285750" algn="just">
              <a:spcBef>
                <a:spcPts val="0"/>
              </a:spcBef>
              <a:buFont typeface="Wingdings" panose="05000000000000000000" pitchFamily="2" charset="2"/>
              <a:buChar char="l"/>
              <a:defRPr>
                <a:solidFill>
                  <a:schemeClr val="accent4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9144000" y="4404471"/>
            <a:ext cx="6121400" cy="1565410"/>
          </a:xfrm>
        </p:spPr>
        <p:txBody>
          <a:bodyPr anchor="t"/>
          <a:lstStyle>
            <a:lvl1pPr marL="285750" indent="-285750" algn="just">
              <a:spcBef>
                <a:spcPts val="0"/>
              </a:spcBef>
              <a:buFont typeface="Wingdings" panose="05000000000000000000" pitchFamily="2" charset="2"/>
              <a:buChar char="l"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348276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imag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5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1403350" y="0"/>
            <a:ext cx="5724525" cy="10285413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8915204" y="2769697"/>
            <a:ext cx="7431650" cy="2277311"/>
          </a:xfrm>
        </p:spPr>
        <p:txBody>
          <a:bodyPr anchor="b"/>
          <a:lstStyle>
            <a:lvl1pPr algn="l">
              <a:defRPr/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9022080" y="5141913"/>
            <a:ext cx="926592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8934254" y="5360988"/>
            <a:ext cx="7431650" cy="3022600"/>
          </a:xfrm>
        </p:spPr>
        <p:txBody>
          <a:bodyPr anchor="t"/>
          <a:lstStyle>
            <a:lvl1pPr marL="0" indent="0" algn="just"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805372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im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5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-794"/>
            <a:ext cx="5231423" cy="10285413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12347442" y="2730374"/>
            <a:ext cx="4537208" cy="4823078"/>
          </a:xfrm>
        </p:spPr>
        <p:txBody>
          <a:bodyPr anchor="ctr"/>
          <a:lstStyle>
            <a:lvl1pPr algn="r">
              <a:defRPr/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sp>
        <p:nvSpPr>
          <p:cNvPr id="2" name="Rectangle 1"/>
          <p:cNvSpPr/>
          <p:nvPr userDrawn="1"/>
        </p:nvSpPr>
        <p:spPr>
          <a:xfrm>
            <a:off x="5231423" y="-1588"/>
            <a:ext cx="6510634" cy="1028620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kumimoji="1" lang="ja-JP" altLang="en-US"/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6127603" y="4199298"/>
            <a:ext cx="4718273" cy="3022600"/>
          </a:xfrm>
        </p:spPr>
        <p:txBody>
          <a:bodyPr anchor="t"/>
          <a:lstStyle>
            <a:lvl1pPr marL="0" indent="0" algn="just">
              <a:spcBef>
                <a:spcPts val="0"/>
              </a:spcBef>
              <a:buFontTx/>
              <a:buNone/>
              <a:defRPr>
                <a:solidFill>
                  <a:schemeClr val="bg1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6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6127603" y="3483427"/>
            <a:ext cx="4718273" cy="637117"/>
          </a:xfrm>
        </p:spPr>
        <p:txBody>
          <a:bodyPr anchor="b">
            <a:noAutofit/>
          </a:bodyPr>
          <a:lstStyle>
            <a:lvl1pPr marL="0" indent="0" algn="just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431041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ght imag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11160125" y="0"/>
            <a:ext cx="5724525" cy="10285413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1403350" y="1398589"/>
            <a:ext cx="7431650" cy="3648420"/>
          </a:xfrm>
        </p:spPr>
        <p:txBody>
          <a:bodyPr anchor="b"/>
          <a:lstStyle>
            <a:lvl1pPr algn="l">
              <a:defRPr/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cxnSp>
        <p:nvCxnSpPr>
          <p:cNvPr id="14" name="Straight Connector 13"/>
          <p:cNvCxnSpPr>
            <a:endCxn id="11" idx="1"/>
          </p:cNvCxnSpPr>
          <p:nvPr userDrawn="1"/>
        </p:nvCxnSpPr>
        <p:spPr>
          <a:xfrm>
            <a:off x="1517651" y="5141913"/>
            <a:ext cx="9642474" cy="794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1422400" y="5360988"/>
            <a:ext cx="7431650" cy="3022600"/>
          </a:xfrm>
        </p:spPr>
        <p:txBody>
          <a:bodyPr anchor="t"/>
          <a:lstStyle>
            <a:lvl1pPr marL="0" indent="0" algn="just"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458107" y="9616425"/>
            <a:ext cx="6781800" cy="547603"/>
          </a:xfrm>
        </p:spPr>
        <p:txBody>
          <a:bodyPr/>
          <a:lstStyle>
            <a:lvl1pPr algn="l">
              <a:defRPr/>
            </a:lvl1pPr>
          </a:lstStyle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458107" y="8877368"/>
            <a:ext cx="1219200" cy="1012858"/>
          </a:xfrm>
        </p:spPr>
        <p:txBody>
          <a:bodyPr/>
          <a:lstStyle>
            <a:lvl1pPr algn="l">
              <a:defRPr/>
            </a:lvl1pPr>
          </a:lstStyle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4594721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ght image and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13056577" y="-794"/>
            <a:ext cx="5231423" cy="10285413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1403350" y="3633535"/>
            <a:ext cx="4525280" cy="3018343"/>
          </a:xfrm>
        </p:spPr>
        <p:txBody>
          <a:bodyPr anchor="ctr"/>
          <a:lstStyle>
            <a:lvl1pPr algn="l">
              <a:defRPr/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sp>
        <p:nvSpPr>
          <p:cNvPr id="2" name="Rectangle 1"/>
          <p:cNvSpPr/>
          <p:nvPr userDrawn="1"/>
        </p:nvSpPr>
        <p:spPr>
          <a:xfrm>
            <a:off x="6545943" y="-1588"/>
            <a:ext cx="6510634" cy="1028620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kumimoji="1" lang="ja-JP" altLang="en-US"/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7456073" y="4030847"/>
            <a:ext cx="4690375" cy="3264171"/>
          </a:xfrm>
        </p:spPr>
        <p:txBody>
          <a:bodyPr anchor="t"/>
          <a:lstStyle>
            <a:lvl1pPr marL="0" indent="0" algn="just">
              <a:spcBef>
                <a:spcPts val="0"/>
              </a:spcBef>
              <a:buFontTx/>
              <a:buNone/>
              <a:defRPr>
                <a:solidFill>
                  <a:schemeClr val="bg1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6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7456073" y="3314976"/>
            <a:ext cx="4690375" cy="637117"/>
          </a:xfrm>
        </p:spPr>
        <p:txBody>
          <a:bodyPr anchor="b">
            <a:noAutofit/>
          </a:bodyPr>
          <a:lstStyle>
            <a:lvl1pPr marL="0" indent="0" algn="just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458107" y="9616425"/>
            <a:ext cx="6087836" cy="547603"/>
          </a:xfrm>
        </p:spPr>
        <p:txBody>
          <a:bodyPr/>
          <a:lstStyle>
            <a:lvl1pPr algn="l">
              <a:defRPr/>
            </a:lvl1pPr>
          </a:lstStyle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458107" y="8877368"/>
            <a:ext cx="1219200" cy="1012858"/>
          </a:xfrm>
        </p:spPr>
        <p:txBody>
          <a:bodyPr/>
          <a:lstStyle>
            <a:lvl1pPr algn="l">
              <a:defRPr/>
            </a:lvl1pPr>
          </a:lstStyle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0586637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ght image and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13056577" y="-794"/>
            <a:ext cx="5231423" cy="10285413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1403350" y="3633535"/>
            <a:ext cx="4525280" cy="3018343"/>
          </a:xfrm>
        </p:spPr>
        <p:txBody>
          <a:bodyPr anchor="ctr"/>
          <a:lstStyle>
            <a:lvl1pPr algn="l">
              <a:defRPr/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sp>
        <p:nvSpPr>
          <p:cNvPr id="2" name="Rectangle 1"/>
          <p:cNvSpPr/>
          <p:nvPr userDrawn="1"/>
        </p:nvSpPr>
        <p:spPr>
          <a:xfrm>
            <a:off x="6545943" y="-1588"/>
            <a:ext cx="6510634" cy="1028620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kumimoji="1" lang="ja-JP" altLang="en-US"/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7456073" y="2929222"/>
            <a:ext cx="4690375" cy="2172474"/>
          </a:xfrm>
        </p:spPr>
        <p:txBody>
          <a:bodyPr anchor="t"/>
          <a:lstStyle>
            <a:lvl1pPr marL="0" indent="0" algn="just">
              <a:spcBef>
                <a:spcPts val="0"/>
              </a:spcBef>
              <a:buFontTx/>
              <a:buNone/>
              <a:defRPr>
                <a:solidFill>
                  <a:schemeClr val="bg1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6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7456073" y="2206169"/>
            <a:ext cx="4690375" cy="644299"/>
          </a:xfrm>
        </p:spPr>
        <p:txBody>
          <a:bodyPr anchor="b">
            <a:noAutofit/>
          </a:bodyPr>
          <a:lstStyle>
            <a:lvl1pPr marL="0" indent="0" algn="just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458107" y="9616425"/>
            <a:ext cx="6087836" cy="547603"/>
          </a:xfrm>
        </p:spPr>
        <p:txBody>
          <a:bodyPr/>
          <a:lstStyle>
            <a:lvl1pPr algn="l">
              <a:defRPr/>
            </a:lvl1pPr>
          </a:lstStyle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458107" y="8877368"/>
            <a:ext cx="1219200" cy="1012858"/>
          </a:xfrm>
        </p:spPr>
        <p:txBody>
          <a:bodyPr/>
          <a:lstStyle>
            <a:lvl1pPr algn="l">
              <a:defRPr/>
            </a:lvl1pPr>
          </a:lstStyle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7456073" y="6212852"/>
            <a:ext cx="4690375" cy="2172474"/>
          </a:xfrm>
        </p:spPr>
        <p:txBody>
          <a:bodyPr anchor="t"/>
          <a:lstStyle>
            <a:lvl1pPr marL="0" indent="0" algn="just">
              <a:spcBef>
                <a:spcPts val="0"/>
              </a:spcBef>
              <a:buFontTx/>
              <a:buNone/>
              <a:defRPr>
                <a:solidFill>
                  <a:schemeClr val="bg1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3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7456073" y="5489799"/>
            <a:ext cx="4690375" cy="644299"/>
          </a:xfrm>
        </p:spPr>
        <p:txBody>
          <a:bodyPr anchor="b">
            <a:noAutofit/>
          </a:bodyPr>
          <a:lstStyle>
            <a:lvl1pPr marL="0" indent="0" algn="just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512880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022600" y="3740262"/>
            <a:ext cx="12242800" cy="1232839"/>
          </a:xfrm>
        </p:spPr>
        <p:txBody>
          <a:bodyPr anchor="b"/>
          <a:lstStyle>
            <a:lvl1pPr algn="ctr">
              <a:defRPr/>
            </a:lvl1pPr>
          </a:lstStyle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3022601" y="5141912"/>
            <a:ext cx="12242800" cy="3241675"/>
          </a:xfrm>
        </p:spPr>
        <p:txBody>
          <a:bodyPr anchor="t"/>
          <a:lstStyle>
            <a:lvl1pPr marL="0" indent="0" algn="ctr"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3433011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and long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5" name="Rectangle 4"/>
          <p:cNvSpPr/>
          <p:nvPr userDrawn="1"/>
        </p:nvSpPr>
        <p:spPr>
          <a:xfrm>
            <a:off x="0" y="-1588"/>
            <a:ext cx="6510634" cy="1028620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kumimoji="1" lang="ja-JP" altLang="en-US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588286" y="3633535"/>
            <a:ext cx="5334063" cy="3018343"/>
          </a:xfrm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7895771" y="1433513"/>
            <a:ext cx="8988878" cy="3708400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7794171" y="5565640"/>
            <a:ext cx="9202058" cy="3311728"/>
          </a:xfrm>
        </p:spPr>
        <p:txBody>
          <a:bodyPr numCol="1" spcCol="540000" anchor="t"/>
          <a:lstStyle>
            <a:lvl1pPr marL="0" indent="0" algn="just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2584023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mbered list - 5 ite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5" name="Rectangle 4"/>
          <p:cNvSpPr/>
          <p:nvPr userDrawn="1"/>
        </p:nvSpPr>
        <p:spPr>
          <a:xfrm>
            <a:off x="0" y="-1588"/>
            <a:ext cx="6510634" cy="1028620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kumimoji="1" lang="ja-JP" altLang="en-US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588286" y="3633535"/>
            <a:ext cx="5334063" cy="3018343"/>
          </a:xfrm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grpSp>
        <p:nvGrpSpPr>
          <p:cNvPr id="9" name="Group 8"/>
          <p:cNvGrpSpPr/>
          <p:nvPr userDrawn="1"/>
        </p:nvGrpSpPr>
        <p:grpSpPr>
          <a:xfrm>
            <a:off x="9144000" y="1433513"/>
            <a:ext cx="1052493" cy="1052493"/>
            <a:chOff x="9144000" y="1433513"/>
            <a:chExt cx="1408161" cy="1408161"/>
          </a:xfrm>
        </p:grpSpPr>
        <p:sp>
          <p:nvSpPr>
            <p:cNvPr id="7" name="Rectangle 6"/>
            <p:cNvSpPr/>
            <p:nvPr userDrawn="1"/>
          </p:nvSpPr>
          <p:spPr>
            <a:xfrm>
              <a:off x="9144000" y="1433513"/>
              <a:ext cx="1408161" cy="1408161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" name="Rectangle 7"/>
            <p:cNvSpPr/>
            <p:nvPr userDrawn="1"/>
          </p:nvSpPr>
          <p:spPr>
            <a:xfrm>
              <a:off x="9361573" y="1651086"/>
              <a:ext cx="973015" cy="97301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0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9306619" y="1504594"/>
            <a:ext cx="724962" cy="910330"/>
          </a:xfrm>
        </p:spPr>
        <p:txBody>
          <a:bodyPr numCol="1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0</a:t>
            </a:r>
            <a:endParaRPr kumimoji="1" lang="ja-JP" altLang="en-US" dirty="0"/>
          </a:p>
        </p:txBody>
      </p:sp>
      <p:sp>
        <p:nvSpPr>
          <p:cNvPr id="11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10389421" y="2003053"/>
            <a:ext cx="4875979" cy="337024"/>
          </a:xfrm>
        </p:spPr>
        <p:txBody>
          <a:bodyPr anchor="t"/>
          <a:lstStyle>
            <a:lvl1pPr marL="0" indent="0" algn="just">
              <a:lnSpc>
                <a:spcPct val="100000"/>
              </a:lnSpc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10389421" y="1433513"/>
            <a:ext cx="4875979" cy="604071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grpSp>
        <p:nvGrpSpPr>
          <p:cNvPr id="13" name="Group 12"/>
          <p:cNvGrpSpPr/>
          <p:nvPr userDrawn="1"/>
        </p:nvGrpSpPr>
        <p:grpSpPr>
          <a:xfrm>
            <a:off x="9144000" y="3026857"/>
            <a:ext cx="1052493" cy="1052493"/>
            <a:chOff x="9144000" y="1433513"/>
            <a:chExt cx="1408161" cy="1408161"/>
          </a:xfrm>
        </p:grpSpPr>
        <p:sp>
          <p:nvSpPr>
            <p:cNvPr id="14" name="Rectangle 13"/>
            <p:cNvSpPr/>
            <p:nvPr userDrawn="1"/>
          </p:nvSpPr>
          <p:spPr>
            <a:xfrm>
              <a:off x="9144000" y="1433513"/>
              <a:ext cx="1408161" cy="1408161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9361573" y="1651086"/>
              <a:ext cx="973015" cy="97301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6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9306619" y="3097938"/>
            <a:ext cx="724962" cy="910330"/>
          </a:xfrm>
        </p:spPr>
        <p:txBody>
          <a:bodyPr numCol="1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0</a:t>
            </a:r>
            <a:endParaRPr kumimoji="1" lang="ja-JP" altLang="en-US" dirty="0"/>
          </a:p>
        </p:txBody>
      </p:sp>
      <p:sp>
        <p:nvSpPr>
          <p:cNvPr id="17" name="Text Placeholder 5"/>
          <p:cNvSpPr>
            <a:spLocks noGrp="1"/>
          </p:cNvSpPr>
          <p:nvPr>
            <p:ph type="body" sz="quarter" idx="17" hasCustomPrompt="1"/>
          </p:nvPr>
        </p:nvSpPr>
        <p:spPr>
          <a:xfrm>
            <a:off x="10389421" y="3596397"/>
            <a:ext cx="4875979" cy="337024"/>
          </a:xfrm>
        </p:spPr>
        <p:txBody>
          <a:bodyPr anchor="t"/>
          <a:lstStyle>
            <a:lvl1pPr marL="0" indent="0" algn="just">
              <a:lnSpc>
                <a:spcPct val="100000"/>
              </a:lnSpc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8" name="Text Placeholder 5"/>
          <p:cNvSpPr>
            <a:spLocks noGrp="1"/>
          </p:cNvSpPr>
          <p:nvPr>
            <p:ph type="body" sz="quarter" idx="18" hasCustomPrompt="1"/>
          </p:nvPr>
        </p:nvSpPr>
        <p:spPr>
          <a:xfrm>
            <a:off x="10389421" y="3026857"/>
            <a:ext cx="4875979" cy="604071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grpSp>
        <p:nvGrpSpPr>
          <p:cNvPr id="19" name="Group 18"/>
          <p:cNvGrpSpPr/>
          <p:nvPr userDrawn="1"/>
        </p:nvGrpSpPr>
        <p:grpSpPr>
          <a:xfrm>
            <a:off x="9144000" y="4620200"/>
            <a:ext cx="1052493" cy="1052493"/>
            <a:chOff x="9144000" y="1433513"/>
            <a:chExt cx="1408161" cy="1408161"/>
          </a:xfrm>
        </p:grpSpPr>
        <p:sp>
          <p:nvSpPr>
            <p:cNvPr id="20" name="Rectangle 19"/>
            <p:cNvSpPr/>
            <p:nvPr userDrawn="1"/>
          </p:nvSpPr>
          <p:spPr>
            <a:xfrm>
              <a:off x="9144000" y="1433513"/>
              <a:ext cx="1408161" cy="1408161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1" name="Rectangle 20"/>
            <p:cNvSpPr/>
            <p:nvPr userDrawn="1"/>
          </p:nvSpPr>
          <p:spPr>
            <a:xfrm>
              <a:off x="9361573" y="1651086"/>
              <a:ext cx="973015" cy="97301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2" name="Text Placeholder 5"/>
          <p:cNvSpPr>
            <a:spLocks noGrp="1"/>
          </p:cNvSpPr>
          <p:nvPr>
            <p:ph type="body" sz="quarter" idx="19" hasCustomPrompt="1"/>
          </p:nvPr>
        </p:nvSpPr>
        <p:spPr>
          <a:xfrm>
            <a:off x="9306619" y="4691281"/>
            <a:ext cx="724962" cy="910330"/>
          </a:xfrm>
        </p:spPr>
        <p:txBody>
          <a:bodyPr numCol="1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0</a:t>
            </a:r>
            <a:endParaRPr kumimoji="1" lang="ja-JP" altLang="en-US" dirty="0"/>
          </a:p>
        </p:txBody>
      </p:sp>
      <p:sp>
        <p:nvSpPr>
          <p:cNvPr id="23" name="Text Placeholder 5"/>
          <p:cNvSpPr>
            <a:spLocks noGrp="1"/>
          </p:cNvSpPr>
          <p:nvPr>
            <p:ph type="body" sz="quarter" idx="20" hasCustomPrompt="1"/>
          </p:nvPr>
        </p:nvSpPr>
        <p:spPr>
          <a:xfrm>
            <a:off x="10389421" y="5189740"/>
            <a:ext cx="4875979" cy="337024"/>
          </a:xfrm>
        </p:spPr>
        <p:txBody>
          <a:bodyPr anchor="t"/>
          <a:lstStyle>
            <a:lvl1pPr marL="0" indent="0" algn="just">
              <a:lnSpc>
                <a:spcPct val="100000"/>
              </a:lnSpc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4" name="Text Placeholder 5"/>
          <p:cNvSpPr>
            <a:spLocks noGrp="1"/>
          </p:cNvSpPr>
          <p:nvPr>
            <p:ph type="body" sz="quarter" idx="21" hasCustomPrompt="1"/>
          </p:nvPr>
        </p:nvSpPr>
        <p:spPr>
          <a:xfrm>
            <a:off x="10389421" y="4620200"/>
            <a:ext cx="4875979" cy="604071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grpSp>
        <p:nvGrpSpPr>
          <p:cNvPr id="25" name="Group 24"/>
          <p:cNvGrpSpPr/>
          <p:nvPr userDrawn="1"/>
        </p:nvGrpSpPr>
        <p:grpSpPr>
          <a:xfrm>
            <a:off x="9144000" y="6213543"/>
            <a:ext cx="1052493" cy="1052493"/>
            <a:chOff x="9144000" y="1433513"/>
            <a:chExt cx="1408161" cy="1408161"/>
          </a:xfrm>
        </p:grpSpPr>
        <p:sp>
          <p:nvSpPr>
            <p:cNvPr id="26" name="Rectangle 25"/>
            <p:cNvSpPr/>
            <p:nvPr userDrawn="1"/>
          </p:nvSpPr>
          <p:spPr>
            <a:xfrm>
              <a:off x="9144000" y="1433513"/>
              <a:ext cx="1408161" cy="1408161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7" name="Rectangle 26"/>
            <p:cNvSpPr/>
            <p:nvPr userDrawn="1"/>
          </p:nvSpPr>
          <p:spPr>
            <a:xfrm>
              <a:off x="9361573" y="1651086"/>
              <a:ext cx="973015" cy="97301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8" name="Text Placeholder 5"/>
          <p:cNvSpPr>
            <a:spLocks noGrp="1"/>
          </p:cNvSpPr>
          <p:nvPr>
            <p:ph type="body" sz="quarter" idx="22" hasCustomPrompt="1"/>
          </p:nvPr>
        </p:nvSpPr>
        <p:spPr>
          <a:xfrm>
            <a:off x="9306619" y="6284624"/>
            <a:ext cx="724962" cy="910330"/>
          </a:xfrm>
        </p:spPr>
        <p:txBody>
          <a:bodyPr numCol="1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0</a:t>
            </a:r>
            <a:endParaRPr kumimoji="1" lang="ja-JP" altLang="en-US" dirty="0"/>
          </a:p>
        </p:txBody>
      </p:sp>
      <p:sp>
        <p:nvSpPr>
          <p:cNvPr id="29" name="Text Placeholder 5"/>
          <p:cNvSpPr>
            <a:spLocks noGrp="1"/>
          </p:cNvSpPr>
          <p:nvPr>
            <p:ph type="body" sz="quarter" idx="23" hasCustomPrompt="1"/>
          </p:nvPr>
        </p:nvSpPr>
        <p:spPr>
          <a:xfrm>
            <a:off x="10389421" y="6783083"/>
            <a:ext cx="4875979" cy="337024"/>
          </a:xfrm>
        </p:spPr>
        <p:txBody>
          <a:bodyPr anchor="t"/>
          <a:lstStyle>
            <a:lvl1pPr marL="0" indent="0" algn="just">
              <a:lnSpc>
                <a:spcPct val="100000"/>
              </a:lnSpc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0" name="Text Placeholder 5"/>
          <p:cNvSpPr>
            <a:spLocks noGrp="1"/>
          </p:cNvSpPr>
          <p:nvPr>
            <p:ph type="body" sz="quarter" idx="24" hasCustomPrompt="1"/>
          </p:nvPr>
        </p:nvSpPr>
        <p:spPr>
          <a:xfrm>
            <a:off x="10389421" y="6213543"/>
            <a:ext cx="4875979" cy="604071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grpSp>
        <p:nvGrpSpPr>
          <p:cNvPr id="31" name="Group 30"/>
          <p:cNvGrpSpPr/>
          <p:nvPr userDrawn="1"/>
        </p:nvGrpSpPr>
        <p:grpSpPr>
          <a:xfrm>
            <a:off x="9144000" y="7806887"/>
            <a:ext cx="1052493" cy="1052493"/>
            <a:chOff x="9144000" y="1433513"/>
            <a:chExt cx="1408161" cy="1408161"/>
          </a:xfrm>
        </p:grpSpPr>
        <p:sp>
          <p:nvSpPr>
            <p:cNvPr id="32" name="Rectangle 31"/>
            <p:cNvSpPr/>
            <p:nvPr userDrawn="1"/>
          </p:nvSpPr>
          <p:spPr>
            <a:xfrm>
              <a:off x="9144000" y="1433513"/>
              <a:ext cx="1408161" cy="1408161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3" name="Rectangle 32"/>
            <p:cNvSpPr/>
            <p:nvPr userDrawn="1"/>
          </p:nvSpPr>
          <p:spPr>
            <a:xfrm>
              <a:off x="9361573" y="1651086"/>
              <a:ext cx="973015" cy="97301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34" name="Text Placeholder 5"/>
          <p:cNvSpPr>
            <a:spLocks noGrp="1"/>
          </p:cNvSpPr>
          <p:nvPr>
            <p:ph type="body" sz="quarter" idx="25" hasCustomPrompt="1"/>
          </p:nvPr>
        </p:nvSpPr>
        <p:spPr>
          <a:xfrm>
            <a:off x="9306619" y="7877968"/>
            <a:ext cx="724962" cy="910330"/>
          </a:xfrm>
        </p:spPr>
        <p:txBody>
          <a:bodyPr numCol="1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0</a:t>
            </a:r>
            <a:endParaRPr kumimoji="1" lang="ja-JP" altLang="en-US" dirty="0"/>
          </a:p>
        </p:txBody>
      </p:sp>
      <p:sp>
        <p:nvSpPr>
          <p:cNvPr id="35" name="Text Placeholder 5"/>
          <p:cNvSpPr>
            <a:spLocks noGrp="1"/>
          </p:cNvSpPr>
          <p:nvPr>
            <p:ph type="body" sz="quarter" idx="26" hasCustomPrompt="1"/>
          </p:nvPr>
        </p:nvSpPr>
        <p:spPr>
          <a:xfrm>
            <a:off x="10389421" y="8376427"/>
            <a:ext cx="4875979" cy="337024"/>
          </a:xfrm>
        </p:spPr>
        <p:txBody>
          <a:bodyPr anchor="t"/>
          <a:lstStyle>
            <a:lvl1pPr marL="0" indent="0" algn="just">
              <a:lnSpc>
                <a:spcPct val="100000"/>
              </a:lnSpc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6" name="Text Placeholder 5"/>
          <p:cNvSpPr>
            <a:spLocks noGrp="1"/>
          </p:cNvSpPr>
          <p:nvPr>
            <p:ph type="body" sz="quarter" idx="27" hasCustomPrompt="1"/>
          </p:nvPr>
        </p:nvSpPr>
        <p:spPr>
          <a:xfrm>
            <a:off x="10389421" y="7806887"/>
            <a:ext cx="4875979" cy="604071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7970836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mbered list - 6 ite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5" name="Rectangle 4"/>
          <p:cNvSpPr/>
          <p:nvPr userDrawn="1"/>
        </p:nvSpPr>
        <p:spPr>
          <a:xfrm>
            <a:off x="0" y="-1588"/>
            <a:ext cx="6510634" cy="10286207"/>
          </a:xfrm>
          <a:prstGeom prst="rect">
            <a:avLst/>
          </a:prstGeom>
          <a:solidFill>
            <a:srgbClr val="1F3F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kumimoji="1" lang="ja-JP" altLang="en-US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588286" y="3633535"/>
            <a:ext cx="5334063" cy="3018343"/>
          </a:xfrm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grpSp>
        <p:nvGrpSpPr>
          <p:cNvPr id="9" name="Group 8"/>
          <p:cNvGrpSpPr/>
          <p:nvPr userDrawn="1"/>
        </p:nvGrpSpPr>
        <p:grpSpPr>
          <a:xfrm>
            <a:off x="7673979" y="3025884"/>
            <a:ext cx="1052493" cy="1052493"/>
            <a:chOff x="9144000" y="1433513"/>
            <a:chExt cx="1408161" cy="1408161"/>
          </a:xfrm>
        </p:grpSpPr>
        <p:sp>
          <p:nvSpPr>
            <p:cNvPr id="7" name="Rectangle 6"/>
            <p:cNvSpPr/>
            <p:nvPr userDrawn="1"/>
          </p:nvSpPr>
          <p:spPr>
            <a:xfrm>
              <a:off x="9144000" y="1433513"/>
              <a:ext cx="1408161" cy="1408161"/>
            </a:xfrm>
            <a:prstGeom prst="rect">
              <a:avLst/>
            </a:prstGeom>
            <a:solidFill>
              <a:srgbClr val="FF0000">
                <a:alpha val="14118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" name="Rectangle 7"/>
            <p:cNvSpPr/>
            <p:nvPr userDrawn="1"/>
          </p:nvSpPr>
          <p:spPr>
            <a:xfrm>
              <a:off x="9361573" y="1651086"/>
              <a:ext cx="973015" cy="97301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0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7836598" y="3096965"/>
            <a:ext cx="724962" cy="910330"/>
          </a:xfrm>
        </p:spPr>
        <p:txBody>
          <a:bodyPr numCol="1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0</a:t>
            </a:r>
            <a:endParaRPr kumimoji="1" lang="ja-JP" altLang="en-US" dirty="0"/>
          </a:p>
        </p:txBody>
      </p:sp>
      <p:sp>
        <p:nvSpPr>
          <p:cNvPr id="11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8919401" y="3595424"/>
            <a:ext cx="3127722" cy="337024"/>
          </a:xfrm>
        </p:spPr>
        <p:txBody>
          <a:bodyPr anchor="t"/>
          <a:lstStyle>
            <a:lvl1pPr marL="0" indent="0" algn="just">
              <a:lnSpc>
                <a:spcPct val="100000"/>
              </a:lnSpc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8919401" y="3025884"/>
            <a:ext cx="3127722" cy="604071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grpSp>
        <p:nvGrpSpPr>
          <p:cNvPr id="13" name="Group 12"/>
          <p:cNvGrpSpPr/>
          <p:nvPr userDrawn="1"/>
        </p:nvGrpSpPr>
        <p:grpSpPr>
          <a:xfrm>
            <a:off x="7673979" y="4619228"/>
            <a:ext cx="1052493" cy="1052493"/>
            <a:chOff x="9144000" y="1433513"/>
            <a:chExt cx="1408161" cy="1408161"/>
          </a:xfrm>
        </p:grpSpPr>
        <p:sp>
          <p:nvSpPr>
            <p:cNvPr id="14" name="Rectangle 13"/>
            <p:cNvSpPr/>
            <p:nvPr userDrawn="1"/>
          </p:nvSpPr>
          <p:spPr>
            <a:xfrm>
              <a:off x="9144000" y="1433513"/>
              <a:ext cx="1408161" cy="1408161"/>
            </a:xfrm>
            <a:prstGeom prst="rect">
              <a:avLst/>
            </a:prstGeom>
            <a:solidFill>
              <a:srgbClr val="FF0000">
                <a:alpha val="14118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9361573" y="1651086"/>
              <a:ext cx="973015" cy="97301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6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7836598" y="4690309"/>
            <a:ext cx="724962" cy="910330"/>
          </a:xfrm>
        </p:spPr>
        <p:txBody>
          <a:bodyPr numCol="1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0</a:t>
            </a:r>
            <a:endParaRPr kumimoji="1" lang="ja-JP" altLang="en-US" dirty="0"/>
          </a:p>
        </p:txBody>
      </p:sp>
      <p:sp>
        <p:nvSpPr>
          <p:cNvPr id="17" name="Text Placeholder 5"/>
          <p:cNvSpPr>
            <a:spLocks noGrp="1"/>
          </p:cNvSpPr>
          <p:nvPr>
            <p:ph type="body" sz="quarter" idx="17" hasCustomPrompt="1"/>
          </p:nvPr>
        </p:nvSpPr>
        <p:spPr>
          <a:xfrm>
            <a:off x="8919401" y="5188768"/>
            <a:ext cx="3127722" cy="337024"/>
          </a:xfrm>
        </p:spPr>
        <p:txBody>
          <a:bodyPr anchor="t"/>
          <a:lstStyle>
            <a:lvl1pPr marL="0" indent="0" algn="just">
              <a:lnSpc>
                <a:spcPct val="100000"/>
              </a:lnSpc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8" name="Text Placeholder 5"/>
          <p:cNvSpPr>
            <a:spLocks noGrp="1"/>
          </p:cNvSpPr>
          <p:nvPr>
            <p:ph type="body" sz="quarter" idx="18" hasCustomPrompt="1"/>
          </p:nvPr>
        </p:nvSpPr>
        <p:spPr>
          <a:xfrm>
            <a:off x="8919401" y="4619228"/>
            <a:ext cx="3127722" cy="604071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grpSp>
        <p:nvGrpSpPr>
          <p:cNvPr id="19" name="Group 18"/>
          <p:cNvGrpSpPr/>
          <p:nvPr userDrawn="1"/>
        </p:nvGrpSpPr>
        <p:grpSpPr>
          <a:xfrm>
            <a:off x="7673979" y="6212571"/>
            <a:ext cx="1052493" cy="1052493"/>
            <a:chOff x="9144000" y="1433513"/>
            <a:chExt cx="1408161" cy="1408161"/>
          </a:xfrm>
        </p:grpSpPr>
        <p:sp>
          <p:nvSpPr>
            <p:cNvPr id="20" name="Rectangle 19"/>
            <p:cNvSpPr/>
            <p:nvPr userDrawn="1"/>
          </p:nvSpPr>
          <p:spPr>
            <a:xfrm>
              <a:off x="9144000" y="1433513"/>
              <a:ext cx="1408161" cy="1408161"/>
            </a:xfrm>
            <a:prstGeom prst="rect">
              <a:avLst/>
            </a:prstGeom>
            <a:solidFill>
              <a:srgbClr val="FF0000">
                <a:alpha val="14118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1" name="Rectangle 20"/>
            <p:cNvSpPr/>
            <p:nvPr userDrawn="1"/>
          </p:nvSpPr>
          <p:spPr>
            <a:xfrm>
              <a:off x="9361573" y="1651086"/>
              <a:ext cx="973015" cy="97301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2" name="Text Placeholder 5"/>
          <p:cNvSpPr>
            <a:spLocks noGrp="1"/>
          </p:cNvSpPr>
          <p:nvPr>
            <p:ph type="body" sz="quarter" idx="19" hasCustomPrompt="1"/>
          </p:nvPr>
        </p:nvSpPr>
        <p:spPr>
          <a:xfrm>
            <a:off x="7836598" y="6283652"/>
            <a:ext cx="724962" cy="910330"/>
          </a:xfrm>
        </p:spPr>
        <p:txBody>
          <a:bodyPr numCol="1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0</a:t>
            </a:r>
            <a:endParaRPr kumimoji="1" lang="ja-JP" altLang="en-US" dirty="0"/>
          </a:p>
        </p:txBody>
      </p:sp>
      <p:sp>
        <p:nvSpPr>
          <p:cNvPr id="23" name="Text Placeholder 5"/>
          <p:cNvSpPr>
            <a:spLocks noGrp="1"/>
          </p:cNvSpPr>
          <p:nvPr>
            <p:ph type="body" sz="quarter" idx="20" hasCustomPrompt="1"/>
          </p:nvPr>
        </p:nvSpPr>
        <p:spPr>
          <a:xfrm>
            <a:off x="8919401" y="6782111"/>
            <a:ext cx="3127722" cy="337024"/>
          </a:xfrm>
        </p:spPr>
        <p:txBody>
          <a:bodyPr anchor="t"/>
          <a:lstStyle>
            <a:lvl1pPr marL="0" indent="0" algn="just">
              <a:lnSpc>
                <a:spcPct val="100000"/>
              </a:lnSpc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4" name="Text Placeholder 5"/>
          <p:cNvSpPr>
            <a:spLocks noGrp="1"/>
          </p:cNvSpPr>
          <p:nvPr>
            <p:ph type="body" sz="quarter" idx="21" hasCustomPrompt="1"/>
          </p:nvPr>
        </p:nvSpPr>
        <p:spPr>
          <a:xfrm>
            <a:off x="8919401" y="6212571"/>
            <a:ext cx="3127722" cy="604071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40" name="Text Placeholder 5"/>
          <p:cNvSpPr>
            <a:spLocks noGrp="1"/>
          </p:cNvSpPr>
          <p:nvPr>
            <p:ph type="body" sz="quarter" idx="22" hasCustomPrompt="1"/>
          </p:nvPr>
        </p:nvSpPr>
        <p:spPr>
          <a:xfrm>
            <a:off x="12674125" y="3096965"/>
            <a:ext cx="724962" cy="910330"/>
          </a:xfrm>
        </p:spPr>
        <p:txBody>
          <a:bodyPr numCol="1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0</a:t>
            </a:r>
            <a:endParaRPr kumimoji="1" lang="ja-JP" altLang="en-US" dirty="0"/>
          </a:p>
        </p:txBody>
      </p:sp>
      <p:sp>
        <p:nvSpPr>
          <p:cNvPr id="41" name="Text Placeholder 5"/>
          <p:cNvSpPr>
            <a:spLocks noGrp="1"/>
          </p:cNvSpPr>
          <p:nvPr>
            <p:ph type="body" sz="quarter" idx="23" hasCustomPrompt="1"/>
          </p:nvPr>
        </p:nvSpPr>
        <p:spPr>
          <a:xfrm>
            <a:off x="13756928" y="3595424"/>
            <a:ext cx="3127722" cy="337024"/>
          </a:xfrm>
        </p:spPr>
        <p:txBody>
          <a:bodyPr anchor="t"/>
          <a:lstStyle>
            <a:lvl1pPr marL="0" indent="0" algn="just">
              <a:lnSpc>
                <a:spcPct val="100000"/>
              </a:lnSpc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42" name="Text Placeholder 5"/>
          <p:cNvSpPr>
            <a:spLocks noGrp="1"/>
          </p:cNvSpPr>
          <p:nvPr>
            <p:ph type="body" sz="quarter" idx="24" hasCustomPrompt="1"/>
          </p:nvPr>
        </p:nvSpPr>
        <p:spPr>
          <a:xfrm>
            <a:off x="13756928" y="3025884"/>
            <a:ext cx="3127722" cy="604071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46" name="Text Placeholder 5"/>
          <p:cNvSpPr>
            <a:spLocks noGrp="1"/>
          </p:cNvSpPr>
          <p:nvPr>
            <p:ph type="body" sz="quarter" idx="25" hasCustomPrompt="1"/>
          </p:nvPr>
        </p:nvSpPr>
        <p:spPr>
          <a:xfrm>
            <a:off x="12674125" y="4690309"/>
            <a:ext cx="724962" cy="910330"/>
          </a:xfrm>
        </p:spPr>
        <p:txBody>
          <a:bodyPr numCol="1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0</a:t>
            </a:r>
            <a:endParaRPr kumimoji="1" lang="ja-JP" altLang="en-US" dirty="0"/>
          </a:p>
        </p:txBody>
      </p:sp>
      <p:sp>
        <p:nvSpPr>
          <p:cNvPr id="47" name="Text Placeholder 5"/>
          <p:cNvSpPr>
            <a:spLocks noGrp="1"/>
          </p:cNvSpPr>
          <p:nvPr>
            <p:ph type="body" sz="quarter" idx="26" hasCustomPrompt="1"/>
          </p:nvPr>
        </p:nvSpPr>
        <p:spPr>
          <a:xfrm>
            <a:off x="13756928" y="5188768"/>
            <a:ext cx="3127722" cy="337024"/>
          </a:xfrm>
        </p:spPr>
        <p:txBody>
          <a:bodyPr anchor="t"/>
          <a:lstStyle>
            <a:lvl1pPr marL="0" indent="0" algn="just">
              <a:lnSpc>
                <a:spcPct val="100000"/>
              </a:lnSpc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48" name="Text Placeholder 5"/>
          <p:cNvSpPr>
            <a:spLocks noGrp="1"/>
          </p:cNvSpPr>
          <p:nvPr>
            <p:ph type="body" sz="quarter" idx="27" hasCustomPrompt="1"/>
          </p:nvPr>
        </p:nvSpPr>
        <p:spPr>
          <a:xfrm>
            <a:off x="13756928" y="4619228"/>
            <a:ext cx="3127722" cy="604071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52" name="Text Placeholder 5"/>
          <p:cNvSpPr>
            <a:spLocks noGrp="1"/>
          </p:cNvSpPr>
          <p:nvPr>
            <p:ph type="body" sz="quarter" idx="28" hasCustomPrompt="1"/>
          </p:nvPr>
        </p:nvSpPr>
        <p:spPr>
          <a:xfrm>
            <a:off x="12674125" y="6283652"/>
            <a:ext cx="724962" cy="910330"/>
          </a:xfrm>
        </p:spPr>
        <p:txBody>
          <a:bodyPr numCol="1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0</a:t>
            </a:r>
            <a:endParaRPr kumimoji="1" lang="ja-JP" altLang="en-US" dirty="0"/>
          </a:p>
        </p:txBody>
      </p:sp>
      <p:sp>
        <p:nvSpPr>
          <p:cNvPr id="53" name="Text Placeholder 5"/>
          <p:cNvSpPr>
            <a:spLocks noGrp="1"/>
          </p:cNvSpPr>
          <p:nvPr>
            <p:ph type="body" sz="quarter" idx="29" hasCustomPrompt="1"/>
          </p:nvPr>
        </p:nvSpPr>
        <p:spPr>
          <a:xfrm>
            <a:off x="13756928" y="6782111"/>
            <a:ext cx="3127722" cy="337024"/>
          </a:xfrm>
        </p:spPr>
        <p:txBody>
          <a:bodyPr anchor="t"/>
          <a:lstStyle>
            <a:lvl1pPr marL="0" indent="0" algn="just">
              <a:lnSpc>
                <a:spcPct val="100000"/>
              </a:lnSpc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54" name="Text Placeholder 5"/>
          <p:cNvSpPr>
            <a:spLocks noGrp="1"/>
          </p:cNvSpPr>
          <p:nvPr>
            <p:ph type="body" sz="quarter" idx="30" hasCustomPrompt="1"/>
          </p:nvPr>
        </p:nvSpPr>
        <p:spPr>
          <a:xfrm>
            <a:off x="13756928" y="6212571"/>
            <a:ext cx="3127722" cy="604071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6050084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5" name="Rectangle 4"/>
          <p:cNvSpPr/>
          <p:nvPr userDrawn="1"/>
        </p:nvSpPr>
        <p:spPr>
          <a:xfrm>
            <a:off x="0" y="-1588"/>
            <a:ext cx="9144000" cy="1028620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kumimoji="1" lang="ja-JP" altLang="en-US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1403870" y="2086656"/>
            <a:ext cx="6100016" cy="6110513"/>
          </a:xfrm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sp>
        <p:nvSpPr>
          <p:cNvPr id="7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11169649" y="4034971"/>
            <a:ext cx="5175251" cy="3051630"/>
          </a:xfrm>
        </p:spPr>
        <p:txBody>
          <a:bodyPr numCol="1" spcCol="540000" anchor="t"/>
          <a:lstStyle>
            <a:lvl1pPr marL="0" indent="0" algn="just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11169650" y="2719235"/>
            <a:ext cx="5175250" cy="1146681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5009882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5" name="Rectangle 4"/>
          <p:cNvSpPr/>
          <p:nvPr userDrawn="1"/>
        </p:nvSpPr>
        <p:spPr>
          <a:xfrm>
            <a:off x="0" y="-1588"/>
            <a:ext cx="9144000" cy="1028620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kumimoji="1" lang="ja-JP" altLang="en-US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1403870" y="2086656"/>
            <a:ext cx="6100016" cy="6110513"/>
          </a:xfrm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sp>
        <p:nvSpPr>
          <p:cNvPr id="7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11169649" y="2918733"/>
            <a:ext cx="5175251" cy="2107520"/>
          </a:xfrm>
        </p:spPr>
        <p:txBody>
          <a:bodyPr numCol="1" spcCol="540000" anchor="t"/>
          <a:lstStyle>
            <a:lvl1pPr marL="0" indent="0" algn="just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11169650" y="2154012"/>
            <a:ext cx="5175250" cy="595666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11169649" y="5973990"/>
            <a:ext cx="5175251" cy="2107520"/>
          </a:xfrm>
        </p:spPr>
        <p:txBody>
          <a:bodyPr numCol="1" spcCol="540000" anchor="t"/>
          <a:lstStyle>
            <a:lvl1pPr marL="0" indent="0" algn="just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7" hasCustomPrompt="1"/>
          </p:nvPr>
        </p:nvSpPr>
        <p:spPr>
          <a:xfrm>
            <a:off x="11169650" y="5209269"/>
            <a:ext cx="5175250" cy="595666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4716717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file 1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5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1403350" y="-1"/>
            <a:ext cx="5724525" cy="10285413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9144000" y="2292005"/>
            <a:ext cx="7740650" cy="1141412"/>
          </a:xfrm>
        </p:spPr>
        <p:txBody>
          <a:bodyPr anchor="b"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9144000" y="4435579"/>
            <a:ext cx="7221904" cy="2496721"/>
          </a:xfrm>
        </p:spPr>
        <p:txBody>
          <a:bodyPr anchor="t"/>
          <a:lstStyle>
            <a:lvl1pPr marL="0" indent="0" algn="just">
              <a:spcBef>
                <a:spcPts val="0"/>
              </a:spcBef>
              <a:buFontTx/>
              <a:buNone/>
              <a:defRPr>
                <a:solidFill>
                  <a:schemeClr val="bg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9144000" y="3311949"/>
            <a:ext cx="7740650" cy="701273"/>
          </a:xfrm>
        </p:spPr>
        <p:txBody>
          <a:bodyPr anchor="t">
            <a:normAutofit/>
          </a:bodyPr>
          <a:lstStyle>
            <a:lvl1pPr marL="0" indent="0" algn="just">
              <a:lnSpc>
                <a:spcPct val="130000"/>
              </a:lnSpc>
              <a:spcBef>
                <a:spcPts val="0"/>
              </a:spcBef>
              <a:buFontTx/>
              <a:buNone/>
              <a:defRPr sz="2800">
                <a:solidFill>
                  <a:schemeClr val="bg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cxnSp>
        <p:nvCxnSpPr>
          <p:cNvPr id="10" name="Straight Connector 9"/>
          <p:cNvCxnSpPr/>
          <p:nvPr userDrawn="1"/>
        </p:nvCxnSpPr>
        <p:spPr>
          <a:xfrm flipV="1">
            <a:off x="9225281" y="4163666"/>
            <a:ext cx="9062719" cy="3856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9144000" y="7086600"/>
            <a:ext cx="7221904" cy="1800225"/>
          </a:xfrm>
        </p:spPr>
        <p:txBody>
          <a:bodyPr anchor="b">
            <a:normAutofit/>
          </a:bodyPr>
          <a:lstStyle>
            <a:lvl1pPr marL="285750" indent="-285750" algn="just">
              <a:spcBef>
                <a:spcPts val="0"/>
              </a:spcBef>
              <a:buFont typeface="Wingdings" panose="05000000000000000000" pitchFamily="2" charset="2"/>
              <a:buChar char="l"/>
              <a:defRPr sz="1400">
                <a:solidFill>
                  <a:schemeClr val="bg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4016144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fi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11160124" y="-1"/>
            <a:ext cx="5724525" cy="10285413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458107" y="9616425"/>
            <a:ext cx="6087836" cy="547603"/>
          </a:xfrm>
        </p:spPr>
        <p:txBody>
          <a:bodyPr/>
          <a:lstStyle>
            <a:lvl1pPr algn="l">
              <a:defRPr/>
            </a:lvl1pPr>
          </a:lstStyle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458107" y="8877368"/>
            <a:ext cx="1219200" cy="1012858"/>
          </a:xfrm>
        </p:spPr>
        <p:txBody>
          <a:bodyPr/>
          <a:lstStyle>
            <a:lvl1pPr algn="l">
              <a:defRPr/>
            </a:lvl1pPr>
          </a:lstStyle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1403350" y="1398588"/>
            <a:ext cx="7740650" cy="1141412"/>
          </a:xfrm>
        </p:spPr>
        <p:txBody>
          <a:bodyPr anchor="t"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1403350" y="6155103"/>
            <a:ext cx="7221904" cy="2496721"/>
          </a:xfrm>
        </p:spPr>
        <p:txBody>
          <a:bodyPr anchor="t"/>
          <a:lstStyle>
            <a:lvl1pPr marL="0" indent="0" algn="just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1403350" y="4061731"/>
            <a:ext cx="7221904" cy="2024765"/>
          </a:xfrm>
        </p:spPr>
        <p:txBody>
          <a:bodyPr anchor="b">
            <a:normAutofit/>
          </a:bodyPr>
          <a:lstStyle>
            <a:lvl1pPr marL="0" indent="0" algn="just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4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1403350" y="2257867"/>
            <a:ext cx="7740650" cy="839263"/>
          </a:xfrm>
        </p:spPr>
        <p:txBody>
          <a:bodyPr anchor="t">
            <a:noAutofit/>
          </a:bodyPr>
          <a:lstStyle>
            <a:lvl1pPr marL="0" indent="0" algn="just">
              <a:lnSpc>
                <a:spcPct val="130000"/>
              </a:lnSpc>
              <a:spcBef>
                <a:spcPts val="0"/>
              </a:spcBef>
              <a:buFontTx/>
              <a:buNone/>
              <a:defRPr sz="3600" baseline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Subtitle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2807284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3022600" y="1250122"/>
            <a:ext cx="12242800" cy="1042908"/>
          </a:xfrm>
        </p:spPr>
        <p:txBody>
          <a:bodyPr anchor="b"/>
          <a:lstStyle>
            <a:lvl1pPr algn="ctr">
              <a:defRPr/>
            </a:lvl1pPr>
          </a:lstStyle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2118157" y="3125257"/>
            <a:ext cx="2778125" cy="2778125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1403350" y="7097212"/>
            <a:ext cx="4207741" cy="1789613"/>
          </a:xfrm>
        </p:spPr>
        <p:txBody>
          <a:bodyPr anchor="t"/>
          <a:lstStyle>
            <a:lvl1pPr marL="0" indent="0" algn="l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1403350" y="5987867"/>
            <a:ext cx="4207741" cy="586241"/>
          </a:xfrm>
        </p:spPr>
        <p:txBody>
          <a:bodyPr anchor="b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Caption goes here</a:t>
            </a:r>
            <a:endParaRPr kumimoji="1" lang="ja-JP" altLang="en-US" dirty="0"/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3022601" y="2293030"/>
            <a:ext cx="12242800" cy="440459"/>
          </a:xfrm>
        </p:spPr>
        <p:txBody>
          <a:bodyPr anchor="t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1" name="Picture Placeholder 6"/>
          <p:cNvSpPr>
            <a:spLocks noGrp="1"/>
          </p:cNvSpPr>
          <p:nvPr>
            <p:ph type="pic" sz="quarter" idx="16"/>
          </p:nvPr>
        </p:nvSpPr>
        <p:spPr>
          <a:xfrm>
            <a:off x="7754936" y="3125257"/>
            <a:ext cx="2778125" cy="2778125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17" hasCustomPrompt="1"/>
          </p:nvPr>
        </p:nvSpPr>
        <p:spPr>
          <a:xfrm>
            <a:off x="7040129" y="7097212"/>
            <a:ext cx="4207741" cy="1789613"/>
          </a:xfrm>
        </p:spPr>
        <p:txBody>
          <a:bodyPr anchor="t"/>
          <a:lstStyle>
            <a:lvl1pPr marL="0" indent="0" algn="l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3" name="Text Placeholder 5"/>
          <p:cNvSpPr>
            <a:spLocks noGrp="1"/>
          </p:cNvSpPr>
          <p:nvPr>
            <p:ph type="body" sz="quarter" idx="18" hasCustomPrompt="1"/>
          </p:nvPr>
        </p:nvSpPr>
        <p:spPr>
          <a:xfrm>
            <a:off x="7040129" y="5987867"/>
            <a:ext cx="4207741" cy="586241"/>
          </a:xfrm>
        </p:spPr>
        <p:txBody>
          <a:bodyPr anchor="b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Caption goes here</a:t>
            </a:r>
            <a:endParaRPr kumimoji="1" lang="ja-JP" altLang="en-US" dirty="0"/>
          </a:p>
        </p:txBody>
      </p:sp>
      <p:sp>
        <p:nvSpPr>
          <p:cNvPr id="14" name="Picture Placeholder 6"/>
          <p:cNvSpPr>
            <a:spLocks noGrp="1"/>
          </p:cNvSpPr>
          <p:nvPr>
            <p:ph type="pic" sz="quarter" idx="19"/>
          </p:nvPr>
        </p:nvSpPr>
        <p:spPr>
          <a:xfrm>
            <a:off x="13391716" y="3125257"/>
            <a:ext cx="2778125" cy="2778125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15" name="Text Placeholder 5"/>
          <p:cNvSpPr>
            <a:spLocks noGrp="1"/>
          </p:cNvSpPr>
          <p:nvPr>
            <p:ph type="body" sz="quarter" idx="20" hasCustomPrompt="1"/>
          </p:nvPr>
        </p:nvSpPr>
        <p:spPr>
          <a:xfrm>
            <a:off x="12676909" y="7097212"/>
            <a:ext cx="4207741" cy="1789613"/>
          </a:xfrm>
        </p:spPr>
        <p:txBody>
          <a:bodyPr anchor="t"/>
          <a:lstStyle>
            <a:lvl1pPr marL="0" indent="0" algn="l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6" name="Text Placeholder 5"/>
          <p:cNvSpPr>
            <a:spLocks noGrp="1"/>
          </p:cNvSpPr>
          <p:nvPr>
            <p:ph type="body" sz="quarter" idx="21" hasCustomPrompt="1"/>
          </p:nvPr>
        </p:nvSpPr>
        <p:spPr>
          <a:xfrm>
            <a:off x="12676909" y="5987867"/>
            <a:ext cx="4207741" cy="586241"/>
          </a:xfrm>
        </p:spPr>
        <p:txBody>
          <a:bodyPr anchor="b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Caption goes here</a:t>
            </a:r>
            <a:endParaRPr kumimoji="1" lang="ja-JP" altLang="en-US" dirty="0"/>
          </a:p>
        </p:txBody>
      </p:sp>
      <p:sp>
        <p:nvSpPr>
          <p:cNvPr id="17" name="Text Placeholder 5"/>
          <p:cNvSpPr>
            <a:spLocks noGrp="1"/>
          </p:cNvSpPr>
          <p:nvPr>
            <p:ph type="body" sz="quarter" idx="22" hasCustomPrompt="1"/>
          </p:nvPr>
        </p:nvSpPr>
        <p:spPr>
          <a:xfrm>
            <a:off x="1403350" y="6612349"/>
            <a:ext cx="4207741" cy="44045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00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8" name="Text Placeholder 5"/>
          <p:cNvSpPr>
            <a:spLocks noGrp="1"/>
          </p:cNvSpPr>
          <p:nvPr>
            <p:ph type="body" sz="quarter" idx="23" hasCustomPrompt="1"/>
          </p:nvPr>
        </p:nvSpPr>
        <p:spPr>
          <a:xfrm>
            <a:off x="7040129" y="6612349"/>
            <a:ext cx="4207741" cy="44045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00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9" name="Text Placeholder 5"/>
          <p:cNvSpPr>
            <a:spLocks noGrp="1"/>
          </p:cNvSpPr>
          <p:nvPr>
            <p:ph type="body" sz="quarter" idx="24" hasCustomPrompt="1"/>
          </p:nvPr>
        </p:nvSpPr>
        <p:spPr>
          <a:xfrm>
            <a:off x="12676909" y="6612349"/>
            <a:ext cx="4207741" cy="44045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00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6002693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23" name="Picture Placeholder 6"/>
          <p:cNvSpPr>
            <a:spLocks noGrp="1"/>
          </p:cNvSpPr>
          <p:nvPr>
            <p:ph type="pic" sz="quarter" idx="16"/>
          </p:nvPr>
        </p:nvSpPr>
        <p:spPr>
          <a:xfrm>
            <a:off x="7754936" y="2244472"/>
            <a:ext cx="2778125" cy="2778125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24" name="Text Placeholder 5"/>
          <p:cNvSpPr>
            <a:spLocks noGrp="1"/>
          </p:cNvSpPr>
          <p:nvPr>
            <p:ph type="body" sz="quarter" idx="17" hasCustomPrompt="1"/>
          </p:nvPr>
        </p:nvSpPr>
        <p:spPr>
          <a:xfrm>
            <a:off x="7040129" y="6216427"/>
            <a:ext cx="4207741" cy="1789613"/>
          </a:xfrm>
        </p:spPr>
        <p:txBody>
          <a:bodyPr anchor="t"/>
          <a:lstStyle>
            <a:lvl1pPr marL="0" indent="0" algn="l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5" name="Text Placeholder 5"/>
          <p:cNvSpPr>
            <a:spLocks noGrp="1"/>
          </p:cNvSpPr>
          <p:nvPr>
            <p:ph type="body" sz="quarter" idx="18" hasCustomPrompt="1"/>
          </p:nvPr>
        </p:nvSpPr>
        <p:spPr>
          <a:xfrm>
            <a:off x="7040129" y="5107082"/>
            <a:ext cx="4207741" cy="586241"/>
          </a:xfrm>
        </p:spPr>
        <p:txBody>
          <a:bodyPr anchor="b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Caption goes here</a:t>
            </a:r>
            <a:endParaRPr kumimoji="1" lang="ja-JP" altLang="en-US" dirty="0"/>
          </a:p>
        </p:txBody>
      </p:sp>
      <p:sp>
        <p:nvSpPr>
          <p:cNvPr id="26" name="Picture Placeholder 6"/>
          <p:cNvSpPr>
            <a:spLocks noGrp="1"/>
          </p:cNvSpPr>
          <p:nvPr>
            <p:ph type="pic" sz="quarter" idx="19"/>
          </p:nvPr>
        </p:nvSpPr>
        <p:spPr>
          <a:xfrm>
            <a:off x="13391716" y="2244472"/>
            <a:ext cx="2778125" cy="2778125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27" name="Text Placeholder 5"/>
          <p:cNvSpPr>
            <a:spLocks noGrp="1"/>
          </p:cNvSpPr>
          <p:nvPr>
            <p:ph type="body" sz="quarter" idx="20" hasCustomPrompt="1"/>
          </p:nvPr>
        </p:nvSpPr>
        <p:spPr>
          <a:xfrm>
            <a:off x="12676909" y="6216427"/>
            <a:ext cx="4207741" cy="1789613"/>
          </a:xfrm>
        </p:spPr>
        <p:txBody>
          <a:bodyPr anchor="t"/>
          <a:lstStyle>
            <a:lvl1pPr marL="0" indent="0" algn="l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8" name="Text Placeholder 5"/>
          <p:cNvSpPr>
            <a:spLocks noGrp="1"/>
          </p:cNvSpPr>
          <p:nvPr>
            <p:ph type="body" sz="quarter" idx="21" hasCustomPrompt="1"/>
          </p:nvPr>
        </p:nvSpPr>
        <p:spPr>
          <a:xfrm>
            <a:off x="12676909" y="5107082"/>
            <a:ext cx="4207741" cy="586241"/>
          </a:xfrm>
        </p:spPr>
        <p:txBody>
          <a:bodyPr anchor="b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Caption goes here</a:t>
            </a:r>
            <a:endParaRPr kumimoji="1" lang="ja-JP" altLang="en-US" dirty="0"/>
          </a:p>
        </p:txBody>
      </p:sp>
      <p:sp>
        <p:nvSpPr>
          <p:cNvPr id="29" name="Text Placeholder 5"/>
          <p:cNvSpPr>
            <a:spLocks noGrp="1"/>
          </p:cNvSpPr>
          <p:nvPr>
            <p:ph type="body" sz="quarter" idx="23" hasCustomPrompt="1"/>
          </p:nvPr>
        </p:nvSpPr>
        <p:spPr>
          <a:xfrm>
            <a:off x="7040129" y="5731564"/>
            <a:ext cx="4207741" cy="44045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00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0" name="Text Placeholder 5"/>
          <p:cNvSpPr>
            <a:spLocks noGrp="1"/>
          </p:cNvSpPr>
          <p:nvPr>
            <p:ph type="body" sz="quarter" idx="24" hasCustomPrompt="1"/>
          </p:nvPr>
        </p:nvSpPr>
        <p:spPr>
          <a:xfrm>
            <a:off x="12676909" y="5731564"/>
            <a:ext cx="4207741" cy="44045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00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1" name="Title 1"/>
          <p:cNvSpPr>
            <a:spLocks noGrp="1"/>
          </p:cNvSpPr>
          <p:nvPr>
            <p:ph type="title" hasCustomPrompt="1"/>
          </p:nvPr>
        </p:nvSpPr>
        <p:spPr>
          <a:xfrm>
            <a:off x="1403349" y="2116810"/>
            <a:ext cx="4518479" cy="3018343"/>
          </a:xfrm>
        </p:spPr>
        <p:txBody>
          <a:bodyPr anchor="b"/>
          <a:lstStyle>
            <a:lvl1pPr algn="l">
              <a:defRPr/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sp>
        <p:nvSpPr>
          <p:cNvPr id="32" name="Text Placeholder 5"/>
          <p:cNvSpPr>
            <a:spLocks noGrp="1"/>
          </p:cNvSpPr>
          <p:nvPr>
            <p:ph type="body" sz="quarter" idx="25" hasCustomPrompt="1"/>
          </p:nvPr>
        </p:nvSpPr>
        <p:spPr>
          <a:xfrm>
            <a:off x="1403349" y="5365094"/>
            <a:ext cx="4518480" cy="3512273"/>
          </a:xfrm>
        </p:spPr>
        <p:txBody>
          <a:bodyPr anchor="t"/>
          <a:lstStyle>
            <a:lvl1pPr marL="0" indent="0" algn="just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5718911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1403349" y="2116810"/>
            <a:ext cx="4518479" cy="3018343"/>
          </a:xfrm>
        </p:spPr>
        <p:txBody>
          <a:bodyPr anchor="b"/>
          <a:lstStyle>
            <a:lvl1pPr algn="l">
              <a:defRPr/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sp>
        <p:nvSpPr>
          <p:cNvPr id="14" name="Text Placeholder 5"/>
          <p:cNvSpPr>
            <a:spLocks noGrp="1"/>
          </p:cNvSpPr>
          <p:nvPr>
            <p:ph type="body" sz="quarter" idx="25" hasCustomPrompt="1"/>
          </p:nvPr>
        </p:nvSpPr>
        <p:spPr>
          <a:xfrm>
            <a:off x="1403349" y="5365094"/>
            <a:ext cx="4518480" cy="3512273"/>
          </a:xfrm>
        </p:spPr>
        <p:txBody>
          <a:bodyPr anchor="t"/>
          <a:lstStyle>
            <a:lvl1pPr marL="0" indent="0" algn="just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5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7980383" y="1433930"/>
            <a:ext cx="2327234" cy="2327234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16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7496370" y="4500221"/>
            <a:ext cx="3295260" cy="480140"/>
          </a:xfrm>
        </p:spPr>
        <p:txBody>
          <a:bodyPr anchor="t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7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7496370" y="3965159"/>
            <a:ext cx="3295260" cy="535061"/>
          </a:xfrm>
        </p:spPr>
        <p:txBody>
          <a:bodyPr anchor="b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Caption goes here</a:t>
            </a:r>
            <a:endParaRPr kumimoji="1" lang="ja-JP" altLang="en-US" dirty="0"/>
          </a:p>
        </p:txBody>
      </p:sp>
      <p:sp>
        <p:nvSpPr>
          <p:cNvPr id="18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12454153" y="1433930"/>
            <a:ext cx="2327234" cy="2327234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19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11970140" y="4500221"/>
            <a:ext cx="3295260" cy="480140"/>
          </a:xfrm>
        </p:spPr>
        <p:txBody>
          <a:bodyPr anchor="t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0" name="Text Placeholder 5"/>
          <p:cNvSpPr>
            <a:spLocks noGrp="1"/>
          </p:cNvSpPr>
          <p:nvPr>
            <p:ph type="body" sz="quarter" idx="17" hasCustomPrompt="1"/>
          </p:nvPr>
        </p:nvSpPr>
        <p:spPr>
          <a:xfrm>
            <a:off x="11970140" y="3965159"/>
            <a:ext cx="3295260" cy="535061"/>
          </a:xfrm>
        </p:spPr>
        <p:txBody>
          <a:bodyPr anchor="b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Caption goes here</a:t>
            </a:r>
            <a:endParaRPr kumimoji="1" lang="ja-JP" altLang="en-US" dirty="0"/>
          </a:p>
        </p:txBody>
      </p:sp>
      <p:sp>
        <p:nvSpPr>
          <p:cNvPr id="21" name="Picture Placeholder 6"/>
          <p:cNvSpPr>
            <a:spLocks noGrp="1"/>
          </p:cNvSpPr>
          <p:nvPr>
            <p:ph type="pic" sz="quarter" idx="21"/>
          </p:nvPr>
        </p:nvSpPr>
        <p:spPr>
          <a:xfrm>
            <a:off x="7980383" y="5330936"/>
            <a:ext cx="2327234" cy="2327234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22" name="Text Placeholder 5"/>
          <p:cNvSpPr>
            <a:spLocks noGrp="1"/>
          </p:cNvSpPr>
          <p:nvPr>
            <p:ph type="body" sz="quarter" idx="22" hasCustomPrompt="1"/>
          </p:nvPr>
        </p:nvSpPr>
        <p:spPr>
          <a:xfrm>
            <a:off x="7496370" y="8397227"/>
            <a:ext cx="3295260" cy="480140"/>
          </a:xfrm>
        </p:spPr>
        <p:txBody>
          <a:bodyPr anchor="t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3" name="Text Placeholder 5"/>
          <p:cNvSpPr>
            <a:spLocks noGrp="1"/>
          </p:cNvSpPr>
          <p:nvPr>
            <p:ph type="body" sz="quarter" idx="23" hasCustomPrompt="1"/>
          </p:nvPr>
        </p:nvSpPr>
        <p:spPr>
          <a:xfrm>
            <a:off x="7496370" y="7862165"/>
            <a:ext cx="3295260" cy="535061"/>
          </a:xfrm>
        </p:spPr>
        <p:txBody>
          <a:bodyPr anchor="b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Caption goes here</a:t>
            </a:r>
            <a:endParaRPr kumimoji="1" lang="ja-JP" altLang="en-US" dirty="0"/>
          </a:p>
        </p:txBody>
      </p:sp>
      <p:sp>
        <p:nvSpPr>
          <p:cNvPr id="24" name="Picture Placeholder 6"/>
          <p:cNvSpPr>
            <a:spLocks noGrp="1"/>
          </p:cNvSpPr>
          <p:nvPr>
            <p:ph type="pic" sz="quarter" idx="24"/>
          </p:nvPr>
        </p:nvSpPr>
        <p:spPr>
          <a:xfrm>
            <a:off x="12454153" y="5330936"/>
            <a:ext cx="2327234" cy="2327234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25" name="Text Placeholder 5"/>
          <p:cNvSpPr>
            <a:spLocks noGrp="1"/>
          </p:cNvSpPr>
          <p:nvPr>
            <p:ph type="body" sz="quarter" idx="26" hasCustomPrompt="1"/>
          </p:nvPr>
        </p:nvSpPr>
        <p:spPr>
          <a:xfrm>
            <a:off x="11970140" y="8397227"/>
            <a:ext cx="3295260" cy="480140"/>
          </a:xfrm>
        </p:spPr>
        <p:txBody>
          <a:bodyPr anchor="t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6" name="Text Placeholder 5"/>
          <p:cNvSpPr>
            <a:spLocks noGrp="1"/>
          </p:cNvSpPr>
          <p:nvPr>
            <p:ph type="body" sz="quarter" idx="27" hasCustomPrompt="1"/>
          </p:nvPr>
        </p:nvSpPr>
        <p:spPr>
          <a:xfrm>
            <a:off x="11970140" y="7862165"/>
            <a:ext cx="3295260" cy="535061"/>
          </a:xfrm>
        </p:spPr>
        <p:txBody>
          <a:bodyPr anchor="b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Caption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61463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943100" y="3751865"/>
            <a:ext cx="5854700" cy="2781683"/>
          </a:xfrm>
        </p:spPr>
        <p:txBody>
          <a:bodyPr anchor="ctr"/>
          <a:lstStyle>
            <a:lvl1pPr algn="r">
              <a:defRPr/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8280401" y="1398588"/>
            <a:ext cx="6984999" cy="7478779"/>
          </a:xfrm>
        </p:spPr>
        <p:txBody>
          <a:bodyPr anchor="ctr"/>
          <a:lstStyle>
            <a:lvl1pPr marL="285750" indent="-285750" algn="l">
              <a:spcBef>
                <a:spcPts val="1800"/>
              </a:spcBef>
              <a:buFont typeface="Wingdings" panose="05000000000000000000" pitchFamily="2" charset="2"/>
              <a:buChar char="l"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8944932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18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6816766" y="1433930"/>
            <a:ext cx="2327234" cy="2327234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19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6332753" y="4500221"/>
            <a:ext cx="3295260" cy="480140"/>
          </a:xfrm>
        </p:spPr>
        <p:txBody>
          <a:bodyPr anchor="t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0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6332753" y="3965159"/>
            <a:ext cx="3295260" cy="535061"/>
          </a:xfrm>
        </p:spPr>
        <p:txBody>
          <a:bodyPr anchor="b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Caption goes here</a:t>
            </a:r>
            <a:endParaRPr kumimoji="1" lang="ja-JP" altLang="en-US" dirty="0"/>
          </a:p>
        </p:txBody>
      </p:sp>
      <p:sp>
        <p:nvSpPr>
          <p:cNvPr id="21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10445084" y="1433930"/>
            <a:ext cx="2327234" cy="2327234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22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9961071" y="4500221"/>
            <a:ext cx="3295260" cy="480140"/>
          </a:xfrm>
        </p:spPr>
        <p:txBody>
          <a:bodyPr anchor="t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3" name="Text Placeholder 5"/>
          <p:cNvSpPr>
            <a:spLocks noGrp="1"/>
          </p:cNvSpPr>
          <p:nvPr>
            <p:ph type="body" sz="quarter" idx="17" hasCustomPrompt="1"/>
          </p:nvPr>
        </p:nvSpPr>
        <p:spPr>
          <a:xfrm>
            <a:off x="9961071" y="3965159"/>
            <a:ext cx="3295260" cy="535061"/>
          </a:xfrm>
        </p:spPr>
        <p:txBody>
          <a:bodyPr anchor="b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Caption goes here</a:t>
            </a:r>
            <a:endParaRPr kumimoji="1" lang="ja-JP" altLang="en-US" dirty="0"/>
          </a:p>
        </p:txBody>
      </p:sp>
      <p:sp>
        <p:nvSpPr>
          <p:cNvPr id="24" name="Picture Placeholder 6"/>
          <p:cNvSpPr>
            <a:spLocks noGrp="1"/>
          </p:cNvSpPr>
          <p:nvPr>
            <p:ph type="pic" sz="quarter" idx="18"/>
          </p:nvPr>
        </p:nvSpPr>
        <p:spPr>
          <a:xfrm>
            <a:off x="14073403" y="1433930"/>
            <a:ext cx="2327234" cy="2327234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25" name="Text Placeholder 5"/>
          <p:cNvSpPr>
            <a:spLocks noGrp="1"/>
          </p:cNvSpPr>
          <p:nvPr>
            <p:ph type="body" sz="quarter" idx="19" hasCustomPrompt="1"/>
          </p:nvPr>
        </p:nvSpPr>
        <p:spPr>
          <a:xfrm>
            <a:off x="13589390" y="4500221"/>
            <a:ext cx="3295260" cy="480140"/>
          </a:xfrm>
        </p:spPr>
        <p:txBody>
          <a:bodyPr anchor="t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6" name="Text Placeholder 5"/>
          <p:cNvSpPr>
            <a:spLocks noGrp="1"/>
          </p:cNvSpPr>
          <p:nvPr>
            <p:ph type="body" sz="quarter" idx="20" hasCustomPrompt="1"/>
          </p:nvPr>
        </p:nvSpPr>
        <p:spPr>
          <a:xfrm>
            <a:off x="13589390" y="3965159"/>
            <a:ext cx="3295260" cy="535061"/>
          </a:xfrm>
        </p:spPr>
        <p:txBody>
          <a:bodyPr anchor="b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Caption goes here</a:t>
            </a:r>
            <a:endParaRPr kumimoji="1" lang="ja-JP" altLang="en-US" dirty="0"/>
          </a:p>
        </p:txBody>
      </p:sp>
      <p:sp>
        <p:nvSpPr>
          <p:cNvPr id="27" name="Picture Placeholder 6"/>
          <p:cNvSpPr>
            <a:spLocks noGrp="1"/>
          </p:cNvSpPr>
          <p:nvPr>
            <p:ph type="pic" sz="quarter" idx="21"/>
          </p:nvPr>
        </p:nvSpPr>
        <p:spPr>
          <a:xfrm>
            <a:off x="6816766" y="5330936"/>
            <a:ext cx="2327234" cy="2327234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28" name="Text Placeholder 5"/>
          <p:cNvSpPr>
            <a:spLocks noGrp="1"/>
          </p:cNvSpPr>
          <p:nvPr>
            <p:ph type="body" sz="quarter" idx="22" hasCustomPrompt="1"/>
          </p:nvPr>
        </p:nvSpPr>
        <p:spPr>
          <a:xfrm>
            <a:off x="6332753" y="8397227"/>
            <a:ext cx="3295260" cy="480140"/>
          </a:xfrm>
        </p:spPr>
        <p:txBody>
          <a:bodyPr anchor="t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9" name="Text Placeholder 5"/>
          <p:cNvSpPr>
            <a:spLocks noGrp="1"/>
          </p:cNvSpPr>
          <p:nvPr>
            <p:ph type="body" sz="quarter" idx="23" hasCustomPrompt="1"/>
          </p:nvPr>
        </p:nvSpPr>
        <p:spPr>
          <a:xfrm>
            <a:off x="6332753" y="7862165"/>
            <a:ext cx="3295260" cy="535061"/>
          </a:xfrm>
        </p:spPr>
        <p:txBody>
          <a:bodyPr anchor="b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Caption goes here</a:t>
            </a:r>
            <a:endParaRPr kumimoji="1" lang="ja-JP" altLang="en-US" dirty="0"/>
          </a:p>
        </p:txBody>
      </p:sp>
      <p:sp>
        <p:nvSpPr>
          <p:cNvPr id="30" name="Picture Placeholder 6"/>
          <p:cNvSpPr>
            <a:spLocks noGrp="1"/>
          </p:cNvSpPr>
          <p:nvPr>
            <p:ph type="pic" sz="quarter" idx="24"/>
          </p:nvPr>
        </p:nvSpPr>
        <p:spPr>
          <a:xfrm>
            <a:off x="10445084" y="5330936"/>
            <a:ext cx="2327234" cy="2327234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31" name="Text Placeholder 5"/>
          <p:cNvSpPr>
            <a:spLocks noGrp="1"/>
          </p:cNvSpPr>
          <p:nvPr>
            <p:ph type="body" sz="quarter" idx="25" hasCustomPrompt="1"/>
          </p:nvPr>
        </p:nvSpPr>
        <p:spPr>
          <a:xfrm>
            <a:off x="9961071" y="8397227"/>
            <a:ext cx="3295260" cy="480140"/>
          </a:xfrm>
        </p:spPr>
        <p:txBody>
          <a:bodyPr anchor="t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2" name="Text Placeholder 5"/>
          <p:cNvSpPr>
            <a:spLocks noGrp="1"/>
          </p:cNvSpPr>
          <p:nvPr>
            <p:ph type="body" sz="quarter" idx="26" hasCustomPrompt="1"/>
          </p:nvPr>
        </p:nvSpPr>
        <p:spPr>
          <a:xfrm>
            <a:off x="9961071" y="7862165"/>
            <a:ext cx="3295260" cy="535061"/>
          </a:xfrm>
        </p:spPr>
        <p:txBody>
          <a:bodyPr anchor="b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Caption goes here</a:t>
            </a:r>
            <a:endParaRPr kumimoji="1" lang="ja-JP" altLang="en-US" dirty="0"/>
          </a:p>
        </p:txBody>
      </p:sp>
      <p:sp>
        <p:nvSpPr>
          <p:cNvPr id="33" name="Picture Placeholder 6"/>
          <p:cNvSpPr>
            <a:spLocks noGrp="1"/>
          </p:cNvSpPr>
          <p:nvPr>
            <p:ph type="pic" sz="quarter" idx="27"/>
          </p:nvPr>
        </p:nvSpPr>
        <p:spPr>
          <a:xfrm>
            <a:off x="14073403" y="5330936"/>
            <a:ext cx="2327234" cy="2327234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34" name="Text Placeholder 5"/>
          <p:cNvSpPr>
            <a:spLocks noGrp="1"/>
          </p:cNvSpPr>
          <p:nvPr>
            <p:ph type="body" sz="quarter" idx="28" hasCustomPrompt="1"/>
          </p:nvPr>
        </p:nvSpPr>
        <p:spPr>
          <a:xfrm>
            <a:off x="13589390" y="8397227"/>
            <a:ext cx="3295260" cy="480140"/>
          </a:xfrm>
        </p:spPr>
        <p:txBody>
          <a:bodyPr anchor="t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5" name="Text Placeholder 5"/>
          <p:cNvSpPr>
            <a:spLocks noGrp="1"/>
          </p:cNvSpPr>
          <p:nvPr>
            <p:ph type="body" sz="quarter" idx="29" hasCustomPrompt="1"/>
          </p:nvPr>
        </p:nvSpPr>
        <p:spPr>
          <a:xfrm>
            <a:off x="13589390" y="7862165"/>
            <a:ext cx="3295260" cy="535061"/>
          </a:xfrm>
        </p:spPr>
        <p:txBody>
          <a:bodyPr anchor="b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Caption goes here</a:t>
            </a:r>
            <a:endParaRPr kumimoji="1" lang="ja-JP" altLang="en-US" dirty="0"/>
          </a:p>
        </p:txBody>
      </p:sp>
      <p:sp>
        <p:nvSpPr>
          <p:cNvPr id="36" name="Title 1"/>
          <p:cNvSpPr>
            <a:spLocks noGrp="1"/>
          </p:cNvSpPr>
          <p:nvPr>
            <p:ph type="title" hasCustomPrompt="1"/>
          </p:nvPr>
        </p:nvSpPr>
        <p:spPr>
          <a:xfrm>
            <a:off x="1403349" y="2116810"/>
            <a:ext cx="4518479" cy="3018343"/>
          </a:xfrm>
        </p:spPr>
        <p:txBody>
          <a:bodyPr anchor="b"/>
          <a:lstStyle>
            <a:lvl1pPr algn="l">
              <a:defRPr/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sp>
        <p:nvSpPr>
          <p:cNvPr id="37" name="Text Placeholder 5"/>
          <p:cNvSpPr>
            <a:spLocks noGrp="1"/>
          </p:cNvSpPr>
          <p:nvPr>
            <p:ph type="body" sz="quarter" idx="30" hasCustomPrompt="1"/>
          </p:nvPr>
        </p:nvSpPr>
        <p:spPr>
          <a:xfrm>
            <a:off x="1403349" y="5365094"/>
            <a:ext cx="4518480" cy="3512273"/>
          </a:xfrm>
        </p:spPr>
        <p:txBody>
          <a:bodyPr anchor="t"/>
          <a:lstStyle>
            <a:lvl1pPr marL="0" indent="0" algn="just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10709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images and tex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>
          <a:xfrm>
            <a:off x="1403350" y="3633535"/>
            <a:ext cx="4525280" cy="3018343"/>
          </a:xfrm>
        </p:spPr>
        <p:txBody>
          <a:bodyPr anchor="ctr"/>
          <a:lstStyle>
            <a:lvl1pPr algn="l">
              <a:defRPr/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11699099" y="-1588"/>
            <a:ext cx="5185551" cy="51435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kumimoji="1" lang="ja-JP" altLang="en-US"/>
          </a:p>
        </p:txBody>
      </p:sp>
      <p:sp>
        <p:nvSpPr>
          <p:cNvPr id="1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6515099" y="0"/>
            <a:ext cx="5184000" cy="5141914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18" name="Picture Placeholder 6"/>
          <p:cNvSpPr>
            <a:spLocks noGrp="1"/>
          </p:cNvSpPr>
          <p:nvPr>
            <p:ph type="pic" sz="quarter" idx="14"/>
          </p:nvPr>
        </p:nvSpPr>
        <p:spPr>
          <a:xfrm>
            <a:off x="11700650" y="5141515"/>
            <a:ext cx="5184000" cy="5141914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19" name="Rectangle 18"/>
          <p:cNvSpPr/>
          <p:nvPr userDrawn="1"/>
        </p:nvSpPr>
        <p:spPr>
          <a:xfrm>
            <a:off x="6515099" y="5141913"/>
            <a:ext cx="5185551" cy="51435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kumimoji="1" lang="ja-JP" altLang="en-US"/>
          </a:p>
        </p:txBody>
      </p:sp>
      <p:sp>
        <p:nvSpPr>
          <p:cNvPr id="22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12496800" y="1973417"/>
            <a:ext cx="3666978" cy="2007738"/>
          </a:xfrm>
        </p:spPr>
        <p:txBody>
          <a:bodyPr anchor="t"/>
          <a:lstStyle>
            <a:lvl1pPr marL="0" indent="0" algn="l">
              <a:spcBef>
                <a:spcPts val="0"/>
              </a:spcBef>
              <a:buFontTx/>
              <a:buNone/>
              <a:defRPr>
                <a:solidFill>
                  <a:schemeClr val="bg1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3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12496800" y="1314180"/>
            <a:ext cx="3666978" cy="58624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Caption goes here</a:t>
            </a:r>
            <a:endParaRPr kumimoji="1" lang="ja-JP" altLang="en-US" dirty="0"/>
          </a:p>
        </p:txBody>
      </p:sp>
      <p:sp>
        <p:nvSpPr>
          <p:cNvPr id="26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7302522" y="7014529"/>
            <a:ext cx="3666978" cy="2007738"/>
          </a:xfrm>
        </p:spPr>
        <p:txBody>
          <a:bodyPr anchor="t"/>
          <a:lstStyle>
            <a:lvl1pPr marL="0" indent="0" algn="r">
              <a:spcBef>
                <a:spcPts val="0"/>
              </a:spcBef>
              <a:buFontTx/>
              <a:buNone/>
              <a:defRPr>
                <a:solidFill>
                  <a:schemeClr val="bg1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7" name="Text Placeholder 5"/>
          <p:cNvSpPr>
            <a:spLocks noGrp="1"/>
          </p:cNvSpPr>
          <p:nvPr>
            <p:ph type="body" sz="quarter" idx="17" hasCustomPrompt="1"/>
          </p:nvPr>
        </p:nvSpPr>
        <p:spPr>
          <a:xfrm>
            <a:off x="7302522" y="6355292"/>
            <a:ext cx="3666978" cy="586241"/>
          </a:xfrm>
        </p:spPr>
        <p:txBody>
          <a:bodyPr anchor="b"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Caption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6142762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mages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6" name="Picture Placeholder 6"/>
          <p:cNvSpPr>
            <a:spLocks noGrp="1"/>
          </p:cNvSpPr>
          <p:nvPr>
            <p:ph type="pic" sz="quarter" idx="14"/>
          </p:nvPr>
        </p:nvSpPr>
        <p:spPr>
          <a:xfrm>
            <a:off x="1403350" y="5191943"/>
            <a:ext cx="4222750" cy="3685425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9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1403350" y="1398588"/>
            <a:ext cx="4222750" cy="3685425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10" name="Picture Placeholder 6"/>
          <p:cNvSpPr>
            <a:spLocks noGrp="1"/>
          </p:cNvSpPr>
          <p:nvPr>
            <p:ph type="pic" sz="quarter" idx="16"/>
          </p:nvPr>
        </p:nvSpPr>
        <p:spPr>
          <a:xfrm>
            <a:off x="5748803" y="1398587"/>
            <a:ext cx="3395197" cy="7488238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11169650" y="1398589"/>
            <a:ext cx="5175250" cy="3648420"/>
          </a:xfrm>
        </p:spPr>
        <p:txBody>
          <a:bodyPr anchor="b"/>
          <a:lstStyle>
            <a:lvl1pPr algn="l">
              <a:defRPr/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sp>
        <p:nvSpPr>
          <p:cNvPr id="14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11188700" y="5360988"/>
            <a:ext cx="5175250" cy="3022600"/>
          </a:xfrm>
        </p:spPr>
        <p:txBody>
          <a:bodyPr anchor="t"/>
          <a:lstStyle>
            <a:lvl1pPr marL="0" indent="0" algn="just"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1267147" y="5141913"/>
            <a:ext cx="7020853" cy="793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806156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mages a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5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1403350" y="1398588"/>
            <a:ext cx="5372594" cy="7478780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6905033" y="5492818"/>
            <a:ext cx="3240480" cy="338455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8" name="Picture Placeholder 6"/>
          <p:cNvSpPr>
            <a:spLocks noGrp="1"/>
          </p:cNvSpPr>
          <p:nvPr>
            <p:ph type="pic" sz="quarter" idx="16"/>
          </p:nvPr>
        </p:nvSpPr>
        <p:spPr>
          <a:xfrm>
            <a:off x="10274602" y="5492818"/>
            <a:ext cx="3240480" cy="338455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9" name="Picture Placeholder 6"/>
          <p:cNvSpPr>
            <a:spLocks noGrp="1"/>
          </p:cNvSpPr>
          <p:nvPr>
            <p:ph type="pic" sz="quarter" idx="17"/>
          </p:nvPr>
        </p:nvSpPr>
        <p:spPr>
          <a:xfrm>
            <a:off x="13644170" y="5492818"/>
            <a:ext cx="3240480" cy="338455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7127875" y="1398589"/>
            <a:ext cx="4041775" cy="3648420"/>
          </a:xfrm>
        </p:spPr>
        <p:txBody>
          <a:bodyPr anchor="ctr"/>
          <a:lstStyle>
            <a:lvl1pPr algn="r">
              <a:defRPr/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sp>
        <p:nvSpPr>
          <p:cNvPr id="13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11788726" y="1398588"/>
            <a:ext cx="5095924" cy="3648421"/>
          </a:xfrm>
        </p:spPr>
        <p:txBody>
          <a:bodyPr anchor="ctr"/>
          <a:lstStyle>
            <a:lvl1pPr marL="0" indent="0" algn="just"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6776980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mages and tex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3022600" y="1250122"/>
            <a:ext cx="12242800" cy="1042908"/>
          </a:xfrm>
        </p:spPr>
        <p:txBody>
          <a:bodyPr anchor="b"/>
          <a:lstStyle>
            <a:lvl1pPr algn="ctr">
              <a:defRPr/>
            </a:lvl1pPr>
          </a:lstStyle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7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3022601" y="2293030"/>
            <a:ext cx="12242800" cy="440459"/>
          </a:xfrm>
        </p:spPr>
        <p:txBody>
          <a:bodyPr anchor="t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8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6515100" y="3633899"/>
            <a:ext cx="2331583" cy="2331583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1403350" y="4442002"/>
            <a:ext cx="4377104" cy="1421200"/>
          </a:xfrm>
        </p:spPr>
        <p:txBody>
          <a:bodyPr anchor="t"/>
          <a:lstStyle>
            <a:lvl1pPr marL="0" indent="0" algn="r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1403350" y="3782765"/>
            <a:ext cx="4377104" cy="586241"/>
          </a:xfrm>
        </p:spPr>
        <p:txBody>
          <a:bodyPr anchor="b"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1" name="Picture Placeholder 6"/>
          <p:cNvSpPr>
            <a:spLocks noGrp="1"/>
          </p:cNvSpPr>
          <p:nvPr>
            <p:ph type="pic" sz="quarter" idx="17"/>
          </p:nvPr>
        </p:nvSpPr>
        <p:spPr>
          <a:xfrm>
            <a:off x="9446987" y="3633899"/>
            <a:ext cx="2331583" cy="2331583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18" hasCustomPrompt="1"/>
          </p:nvPr>
        </p:nvSpPr>
        <p:spPr>
          <a:xfrm>
            <a:off x="12507546" y="4442002"/>
            <a:ext cx="4377104" cy="1421200"/>
          </a:xfrm>
        </p:spPr>
        <p:txBody>
          <a:bodyPr anchor="t"/>
          <a:lstStyle>
            <a:lvl1pPr marL="0" indent="0" algn="l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3" name="Text Placeholder 5"/>
          <p:cNvSpPr>
            <a:spLocks noGrp="1"/>
          </p:cNvSpPr>
          <p:nvPr>
            <p:ph type="body" sz="quarter" idx="19" hasCustomPrompt="1"/>
          </p:nvPr>
        </p:nvSpPr>
        <p:spPr>
          <a:xfrm>
            <a:off x="12507546" y="3782765"/>
            <a:ext cx="4377104" cy="58624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4" name="Picture Placeholder 6"/>
          <p:cNvSpPr>
            <a:spLocks noGrp="1"/>
          </p:cNvSpPr>
          <p:nvPr>
            <p:ph type="pic" sz="quarter" idx="20"/>
          </p:nvPr>
        </p:nvSpPr>
        <p:spPr>
          <a:xfrm>
            <a:off x="6515100" y="6545785"/>
            <a:ext cx="2331583" cy="2331583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15" name="Text Placeholder 5"/>
          <p:cNvSpPr>
            <a:spLocks noGrp="1"/>
          </p:cNvSpPr>
          <p:nvPr>
            <p:ph type="body" sz="quarter" idx="21" hasCustomPrompt="1"/>
          </p:nvPr>
        </p:nvSpPr>
        <p:spPr>
          <a:xfrm>
            <a:off x="1403350" y="7353888"/>
            <a:ext cx="4377104" cy="1421200"/>
          </a:xfrm>
        </p:spPr>
        <p:txBody>
          <a:bodyPr anchor="t"/>
          <a:lstStyle>
            <a:lvl1pPr marL="0" indent="0" algn="r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6" name="Text Placeholder 5"/>
          <p:cNvSpPr>
            <a:spLocks noGrp="1"/>
          </p:cNvSpPr>
          <p:nvPr>
            <p:ph type="body" sz="quarter" idx="22" hasCustomPrompt="1"/>
          </p:nvPr>
        </p:nvSpPr>
        <p:spPr>
          <a:xfrm>
            <a:off x="1403350" y="6694651"/>
            <a:ext cx="4377104" cy="586241"/>
          </a:xfrm>
        </p:spPr>
        <p:txBody>
          <a:bodyPr anchor="b"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7" name="Picture Placeholder 6"/>
          <p:cNvSpPr>
            <a:spLocks noGrp="1"/>
          </p:cNvSpPr>
          <p:nvPr>
            <p:ph type="pic" sz="quarter" idx="23"/>
          </p:nvPr>
        </p:nvSpPr>
        <p:spPr>
          <a:xfrm>
            <a:off x="9446987" y="6545785"/>
            <a:ext cx="2331583" cy="2331583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18" name="Text Placeholder 5"/>
          <p:cNvSpPr>
            <a:spLocks noGrp="1"/>
          </p:cNvSpPr>
          <p:nvPr>
            <p:ph type="body" sz="quarter" idx="24" hasCustomPrompt="1"/>
          </p:nvPr>
        </p:nvSpPr>
        <p:spPr>
          <a:xfrm>
            <a:off x="12507546" y="7353888"/>
            <a:ext cx="4377104" cy="1421200"/>
          </a:xfrm>
        </p:spPr>
        <p:txBody>
          <a:bodyPr anchor="t"/>
          <a:lstStyle>
            <a:lvl1pPr marL="0" indent="0" algn="l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9" name="Text Placeholder 5"/>
          <p:cNvSpPr>
            <a:spLocks noGrp="1"/>
          </p:cNvSpPr>
          <p:nvPr>
            <p:ph type="body" sz="quarter" idx="25" hasCustomPrompt="1"/>
          </p:nvPr>
        </p:nvSpPr>
        <p:spPr>
          <a:xfrm>
            <a:off x="12507546" y="6694651"/>
            <a:ext cx="4377104" cy="58624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2503739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mages and tex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6"/>
          <p:cNvSpPr>
            <a:spLocks noGrp="1"/>
          </p:cNvSpPr>
          <p:nvPr>
            <p:ph type="pic" sz="quarter" idx="16"/>
          </p:nvPr>
        </p:nvSpPr>
        <p:spPr>
          <a:xfrm>
            <a:off x="13024270" y="5556738"/>
            <a:ext cx="3320630" cy="3320630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7"/>
          </p:nvPr>
        </p:nvSpPr>
        <p:spPr>
          <a:xfrm>
            <a:off x="13024270" y="2775858"/>
            <a:ext cx="2780880" cy="2780880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5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8866119" y="1398587"/>
            <a:ext cx="4158151" cy="4158151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8" name="Picture Placeholder 6"/>
          <p:cNvSpPr>
            <a:spLocks noGrp="1"/>
          </p:cNvSpPr>
          <p:nvPr>
            <p:ph type="pic" sz="quarter" idx="18"/>
          </p:nvPr>
        </p:nvSpPr>
        <p:spPr>
          <a:xfrm>
            <a:off x="10243390" y="5543569"/>
            <a:ext cx="2780880" cy="2780880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517651" y="5141913"/>
            <a:ext cx="7348468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1403351" y="1398589"/>
            <a:ext cx="5111750" cy="3648420"/>
          </a:xfrm>
        </p:spPr>
        <p:txBody>
          <a:bodyPr anchor="b"/>
          <a:lstStyle>
            <a:lvl1pPr algn="l">
              <a:defRPr/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sp>
        <p:nvSpPr>
          <p:cNvPr id="13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1422400" y="5360988"/>
            <a:ext cx="5092700" cy="3022600"/>
          </a:xfrm>
        </p:spPr>
        <p:txBody>
          <a:bodyPr anchor="t"/>
          <a:lstStyle>
            <a:lvl1pPr marL="0" indent="0" algn="just"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3096522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mages a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1403350" y="2508781"/>
            <a:ext cx="5076000" cy="26331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1403350" y="5226398"/>
            <a:ext cx="5076000" cy="586241"/>
          </a:xfrm>
        </p:spPr>
        <p:txBody>
          <a:bodyPr anchor="b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Caption goes here</a:t>
            </a:r>
            <a:endParaRPr kumimoji="1" lang="ja-JP" altLang="en-US" dirty="0"/>
          </a:p>
        </p:txBody>
      </p:sp>
      <p:sp>
        <p:nvSpPr>
          <p:cNvPr id="11" name="Picture Placeholder 6"/>
          <p:cNvSpPr>
            <a:spLocks noGrp="1"/>
          </p:cNvSpPr>
          <p:nvPr>
            <p:ph type="pic" sz="quarter" idx="16"/>
          </p:nvPr>
        </p:nvSpPr>
        <p:spPr>
          <a:xfrm>
            <a:off x="6606000" y="2508781"/>
            <a:ext cx="5076000" cy="26331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13" name="Text Placeholder 5"/>
          <p:cNvSpPr>
            <a:spLocks noGrp="1"/>
          </p:cNvSpPr>
          <p:nvPr>
            <p:ph type="body" sz="quarter" idx="18" hasCustomPrompt="1"/>
          </p:nvPr>
        </p:nvSpPr>
        <p:spPr>
          <a:xfrm>
            <a:off x="6606000" y="5226398"/>
            <a:ext cx="5076000" cy="586241"/>
          </a:xfrm>
        </p:spPr>
        <p:txBody>
          <a:bodyPr anchor="b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Caption goes here</a:t>
            </a:r>
            <a:endParaRPr kumimoji="1" lang="ja-JP" altLang="en-US" dirty="0"/>
          </a:p>
        </p:txBody>
      </p:sp>
      <p:sp>
        <p:nvSpPr>
          <p:cNvPr id="14" name="Picture Placeholder 6"/>
          <p:cNvSpPr>
            <a:spLocks noGrp="1"/>
          </p:cNvSpPr>
          <p:nvPr>
            <p:ph type="pic" sz="quarter" idx="19"/>
          </p:nvPr>
        </p:nvSpPr>
        <p:spPr>
          <a:xfrm>
            <a:off x="11808650" y="2508781"/>
            <a:ext cx="5076000" cy="26331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16" name="Text Placeholder 5"/>
          <p:cNvSpPr>
            <a:spLocks noGrp="1"/>
          </p:cNvSpPr>
          <p:nvPr>
            <p:ph type="body" sz="quarter" idx="21" hasCustomPrompt="1"/>
          </p:nvPr>
        </p:nvSpPr>
        <p:spPr>
          <a:xfrm>
            <a:off x="11808650" y="5226398"/>
            <a:ext cx="5076000" cy="586241"/>
          </a:xfrm>
        </p:spPr>
        <p:txBody>
          <a:bodyPr anchor="b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Caption goes here</a:t>
            </a:r>
            <a:endParaRPr kumimoji="1" lang="ja-JP" altLang="en-US" dirty="0"/>
          </a:p>
        </p:txBody>
      </p:sp>
      <p:sp>
        <p:nvSpPr>
          <p:cNvPr id="21" name="Title 1"/>
          <p:cNvSpPr>
            <a:spLocks noGrp="1"/>
          </p:cNvSpPr>
          <p:nvPr>
            <p:ph type="title" hasCustomPrompt="1"/>
          </p:nvPr>
        </p:nvSpPr>
        <p:spPr>
          <a:xfrm>
            <a:off x="1403350" y="6312877"/>
            <a:ext cx="5724525" cy="2539024"/>
          </a:xfrm>
        </p:spPr>
        <p:txBody>
          <a:bodyPr anchor="ctr"/>
          <a:lstStyle>
            <a:lvl1pPr algn="r">
              <a:defRPr/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sp>
        <p:nvSpPr>
          <p:cNvPr id="22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7702063" y="6312877"/>
            <a:ext cx="7563338" cy="2539024"/>
          </a:xfrm>
        </p:spPr>
        <p:txBody>
          <a:bodyPr anchor="ctr"/>
          <a:lstStyle>
            <a:lvl1pPr marL="0" indent="0" algn="just"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9926958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right imag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1403349" y="2116810"/>
            <a:ext cx="4518479" cy="3018343"/>
          </a:xfrm>
        </p:spPr>
        <p:txBody>
          <a:bodyPr anchor="b"/>
          <a:lstStyle>
            <a:lvl1pPr algn="l">
              <a:defRPr/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24" hasCustomPrompt="1"/>
          </p:nvPr>
        </p:nvSpPr>
        <p:spPr>
          <a:xfrm>
            <a:off x="1403349" y="5365094"/>
            <a:ext cx="4518480" cy="3512273"/>
          </a:xfrm>
        </p:spPr>
        <p:txBody>
          <a:bodyPr anchor="t"/>
          <a:lstStyle>
            <a:lvl1pPr marL="0" indent="0" algn="just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7127874" y="1398588"/>
            <a:ext cx="9756775" cy="7478780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6362868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left imag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1412875" y="1398588"/>
            <a:ext cx="9756775" cy="7478780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12366170" y="2116810"/>
            <a:ext cx="4518479" cy="3018343"/>
          </a:xfrm>
        </p:spPr>
        <p:txBody>
          <a:bodyPr anchor="b"/>
          <a:lstStyle>
            <a:lvl1pPr algn="l">
              <a:defRPr/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24" hasCustomPrompt="1"/>
          </p:nvPr>
        </p:nvSpPr>
        <p:spPr>
          <a:xfrm>
            <a:off x="12366170" y="5365094"/>
            <a:ext cx="4518480" cy="3512273"/>
          </a:xfrm>
        </p:spPr>
        <p:txBody>
          <a:bodyPr anchor="t"/>
          <a:lstStyle>
            <a:lvl1pPr marL="0" indent="0" algn="just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9671540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left image a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-1"/>
            <a:ext cx="11777366" cy="1028541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6" name="Rectangle 5"/>
          <p:cNvSpPr/>
          <p:nvPr userDrawn="1"/>
        </p:nvSpPr>
        <p:spPr>
          <a:xfrm>
            <a:off x="11777366" y="-1588"/>
            <a:ext cx="6510634" cy="1028620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kumimoji="1" lang="ja-JP" altLang="en-US"/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13007033" y="1398589"/>
            <a:ext cx="4032250" cy="3648420"/>
          </a:xfrm>
        </p:spPr>
        <p:txBody>
          <a:bodyPr anchor="b"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13026083" y="5360987"/>
            <a:ext cx="4032250" cy="3525837"/>
          </a:xfrm>
        </p:spPr>
        <p:txBody>
          <a:bodyPr anchor="t"/>
          <a:lstStyle>
            <a:lvl1pPr marL="0" indent="0" algn="just">
              <a:spcBef>
                <a:spcPts val="0"/>
              </a:spcBef>
              <a:buFontTx/>
              <a:buNone/>
              <a:defRPr>
                <a:solidFill>
                  <a:schemeClr val="bg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39763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 4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022600" y="3751865"/>
            <a:ext cx="4775200" cy="2781683"/>
          </a:xfrm>
        </p:spPr>
        <p:txBody>
          <a:bodyPr anchor="ctr"/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8280401" y="1398588"/>
            <a:ext cx="6984999" cy="7478779"/>
          </a:xfrm>
        </p:spPr>
        <p:txBody>
          <a:bodyPr anchor="ctr"/>
          <a:lstStyle>
            <a:lvl1pPr marL="285750" indent="-285750" algn="l">
              <a:spcBef>
                <a:spcPts val="1800"/>
              </a:spcBef>
              <a:buFont typeface="Wingdings" panose="05000000000000000000" pitchFamily="2" charset="2"/>
              <a:buChar char="l"/>
              <a:defRPr>
                <a:solidFill>
                  <a:schemeClr val="bg1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4405763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3049200" cy="514191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6" name="Picture Placeholder 6"/>
          <p:cNvSpPr>
            <a:spLocks noGrp="1"/>
          </p:cNvSpPr>
          <p:nvPr>
            <p:ph type="pic" sz="quarter" idx="14"/>
          </p:nvPr>
        </p:nvSpPr>
        <p:spPr>
          <a:xfrm>
            <a:off x="3047760" y="0"/>
            <a:ext cx="3049200" cy="514191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9143280" y="0"/>
            <a:ext cx="3049200" cy="514191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8" name="Picture Placeholder 6"/>
          <p:cNvSpPr>
            <a:spLocks noGrp="1"/>
          </p:cNvSpPr>
          <p:nvPr>
            <p:ph type="pic" sz="quarter" idx="16"/>
          </p:nvPr>
        </p:nvSpPr>
        <p:spPr>
          <a:xfrm>
            <a:off x="12191040" y="0"/>
            <a:ext cx="3049200" cy="514191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9" name="Picture Placeholder 6"/>
          <p:cNvSpPr>
            <a:spLocks noGrp="1"/>
          </p:cNvSpPr>
          <p:nvPr>
            <p:ph type="pic" sz="quarter" idx="17"/>
          </p:nvPr>
        </p:nvSpPr>
        <p:spPr>
          <a:xfrm>
            <a:off x="6095520" y="0"/>
            <a:ext cx="3049200" cy="514191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10" name="Picture Placeholder 6"/>
          <p:cNvSpPr>
            <a:spLocks noGrp="1"/>
          </p:cNvSpPr>
          <p:nvPr>
            <p:ph type="pic" sz="quarter" idx="18"/>
          </p:nvPr>
        </p:nvSpPr>
        <p:spPr>
          <a:xfrm>
            <a:off x="15238800" y="0"/>
            <a:ext cx="3049200" cy="514191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11" name="Picture Placeholder 6"/>
          <p:cNvSpPr>
            <a:spLocks noGrp="1"/>
          </p:cNvSpPr>
          <p:nvPr>
            <p:ph type="pic" sz="quarter" idx="19"/>
          </p:nvPr>
        </p:nvSpPr>
        <p:spPr>
          <a:xfrm>
            <a:off x="0" y="5141913"/>
            <a:ext cx="3049200" cy="51435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12" name="Picture Placeholder 6"/>
          <p:cNvSpPr>
            <a:spLocks noGrp="1"/>
          </p:cNvSpPr>
          <p:nvPr>
            <p:ph type="pic" sz="quarter" idx="20"/>
          </p:nvPr>
        </p:nvSpPr>
        <p:spPr>
          <a:xfrm>
            <a:off x="3047760" y="5141913"/>
            <a:ext cx="3049200" cy="51435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13" name="Picture Placeholder 6"/>
          <p:cNvSpPr>
            <a:spLocks noGrp="1"/>
          </p:cNvSpPr>
          <p:nvPr>
            <p:ph type="pic" sz="quarter" idx="21"/>
          </p:nvPr>
        </p:nvSpPr>
        <p:spPr>
          <a:xfrm>
            <a:off x="9143280" y="5141913"/>
            <a:ext cx="3049200" cy="51435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14" name="Picture Placeholder 6"/>
          <p:cNvSpPr>
            <a:spLocks noGrp="1"/>
          </p:cNvSpPr>
          <p:nvPr>
            <p:ph type="pic" sz="quarter" idx="22"/>
          </p:nvPr>
        </p:nvSpPr>
        <p:spPr>
          <a:xfrm>
            <a:off x="12191040" y="5141913"/>
            <a:ext cx="3049200" cy="51435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15" name="Picture Placeholder 6"/>
          <p:cNvSpPr>
            <a:spLocks noGrp="1"/>
          </p:cNvSpPr>
          <p:nvPr>
            <p:ph type="pic" sz="quarter" idx="23"/>
          </p:nvPr>
        </p:nvSpPr>
        <p:spPr>
          <a:xfrm>
            <a:off x="6095520" y="5141913"/>
            <a:ext cx="3049200" cy="51435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16" name="Picture Placeholder 6"/>
          <p:cNvSpPr>
            <a:spLocks noGrp="1"/>
          </p:cNvSpPr>
          <p:nvPr>
            <p:ph type="pic" sz="quarter" idx="24"/>
          </p:nvPr>
        </p:nvSpPr>
        <p:spPr>
          <a:xfrm>
            <a:off x="15238800" y="5141913"/>
            <a:ext cx="3049200" cy="51435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6347295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wide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-1"/>
            <a:ext cx="18288000" cy="514191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6" name="Picture Placeholder 6"/>
          <p:cNvSpPr>
            <a:spLocks noGrp="1"/>
          </p:cNvSpPr>
          <p:nvPr>
            <p:ph type="pic" sz="quarter" idx="14"/>
          </p:nvPr>
        </p:nvSpPr>
        <p:spPr>
          <a:xfrm>
            <a:off x="0" y="5141912"/>
            <a:ext cx="18288000" cy="514191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7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1943100" y="3270249"/>
            <a:ext cx="14401800" cy="3744913"/>
          </a:xfrm>
          <a:solidFill>
            <a:schemeClr val="tx1"/>
          </a:solidFill>
        </p:spPr>
        <p:txBody>
          <a:bodyPr anchor="ctr"/>
          <a:lstStyle>
            <a:lvl1pPr marL="0" indent="0" algn="just"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3022600" y="3663399"/>
            <a:ext cx="4105275" cy="2957025"/>
          </a:xfrm>
        </p:spPr>
        <p:txBody>
          <a:bodyPr anchor="ctr"/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7702063" y="3663399"/>
            <a:ext cx="6852137" cy="2957025"/>
          </a:xfrm>
        </p:spPr>
        <p:txBody>
          <a:bodyPr anchor="ctr"/>
          <a:lstStyle>
            <a:lvl1pPr marL="0" indent="0" algn="just">
              <a:spcBef>
                <a:spcPts val="0"/>
              </a:spcBef>
              <a:buFontTx/>
              <a:buNone/>
              <a:defRPr>
                <a:solidFill>
                  <a:schemeClr val="bg1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4723138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images a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-1"/>
            <a:ext cx="9144000" cy="1028541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6" name="Picture Placeholder 6"/>
          <p:cNvSpPr>
            <a:spLocks noGrp="1"/>
          </p:cNvSpPr>
          <p:nvPr>
            <p:ph type="pic" sz="quarter" idx="14"/>
          </p:nvPr>
        </p:nvSpPr>
        <p:spPr>
          <a:xfrm>
            <a:off x="9144000" y="-1"/>
            <a:ext cx="9144000" cy="1028541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7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6200775" y="1398588"/>
            <a:ext cx="5886450" cy="7488237"/>
          </a:xfrm>
          <a:solidFill>
            <a:schemeClr val="tx1"/>
          </a:solidFill>
        </p:spPr>
        <p:txBody>
          <a:bodyPr anchor="ctr"/>
          <a:lstStyle>
            <a:lvl1pPr marL="0" indent="0" algn="just"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7127875" y="2209799"/>
            <a:ext cx="4032250" cy="2837209"/>
          </a:xfrm>
        </p:spPr>
        <p:txBody>
          <a:bodyPr anchor="b"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sp>
        <p:nvSpPr>
          <p:cNvPr id="11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7146925" y="5360987"/>
            <a:ext cx="4032250" cy="2817813"/>
          </a:xfrm>
        </p:spPr>
        <p:txBody>
          <a:bodyPr anchor="t"/>
          <a:lstStyle>
            <a:lvl1pPr marL="0" indent="0" algn="just">
              <a:spcBef>
                <a:spcPts val="0"/>
              </a:spcBef>
              <a:buFontTx/>
              <a:buNone/>
              <a:defRPr>
                <a:solidFill>
                  <a:schemeClr val="bg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9851402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 images and tex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3049200" cy="514191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6" name="Picture Placeholder 6"/>
          <p:cNvSpPr>
            <a:spLocks noGrp="1"/>
          </p:cNvSpPr>
          <p:nvPr>
            <p:ph type="pic" sz="quarter" idx="14"/>
          </p:nvPr>
        </p:nvSpPr>
        <p:spPr>
          <a:xfrm>
            <a:off x="3047760" y="0"/>
            <a:ext cx="3049200" cy="514191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8" name="Picture Placeholder 6"/>
          <p:cNvSpPr>
            <a:spLocks noGrp="1"/>
          </p:cNvSpPr>
          <p:nvPr>
            <p:ph type="pic" sz="quarter" idx="16"/>
          </p:nvPr>
        </p:nvSpPr>
        <p:spPr>
          <a:xfrm>
            <a:off x="12191040" y="0"/>
            <a:ext cx="3049200" cy="514191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10" name="Picture Placeholder 6"/>
          <p:cNvSpPr>
            <a:spLocks noGrp="1"/>
          </p:cNvSpPr>
          <p:nvPr>
            <p:ph type="pic" sz="quarter" idx="18"/>
          </p:nvPr>
        </p:nvSpPr>
        <p:spPr>
          <a:xfrm>
            <a:off x="15238800" y="0"/>
            <a:ext cx="3049200" cy="514191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11" name="Picture Placeholder 6"/>
          <p:cNvSpPr>
            <a:spLocks noGrp="1"/>
          </p:cNvSpPr>
          <p:nvPr>
            <p:ph type="pic" sz="quarter" idx="19"/>
          </p:nvPr>
        </p:nvSpPr>
        <p:spPr>
          <a:xfrm>
            <a:off x="0" y="5141913"/>
            <a:ext cx="3049200" cy="51435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12" name="Picture Placeholder 6"/>
          <p:cNvSpPr>
            <a:spLocks noGrp="1"/>
          </p:cNvSpPr>
          <p:nvPr>
            <p:ph type="pic" sz="quarter" idx="20"/>
          </p:nvPr>
        </p:nvSpPr>
        <p:spPr>
          <a:xfrm>
            <a:off x="3047760" y="5141913"/>
            <a:ext cx="3049200" cy="51435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14" name="Picture Placeholder 6"/>
          <p:cNvSpPr>
            <a:spLocks noGrp="1"/>
          </p:cNvSpPr>
          <p:nvPr>
            <p:ph type="pic" sz="quarter" idx="22"/>
          </p:nvPr>
        </p:nvSpPr>
        <p:spPr>
          <a:xfrm>
            <a:off x="12191040" y="5141913"/>
            <a:ext cx="3049200" cy="51435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16" name="Picture Placeholder 6"/>
          <p:cNvSpPr>
            <a:spLocks noGrp="1"/>
          </p:cNvSpPr>
          <p:nvPr>
            <p:ph type="pic" sz="quarter" idx="24"/>
          </p:nvPr>
        </p:nvSpPr>
        <p:spPr>
          <a:xfrm>
            <a:off x="15238800" y="5141913"/>
            <a:ext cx="3049200" cy="51435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17" name="Title 1"/>
          <p:cNvSpPr>
            <a:spLocks noGrp="1"/>
          </p:cNvSpPr>
          <p:nvPr>
            <p:ph type="title" hasCustomPrompt="1"/>
          </p:nvPr>
        </p:nvSpPr>
        <p:spPr>
          <a:xfrm>
            <a:off x="7127875" y="1398589"/>
            <a:ext cx="4032250" cy="3648420"/>
          </a:xfrm>
        </p:spPr>
        <p:txBody>
          <a:bodyPr anchor="b"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sp>
        <p:nvSpPr>
          <p:cNvPr id="18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7146925" y="5360987"/>
            <a:ext cx="4032250" cy="3525837"/>
          </a:xfrm>
        </p:spPr>
        <p:txBody>
          <a:bodyPr anchor="t"/>
          <a:lstStyle>
            <a:lvl1pPr marL="0" indent="0" algn="just">
              <a:spcBef>
                <a:spcPts val="0"/>
              </a:spcBef>
              <a:buFontTx/>
              <a:buNone/>
              <a:defRPr>
                <a:solidFill>
                  <a:schemeClr val="bg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4271160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mages and tex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458107" y="9616425"/>
            <a:ext cx="6087836" cy="547603"/>
          </a:xfrm>
        </p:spPr>
        <p:txBody>
          <a:bodyPr/>
          <a:lstStyle>
            <a:lvl1pPr algn="l">
              <a:defRPr/>
            </a:lvl1pPr>
          </a:lstStyle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458107" y="8877368"/>
            <a:ext cx="1219200" cy="1012858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9144001" y="-1"/>
            <a:ext cx="3816000" cy="4133851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10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9144000" y="4232324"/>
            <a:ext cx="3816000" cy="6053089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12" name="Picture Placeholder 6"/>
          <p:cNvSpPr>
            <a:spLocks noGrp="1"/>
          </p:cNvSpPr>
          <p:nvPr>
            <p:ph type="pic" sz="quarter" idx="16"/>
          </p:nvPr>
        </p:nvSpPr>
        <p:spPr>
          <a:xfrm>
            <a:off x="13068650" y="0"/>
            <a:ext cx="3816000" cy="6053089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13" name="Picture Placeholder 6"/>
          <p:cNvSpPr>
            <a:spLocks noGrp="1"/>
          </p:cNvSpPr>
          <p:nvPr>
            <p:ph type="pic" sz="quarter" idx="17"/>
          </p:nvPr>
        </p:nvSpPr>
        <p:spPr>
          <a:xfrm>
            <a:off x="13068649" y="6151562"/>
            <a:ext cx="3816000" cy="4133851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14" name="Title 1"/>
          <p:cNvSpPr>
            <a:spLocks noGrp="1"/>
          </p:cNvSpPr>
          <p:nvPr>
            <p:ph type="title" hasCustomPrompt="1"/>
          </p:nvPr>
        </p:nvSpPr>
        <p:spPr>
          <a:xfrm>
            <a:off x="1403350" y="1398589"/>
            <a:ext cx="6357257" cy="3648420"/>
          </a:xfrm>
        </p:spPr>
        <p:txBody>
          <a:bodyPr anchor="b"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17651" y="5141913"/>
            <a:ext cx="7626349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1422400" y="5360988"/>
            <a:ext cx="6357257" cy="3022600"/>
          </a:xfrm>
        </p:spPr>
        <p:txBody>
          <a:bodyPr anchor="t"/>
          <a:lstStyle>
            <a:lvl1pPr marL="0" indent="0" algn="just">
              <a:spcBef>
                <a:spcPts val="0"/>
              </a:spcBef>
              <a:buFontTx/>
              <a:buNone/>
              <a:defRPr>
                <a:solidFill>
                  <a:schemeClr val="bg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4765955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images and tex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11169650" y="9616425"/>
            <a:ext cx="6781800" cy="547603"/>
          </a:xfrm>
        </p:spPr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2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16757650" y="8877368"/>
            <a:ext cx="1219200" cy="1012858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26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1433439" y="0"/>
            <a:ext cx="3816000" cy="7015163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27" name="Picture Placeholder 6"/>
          <p:cNvSpPr>
            <a:spLocks noGrp="1"/>
          </p:cNvSpPr>
          <p:nvPr>
            <p:ph type="pic" sz="quarter" idx="16"/>
          </p:nvPr>
        </p:nvSpPr>
        <p:spPr>
          <a:xfrm>
            <a:off x="5358089" y="3270250"/>
            <a:ext cx="3816000" cy="7015164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28" name="Title 1"/>
          <p:cNvSpPr>
            <a:spLocks noGrp="1"/>
          </p:cNvSpPr>
          <p:nvPr>
            <p:ph type="title" hasCustomPrompt="1"/>
          </p:nvPr>
        </p:nvSpPr>
        <p:spPr>
          <a:xfrm>
            <a:off x="11169650" y="1398589"/>
            <a:ext cx="5695950" cy="3648420"/>
          </a:xfrm>
        </p:spPr>
        <p:txBody>
          <a:bodyPr anchor="b"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cxnSp>
        <p:nvCxnSpPr>
          <p:cNvPr id="29" name="Straight Connector 28"/>
          <p:cNvCxnSpPr/>
          <p:nvPr userDrawn="1"/>
        </p:nvCxnSpPr>
        <p:spPr>
          <a:xfrm>
            <a:off x="11283951" y="5141913"/>
            <a:ext cx="7004049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11188700" y="5360988"/>
            <a:ext cx="5695950" cy="3022600"/>
          </a:xfrm>
        </p:spPr>
        <p:txBody>
          <a:bodyPr anchor="t"/>
          <a:lstStyle>
            <a:lvl1pPr marL="0" indent="0" algn="just">
              <a:spcBef>
                <a:spcPts val="0"/>
              </a:spcBef>
              <a:buFontTx/>
              <a:buNone/>
              <a:defRPr>
                <a:solidFill>
                  <a:schemeClr val="bg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1433440" y="7182615"/>
            <a:ext cx="3816000" cy="644299"/>
          </a:xfrm>
        </p:spPr>
        <p:txBody>
          <a:bodyPr anchor="t">
            <a:noAutofit/>
          </a:bodyPr>
          <a:lstStyle>
            <a:lvl1pPr marL="0" indent="0" algn="just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7" hasCustomPrompt="1"/>
          </p:nvPr>
        </p:nvSpPr>
        <p:spPr>
          <a:xfrm>
            <a:off x="5358089" y="2428907"/>
            <a:ext cx="3816000" cy="644299"/>
          </a:xfrm>
        </p:spPr>
        <p:txBody>
          <a:bodyPr anchor="b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0393706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1403350" y="3633535"/>
            <a:ext cx="5724525" cy="3018343"/>
          </a:xfrm>
        </p:spPr>
        <p:txBody>
          <a:bodyPr anchor="ctr"/>
          <a:lstStyle>
            <a:lvl1pPr algn="r">
              <a:defRPr/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9144000" y="2545889"/>
            <a:ext cx="6121400" cy="2420006"/>
          </a:xfrm>
        </p:spPr>
        <p:txBody>
          <a:bodyPr anchor="t"/>
          <a:lstStyle>
            <a:lvl1pPr marL="0" indent="0" algn="l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7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9144000" y="1886652"/>
            <a:ext cx="6121400" cy="58624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9144000" y="6025858"/>
            <a:ext cx="6121400" cy="2420006"/>
          </a:xfrm>
        </p:spPr>
        <p:txBody>
          <a:bodyPr anchor="t"/>
          <a:lstStyle>
            <a:lvl1pPr marL="0" indent="0" algn="l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3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9144000" y="5366621"/>
            <a:ext cx="6121400" cy="58624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866365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1403350" y="3633535"/>
            <a:ext cx="5724525" cy="3018343"/>
          </a:xfrm>
        </p:spPr>
        <p:txBody>
          <a:bodyPr anchor="ctr"/>
          <a:lstStyle>
            <a:lvl1pPr algn="r">
              <a:defRPr/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9144000" y="1997249"/>
            <a:ext cx="6121400" cy="1421200"/>
          </a:xfrm>
        </p:spPr>
        <p:txBody>
          <a:bodyPr anchor="t"/>
          <a:lstStyle>
            <a:lvl1pPr marL="0" indent="0" algn="l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7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9144000" y="1338012"/>
            <a:ext cx="6121400" cy="58624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9144000" y="4731437"/>
            <a:ext cx="6121400" cy="1421200"/>
          </a:xfrm>
        </p:spPr>
        <p:txBody>
          <a:bodyPr anchor="t"/>
          <a:lstStyle>
            <a:lvl1pPr marL="0" indent="0" algn="l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9144000" y="4072200"/>
            <a:ext cx="6121400" cy="58624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7" hasCustomPrompt="1"/>
          </p:nvPr>
        </p:nvSpPr>
        <p:spPr>
          <a:xfrm>
            <a:off x="9144000" y="7465625"/>
            <a:ext cx="6121400" cy="1421200"/>
          </a:xfrm>
        </p:spPr>
        <p:txBody>
          <a:bodyPr anchor="t"/>
          <a:lstStyle>
            <a:lvl1pPr marL="0" indent="0" algn="l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1" name="Text Placeholder 5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00" y="6806388"/>
            <a:ext cx="6121400" cy="58624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6715164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D0937A-9081-A54B-B724-3217AAB6EA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D3B66BF-5964-B841-B09A-5433CD49C1F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8DFBD7-4C95-B146-8DDC-BA1D677AEA4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76962660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s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5488440" y="-1"/>
            <a:ext cx="5655810" cy="10285413"/>
          </a:xfrm>
          <a:noFill/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11169650" y="1997249"/>
            <a:ext cx="5716954" cy="1421200"/>
          </a:xfrm>
        </p:spPr>
        <p:txBody>
          <a:bodyPr anchor="t"/>
          <a:lstStyle>
            <a:lvl1pPr marL="0" indent="0" algn="l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7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11169650" y="1338012"/>
            <a:ext cx="5716954" cy="58624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11169650" y="4731437"/>
            <a:ext cx="5716954" cy="1421200"/>
          </a:xfrm>
        </p:spPr>
        <p:txBody>
          <a:bodyPr anchor="t"/>
          <a:lstStyle>
            <a:lvl1pPr marL="0" indent="0" algn="l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11169650" y="4072200"/>
            <a:ext cx="5716954" cy="58624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7" hasCustomPrompt="1"/>
          </p:nvPr>
        </p:nvSpPr>
        <p:spPr>
          <a:xfrm>
            <a:off x="11169650" y="7465625"/>
            <a:ext cx="5716954" cy="1421200"/>
          </a:xfrm>
        </p:spPr>
        <p:txBody>
          <a:bodyPr anchor="t"/>
          <a:lstStyle>
            <a:lvl1pPr marL="0" indent="0" algn="l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1" name="Text Placeholder 5"/>
          <p:cNvSpPr>
            <a:spLocks noGrp="1"/>
          </p:cNvSpPr>
          <p:nvPr>
            <p:ph type="body" sz="quarter" idx="18" hasCustomPrompt="1"/>
          </p:nvPr>
        </p:nvSpPr>
        <p:spPr>
          <a:xfrm>
            <a:off x="11169650" y="6806388"/>
            <a:ext cx="5716954" cy="58624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1403350" y="3633535"/>
            <a:ext cx="4525280" cy="3018343"/>
          </a:xfrm>
        </p:spPr>
        <p:txBody>
          <a:bodyPr anchor="ctr"/>
          <a:lstStyle>
            <a:lvl1pPr algn="l">
              <a:defRPr/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800754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">
    <p:bg>
      <p:bgPr>
        <a:solidFill>
          <a:srgbClr val="1F3F6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3022600" y="3740262"/>
            <a:ext cx="12242800" cy="1232839"/>
          </a:xfrm>
        </p:spPr>
        <p:txBody>
          <a:bodyPr anchor="b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3022601" y="5141913"/>
            <a:ext cx="12242800" cy="896938"/>
          </a:xfrm>
        </p:spPr>
        <p:txBody>
          <a:bodyPr anchor="t"/>
          <a:lstStyle>
            <a:lvl1pPr marL="0" indent="0" algn="ctr">
              <a:spcBef>
                <a:spcPts val="0"/>
              </a:spcBef>
              <a:buFontTx/>
              <a:buNone/>
              <a:defRPr>
                <a:solidFill>
                  <a:schemeClr val="bg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7" name="Text Placeholder 5"/>
          <p:cNvSpPr>
            <a:spLocks noGrp="1"/>
          </p:cNvSpPr>
          <p:nvPr>
            <p:ph type="body" sz="quarter" idx="13" hasCustomPrompt="1"/>
          </p:nvPr>
        </p:nvSpPr>
        <p:spPr>
          <a:xfrm>
            <a:off x="3022601" y="7015163"/>
            <a:ext cx="12242800" cy="1871662"/>
          </a:xfrm>
        </p:spPr>
        <p:txBody>
          <a:bodyPr anchor="b"/>
          <a:lstStyle>
            <a:lvl1pPr marL="0" indent="0" algn="ctr">
              <a:spcBef>
                <a:spcPts val="0"/>
              </a:spcBef>
              <a:buFontTx/>
              <a:buNone/>
              <a:defRPr>
                <a:solidFill>
                  <a:schemeClr val="bg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40536086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9144000" y="1997249"/>
            <a:ext cx="6121400" cy="1421200"/>
          </a:xfrm>
        </p:spPr>
        <p:txBody>
          <a:bodyPr anchor="t"/>
          <a:lstStyle>
            <a:lvl1pPr marL="0" indent="0" algn="l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7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9144000" y="1338012"/>
            <a:ext cx="6121400" cy="58624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9144000" y="4731437"/>
            <a:ext cx="6121400" cy="1421200"/>
          </a:xfrm>
        </p:spPr>
        <p:txBody>
          <a:bodyPr anchor="t"/>
          <a:lstStyle>
            <a:lvl1pPr marL="0" indent="0" algn="l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9144000" y="4072200"/>
            <a:ext cx="6121400" cy="58624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7" hasCustomPrompt="1"/>
          </p:nvPr>
        </p:nvSpPr>
        <p:spPr>
          <a:xfrm>
            <a:off x="9144000" y="7465625"/>
            <a:ext cx="6121400" cy="1421200"/>
          </a:xfrm>
        </p:spPr>
        <p:txBody>
          <a:bodyPr anchor="t"/>
          <a:lstStyle>
            <a:lvl1pPr marL="0" indent="0" algn="l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1" name="Text Placeholder 5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00" y="6806388"/>
            <a:ext cx="6121400" cy="58624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4" name="Rectangle 13"/>
          <p:cNvSpPr/>
          <p:nvPr userDrawn="1"/>
        </p:nvSpPr>
        <p:spPr>
          <a:xfrm>
            <a:off x="0" y="-1588"/>
            <a:ext cx="6510634" cy="10286207"/>
          </a:xfrm>
          <a:prstGeom prst="rect">
            <a:avLst/>
          </a:prstGeom>
          <a:solidFill>
            <a:srgbClr val="1F3F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kumimoji="1" lang="ja-JP" altLang="en-US"/>
          </a:p>
        </p:txBody>
      </p:sp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>
          <a:xfrm>
            <a:off x="588286" y="3633535"/>
            <a:ext cx="5334063" cy="3018343"/>
          </a:xfrm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77103048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3 column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9144000" y="1997249"/>
            <a:ext cx="6121400" cy="1421200"/>
          </a:xfrm>
        </p:spPr>
        <p:txBody>
          <a:bodyPr anchor="t"/>
          <a:lstStyle>
            <a:lvl1pPr marL="0" indent="0" algn="l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7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9144000" y="1338012"/>
            <a:ext cx="6121400" cy="58624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9144000" y="4731437"/>
            <a:ext cx="6121400" cy="1421200"/>
          </a:xfrm>
        </p:spPr>
        <p:txBody>
          <a:bodyPr anchor="t"/>
          <a:lstStyle>
            <a:lvl1pPr marL="0" indent="0" algn="l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9144000" y="4072200"/>
            <a:ext cx="6121400" cy="58624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7" hasCustomPrompt="1"/>
          </p:nvPr>
        </p:nvSpPr>
        <p:spPr>
          <a:xfrm>
            <a:off x="9144000" y="7465625"/>
            <a:ext cx="6121400" cy="1421200"/>
          </a:xfrm>
        </p:spPr>
        <p:txBody>
          <a:bodyPr anchor="t"/>
          <a:lstStyle>
            <a:lvl1pPr marL="0" indent="0" algn="l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1" name="Text Placeholder 5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00" y="6806388"/>
            <a:ext cx="6121400" cy="58624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4" name="Rectangle 13"/>
          <p:cNvSpPr/>
          <p:nvPr userDrawn="1"/>
        </p:nvSpPr>
        <p:spPr>
          <a:xfrm>
            <a:off x="0" y="0"/>
            <a:ext cx="1608667" cy="10286207"/>
          </a:xfrm>
          <a:prstGeom prst="rect">
            <a:avLst/>
          </a:prstGeom>
          <a:solidFill>
            <a:srgbClr val="1F3F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kumimoji="1" lang="ja-JP" altLang="en-US"/>
          </a:p>
        </p:txBody>
      </p:sp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>
          <a:xfrm>
            <a:off x="588286" y="3633535"/>
            <a:ext cx="5334063" cy="3018343"/>
          </a:xfrm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98774621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6531403" y="1997249"/>
            <a:ext cx="4867324" cy="1421200"/>
          </a:xfrm>
        </p:spPr>
        <p:txBody>
          <a:bodyPr anchor="t"/>
          <a:lstStyle>
            <a:lvl1pPr marL="0" indent="0" algn="l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7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6531403" y="1338012"/>
            <a:ext cx="4867324" cy="58624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6531403" y="4731437"/>
            <a:ext cx="4867324" cy="1421200"/>
          </a:xfrm>
        </p:spPr>
        <p:txBody>
          <a:bodyPr anchor="t"/>
          <a:lstStyle>
            <a:lvl1pPr marL="0" indent="0" algn="l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6531403" y="4072200"/>
            <a:ext cx="4867324" cy="58624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7" hasCustomPrompt="1"/>
          </p:nvPr>
        </p:nvSpPr>
        <p:spPr>
          <a:xfrm>
            <a:off x="6531403" y="7465625"/>
            <a:ext cx="4867324" cy="1421200"/>
          </a:xfrm>
        </p:spPr>
        <p:txBody>
          <a:bodyPr anchor="t"/>
          <a:lstStyle>
            <a:lvl1pPr marL="0" indent="0" algn="l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1" name="Text Placeholder 5"/>
          <p:cNvSpPr>
            <a:spLocks noGrp="1"/>
          </p:cNvSpPr>
          <p:nvPr>
            <p:ph type="body" sz="quarter" idx="18" hasCustomPrompt="1"/>
          </p:nvPr>
        </p:nvSpPr>
        <p:spPr>
          <a:xfrm>
            <a:off x="6531403" y="6806388"/>
            <a:ext cx="4867324" cy="58624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1403350" y="3633535"/>
            <a:ext cx="4525280" cy="3018343"/>
          </a:xfrm>
        </p:spPr>
        <p:txBody>
          <a:bodyPr anchor="ctr"/>
          <a:lstStyle>
            <a:lvl1pPr algn="l">
              <a:defRPr/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4370270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st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94" name="Oval 93"/>
          <p:cNvSpPr/>
          <p:nvPr userDrawn="1"/>
        </p:nvSpPr>
        <p:spPr>
          <a:xfrm>
            <a:off x="9033163" y="2670763"/>
            <a:ext cx="221673" cy="221673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95" name="Oval 94"/>
          <p:cNvSpPr/>
          <p:nvPr userDrawn="1"/>
        </p:nvSpPr>
        <p:spPr>
          <a:xfrm>
            <a:off x="9033163" y="5041086"/>
            <a:ext cx="221673" cy="221673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96" name="Oval 95"/>
          <p:cNvSpPr/>
          <p:nvPr userDrawn="1"/>
        </p:nvSpPr>
        <p:spPr>
          <a:xfrm>
            <a:off x="9033163" y="7404423"/>
            <a:ext cx="221673" cy="221673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cxnSp>
        <p:nvCxnSpPr>
          <p:cNvPr id="101" name="Straight Connector 100"/>
          <p:cNvCxnSpPr>
            <a:stCxn id="94" idx="4"/>
            <a:endCxn id="95" idx="0"/>
          </p:cNvCxnSpPr>
          <p:nvPr userDrawn="1"/>
        </p:nvCxnSpPr>
        <p:spPr>
          <a:xfrm>
            <a:off x="9144000" y="2892436"/>
            <a:ext cx="0" cy="2148650"/>
          </a:xfrm>
          <a:prstGeom prst="line">
            <a:avLst/>
          </a:prstGeom>
          <a:ln w="127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>
            <a:stCxn id="96" idx="0"/>
            <a:endCxn id="95" idx="4"/>
          </p:cNvCxnSpPr>
          <p:nvPr userDrawn="1"/>
        </p:nvCxnSpPr>
        <p:spPr>
          <a:xfrm flipV="1">
            <a:off x="9144000" y="5262759"/>
            <a:ext cx="0" cy="2141664"/>
          </a:xfrm>
          <a:prstGeom prst="line">
            <a:avLst/>
          </a:prstGeom>
          <a:ln w="127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>
            <a:endCxn id="96" idx="4"/>
          </p:cNvCxnSpPr>
          <p:nvPr userDrawn="1"/>
        </p:nvCxnSpPr>
        <p:spPr>
          <a:xfrm flipV="1">
            <a:off x="9143999" y="7626096"/>
            <a:ext cx="1" cy="2659317"/>
          </a:xfrm>
          <a:prstGeom prst="line">
            <a:avLst/>
          </a:prstGeom>
          <a:ln w="127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9621984" y="3091580"/>
            <a:ext cx="5643416" cy="1045593"/>
          </a:xfrm>
        </p:spPr>
        <p:txBody>
          <a:bodyPr anchor="t"/>
          <a:lstStyle>
            <a:lvl1pPr marL="0" indent="0" algn="l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13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9621984" y="2432343"/>
            <a:ext cx="5643416" cy="58624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17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9621984" y="5465148"/>
            <a:ext cx="5643416" cy="1045593"/>
          </a:xfrm>
        </p:spPr>
        <p:txBody>
          <a:bodyPr anchor="t"/>
          <a:lstStyle>
            <a:lvl1pPr marL="0" indent="0" algn="l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18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9621984" y="4805911"/>
            <a:ext cx="5643416" cy="58624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19" name="Text Placeholder 5"/>
          <p:cNvSpPr>
            <a:spLocks noGrp="1"/>
          </p:cNvSpPr>
          <p:nvPr>
            <p:ph type="body" sz="quarter" idx="17" hasCustomPrompt="1"/>
          </p:nvPr>
        </p:nvSpPr>
        <p:spPr>
          <a:xfrm>
            <a:off x="9621984" y="7831336"/>
            <a:ext cx="5643416" cy="1045593"/>
          </a:xfrm>
        </p:spPr>
        <p:txBody>
          <a:bodyPr anchor="t"/>
          <a:lstStyle>
            <a:lvl1pPr marL="0" indent="0" algn="l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20" name="Text Placeholder 5"/>
          <p:cNvSpPr>
            <a:spLocks noGrp="1"/>
          </p:cNvSpPr>
          <p:nvPr>
            <p:ph type="body" sz="quarter" idx="18" hasCustomPrompt="1"/>
          </p:nvPr>
        </p:nvSpPr>
        <p:spPr>
          <a:xfrm>
            <a:off x="9621984" y="7172099"/>
            <a:ext cx="5643416" cy="58624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27" name="Title 1"/>
          <p:cNvSpPr>
            <a:spLocks noGrp="1"/>
          </p:cNvSpPr>
          <p:nvPr>
            <p:ph type="title" hasCustomPrompt="1"/>
          </p:nvPr>
        </p:nvSpPr>
        <p:spPr>
          <a:xfrm>
            <a:off x="1403350" y="2116810"/>
            <a:ext cx="4789632" cy="3018343"/>
          </a:xfrm>
        </p:spPr>
        <p:txBody>
          <a:bodyPr anchor="b"/>
          <a:lstStyle>
            <a:lvl1pPr algn="l">
              <a:defRPr/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sp>
        <p:nvSpPr>
          <p:cNvPr id="132" name="Text Placeholder 5"/>
          <p:cNvSpPr>
            <a:spLocks noGrp="1"/>
          </p:cNvSpPr>
          <p:nvPr>
            <p:ph type="body" sz="quarter" idx="24" hasCustomPrompt="1"/>
          </p:nvPr>
        </p:nvSpPr>
        <p:spPr>
          <a:xfrm>
            <a:off x="1403349" y="5365094"/>
            <a:ext cx="4789633" cy="3512273"/>
          </a:xfrm>
        </p:spPr>
        <p:txBody>
          <a:bodyPr anchor="t"/>
          <a:lstStyle>
            <a:lvl1pPr marL="0" indent="0" algn="just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1" name="Text Placeholder 5"/>
          <p:cNvSpPr>
            <a:spLocks noGrp="1"/>
          </p:cNvSpPr>
          <p:nvPr>
            <p:ph type="body" sz="quarter" idx="21" hasCustomPrompt="1"/>
          </p:nvPr>
        </p:nvSpPr>
        <p:spPr>
          <a:xfrm>
            <a:off x="6984995" y="2479939"/>
            <a:ext cx="1538142" cy="586241"/>
          </a:xfrm>
          <a:solidFill>
            <a:schemeClr val="accent2"/>
          </a:solidFill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40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0000</a:t>
            </a:r>
            <a:endParaRPr kumimoji="1" lang="ja-JP" altLang="en-US" dirty="0"/>
          </a:p>
        </p:txBody>
      </p:sp>
      <p:sp>
        <p:nvSpPr>
          <p:cNvPr id="22" name="Text Placeholder 5"/>
          <p:cNvSpPr>
            <a:spLocks noGrp="1"/>
          </p:cNvSpPr>
          <p:nvPr>
            <p:ph type="body" sz="quarter" idx="22" hasCustomPrompt="1"/>
          </p:nvPr>
        </p:nvSpPr>
        <p:spPr>
          <a:xfrm>
            <a:off x="6984995" y="4853507"/>
            <a:ext cx="1538142" cy="586241"/>
          </a:xfrm>
          <a:solidFill>
            <a:schemeClr val="accent2"/>
          </a:solidFill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40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0000</a:t>
            </a:r>
            <a:endParaRPr kumimoji="1" lang="ja-JP" altLang="en-US" dirty="0"/>
          </a:p>
        </p:txBody>
      </p:sp>
      <p:sp>
        <p:nvSpPr>
          <p:cNvPr id="23" name="Text Placeholder 5"/>
          <p:cNvSpPr>
            <a:spLocks noGrp="1"/>
          </p:cNvSpPr>
          <p:nvPr>
            <p:ph type="body" sz="quarter" idx="23" hasCustomPrompt="1"/>
          </p:nvPr>
        </p:nvSpPr>
        <p:spPr>
          <a:xfrm>
            <a:off x="6984995" y="7229220"/>
            <a:ext cx="1538142" cy="586241"/>
          </a:xfrm>
          <a:solidFill>
            <a:schemeClr val="accent2"/>
          </a:solidFill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40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0000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1779799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midd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94" name="Oval 93"/>
          <p:cNvSpPr/>
          <p:nvPr userDrawn="1"/>
        </p:nvSpPr>
        <p:spPr>
          <a:xfrm>
            <a:off x="9033163" y="2670763"/>
            <a:ext cx="221673" cy="221673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95" name="Oval 94"/>
          <p:cNvSpPr/>
          <p:nvPr userDrawn="1"/>
        </p:nvSpPr>
        <p:spPr>
          <a:xfrm>
            <a:off x="9033163" y="5041086"/>
            <a:ext cx="221673" cy="221673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96" name="Oval 95"/>
          <p:cNvSpPr/>
          <p:nvPr userDrawn="1"/>
        </p:nvSpPr>
        <p:spPr>
          <a:xfrm>
            <a:off x="9033163" y="7404423"/>
            <a:ext cx="221673" cy="221673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cxnSp>
        <p:nvCxnSpPr>
          <p:cNvPr id="101" name="Straight Connector 100"/>
          <p:cNvCxnSpPr>
            <a:stCxn id="94" idx="4"/>
            <a:endCxn id="95" idx="0"/>
          </p:cNvCxnSpPr>
          <p:nvPr userDrawn="1"/>
        </p:nvCxnSpPr>
        <p:spPr>
          <a:xfrm>
            <a:off x="9144000" y="2892436"/>
            <a:ext cx="0" cy="2148650"/>
          </a:xfrm>
          <a:prstGeom prst="line">
            <a:avLst/>
          </a:prstGeom>
          <a:ln w="127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>
            <a:stCxn id="96" idx="0"/>
            <a:endCxn id="95" idx="4"/>
          </p:cNvCxnSpPr>
          <p:nvPr userDrawn="1"/>
        </p:nvCxnSpPr>
        <p:spPr>
          <a:xfrm flipV="1">
            <a:off x="9144000" y="5262759"/>
            <a:ext cx="0" cy="2141664"/>
          </a:xfrm>
          <a:prstGeom prst="line">
            <a:avLst/>
          </a:prstGeom>
          <a:ln w="127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9621984" y="3091580"/>
            <a:ext cx="5643416" cy="1045593"/>
          </a:xfrm>
        </p:spPr>
        <p:txBody>
          <a:bodyPr anchor="t"/>
          <a:lstStyle>
            <a:lvl1pPr marL="0" indent="0" algn="l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13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9621984" y="2432343"/>
            <a:ext cx="5643416" cy="58624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17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9621984" y="5465148"/>
            <a:ext cx="5643416" cy="1045593"/>
          </a:xfrm>
        </p:spPr>
        <p:txBody>
          <a:bodyPr anchor="t"/>
          <a:lstStyle>
            <a:lvl1pPr marL="0" indent="0" algn="l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18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9621984" y="4805911"/>
            <a:ext cx="5643416" cy="58624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19" name="Text Placeholder 5"/>
          <p:cNvSpPr>
            <a:spLocks noGrp="1"/>
          </p:cNvSpPr>
          <p:nvPr>
            <p:ph type="body" sz="quarter" idx="17" hasCustomPrompt="1"/>
          </p:nvPr>
        </p:nvSpPr>
        <p:spPr>
          <a:xfrm>
            <a:off x="9621984" y="7831336"/>
            <a:ext cx="5643416" cy="1045593"/>
          </a:xfrm>
        </p:spPr>
        <p:txBody>
          <a:bodyPr anchor="t"/>
          <a:lstStyle>
            <a:lvl1pPr marL="0" indent="0" algn="l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20" name="Text Placeholder 5"/>
          <p:cNvSpPr>
            <a:spLocks noGrp="1"/>
          </p:cNvSpPr>
          <p:nvPr>
            <p:ph type="body" sz="quarter" idx="18" hasCustomPrompt="1"/>
          </p:nvPr>
        </p:nvSpPr>
        <p:spPr>
          <a:xfrm>
            <a:off x="9621984" y="7172099"/>
            <a:ext cx="5643416" cy="58624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cxnSp>
        <p:nvCxnSpPr>
          <p:cNvPr id="22" name="Straight Connector 21"/>
          <p:cNvCxnSpPr>
            <a:endCxn id="94" idx="0"/>
          </p:cNvCxnSpPr>
          <p:nvPr userDrawn="1"/>
        </p:nvCxnSpPr>
        <p:spPr>
          <a:xfrm>
            <a:off x="9144000" y="0"/>
            <a:ext cx="0" cy="2670763"/>
          </a:xfrm>
          <a:prstGeom prst="line">
            <a:avLst/>
          </a:prstGeom>
          <a:ln w="127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endCxn id="96" idx="4"/>
          </p:cNvCxnSpPr>
          <p:nvPr userDrawn="1"/>
        </p:nvCxnSpPr>
        <p:spPr>
          <a:xfrm flipV="1">
            <a:off x="9144000" y="7626096"/>
            <a:ext cx="0" cy="2659317"/>
          </a:xfrm>
          <a:prstGeom prst="line">
            <a:avLst/>
          </a:prstGeom>
          <a:ln w="127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 Placeholder 5"/>
          <p:cNvSpPr>
            <a:spLocks noGrp="1"/>
          </p:cNvSpPr>
          <p:nvPr>
            <p:ph type="body" sz="quarter" idx="21" hasCustomPrompt="1"/>
          </p:nvPr>
        </p:nvSpPr>
        <p:spPr>
          <a:xfrm>
            <a:off x="6984995" y="2479939"/>
            <a:ext cx="1538142" cy="586241"/>
          </a:xfrm>
          <a:solidFill>
            <a:schemeClr val="accent2"/>
          </a:solidFill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40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0000</a:t>
            </a:r>
            <a:endParaRPr kumimoji="1" lang="ja-JP" altLang="en-US" dirty="0"/>
          </a:p>
        </p:txBody>
      </p:sp>
      <p:sp>
        <p:nvSpPr>
          <p:cNvPr id="28" name="Text Placeholder 5"/>
          <p:cNvSpPr>
            <a:spLocks noGrp="1"/>
          </p:cNvSpPr>
          <p:nvPr>
            <p:ph type="body" sz="quarter" idx="22" hasCustomPrompt="1"/>
          </p:nvPr>
        </p:nvSpPr>
        <p:spPr>
          <a:xfrm>
            <a:off x="6984995" y="4853507"/>
            <a:ext cx="1538142" cy="586241"/>
          </a:xfrm>
          <a:solidFill>
            <a:schemeClr val="accent2"/>
          </a:solidFill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40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0000</a:t>
            </a:r>
            <a:endParaRPr kumimoji="1" lang="ja-JP" altLang="en-US" dirty="0"/>
          </a:p>
        </p:txBody>
      </p:sp>
      <p:sp>
        <p:nvSpPr>
          <p:cNvPr id="29" name="Text Placeholder 5"/>
          <p:cNvSpPr>
            <a:spLocks noGrp="1"/>
          </p:cNvSpPr>
          <p:nvPr>
            <p:ph type="body" sz="quarter" idx="23" hasCustomPrompt="1"/>
          </p:nvPr>
        </p:nvSpPr>
        <p:spPr>
          <a:xfrm>
            <a:off x="6984995" y="7229220"/>
            <a:ext cx="1538142" cy="586241"/>
          </a:xfrm>
          <a:solidFill>
            <a:schemeClr val="accent2"/>
          </a:solidFill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40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0000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87846105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94" name="Oval 93"/>
          <p:cNvSpPr/>
          <p:nvPr userDrawn="1"/>
        </p:nvSpPr>
        <p:spPr>
          <a:xfrm>
            <a:off x="9033163" y="2670763"/>
            <a:ext cx="221673" cy="221673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95" name="Oval 94"/>
          <p:cNvSpPr/>
          <p:nvPr userDrawn="1"/>
        </p:nvSpPr>
        <p:spPr>
          <a:xfrm>
            <a:off x="9033163" y="5041086"/>
            <a:ext cx="221673" cy="221673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96" name="Oval 95"/>
          <p:cNvSpPr/>
          <p:nvPr userDrawn="1"/>
        </p:nvSpPr>
        <p:spPr>
          <a:xfrm>
            <a:off x="9033163" y="7404423"/>
            <a:ext cx="221673" cy="221673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cxnSp>
        <p:nvCxnSpPr>
          <p:cNvPr id="101" name="Straight Connector 100"/>
          <p:cNvCxnSpPr>
            <a:stCxn id="94" idx="4"/>
            <a:endCxn id="95" idx="0"/>
          </p:cNvCxnSpPr>
          <p:nvPr userDrawn="1"/>
        </p:nvCxnSpPr>
        <p:spPr>
          <a:xfrm>
            <a:off x="9144000" y="2892436"/>
            <a:ext cx="0" cy="2148650"/>
          </a:xfrm>
          <a:prstGeom prst="line">
            <a:avLst/>
          </a:prstGeom>
          <a:ln w="127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>
            <a:stCxn id="96" idx="0"/>
            <a:endCxn id="95" idx="4"/>
          </p:cNvCxnSpPr>
          <p:nvPr userDrawn="1"/>
        </p:nvCxnSpPr>
        <p:spPr>
          <a:xfrm flipV="1">
            <a:off x="9144000" y="5262759"/>
            <a:ext cx="0" cy="2141664"/>
          </a:xfrm>
          <a:prstGeom prst="line">
            <a:avLst/>
          </a:prstGeom>
          <a:ln w="127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9621984" y="3091580"/>
            <a:ext cx="5643416" cy="1045593"/>
          </a:xfrm>
        </p:spPr>
        <p:txBody>
          <a:bodyPr anchor="t"/>
          <a:lstStyle>
            <a:lvl1pPr marL="0" indent="0" algn="l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13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9621984" y="2432343"/>
            <a:ext cx="5643416" cy="58624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17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9621984" y="5465148"/>
            <a:ext cx="5643416" cy="1045593"/>
          </a:xfrm>
        </p:spPr>
        <p:txBody>
          <a:bodyPr anchor="t"/>
          <a:lstStyle>
            <a:lvl1pPr marL="0" indent="0" algn="l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18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9621984" y="4805911"/>
            <a:ext cx="5643416" cy="58624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19" name="Text Placeholder 5"/>
          <p:cNvSpPr>
            <a:spLocks noGrp="1"/>
          </p:cNvSpPr>
          <p:nvPr>
            <p:ph type="body" sz="quarter" idx="17" hasCustomPrompt="1"/>
          </p:nvPr>
        </p:nvSpPr>
        <p:spPr>
          <a:xfrm>
            <a:off x="9621984" y="7831336"/>
            <a:ext cx="5643416" cy="1045593"/>
          </a:xfrm>
        </p:spPr>
        <p:txBody>
          <a:bodyPr anchor="t"/>
          <a:lstStyle>
            <a:lvl1pPr marL="0" indent="0" algn="l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20" name="Text Placeholder 5"/>
          <p:cNvSpPr>
            <a:spLocks noGrp="1"/>
          </p:cNvSpPr>
          <p:nvPr>
            <p:ph type="body" sz="quarter" idx="18" hasCustomPrompt="1"/>
          </p:nvPr>
        </p:nvSpPr>
        <p:spPr>
          <a:xfrm>
            <a:off x="9621984" y="7172099"/>
            <a:ext cx="5643416" cy="58624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23" name="Text Placeholder 5"/>
          <p:cNvSpPr>
            <a:spLocks noGrp="1"/>
          </p:cNvSpPr>
          <p:nvPr>
            <p:ph type="body" sz="quarter" idx="21" hasCustomPrompt="1"/>
          </p:nvPr>
        </p:nvSpPr>
        <p:spPr>
          <a:xfrm>
            <a:off x="6984995" y="2479939"/>
            <a:ext cx="1538142" cy="586241"/>
          </a:xfrm>
          <a:solidFill>
            <a:schemeClr val="accent2"/>
          </a:solidFill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40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0000</a:t>
            </a:r>
            <a:endParaRPr kumimoji="1" lang="ja-JP" altLang="en-US" dirty="0"/>
          </a:p>
        </p:txBody>
      </p:sp>
      <p:sp>
        <p:nvSpPr>
          <p:cNvPr id="124" name="Text Placeholder 5"/>
          <p:cNvSpPr>
            <a:spLocks noGrp="1"/>
          </p:cNvSpPr>
          <p:nvPr>
            <p:ph type="body" sz="quarter" idx="22" hasCustomPrompt="1"/>
          </p:nvPr>
        </p:nvSpPr>
        <p:spPr>
          <a:xfrm>
            <a:off x="6984995" y="4853507"/>
            <a:ext cx="1538142" cy="586241"/>
          </a:xfrm>
          <a:solidFill>
            <a:schemeClr val="accent2"/>
          </a:solidFill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40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0000</a:t>
            </a:r>
            <a:endParaRPr kumimoji="1" lang="ja-JP" altLang="en-US" dirty="0"/>
          </a:p>
        </p:txBody>
      </p:sp>
      <p:sp>
        <p:nvSpPr>
          <p:cNvPr id="125" name="Text Placeholder 5"/>
          <p:cNvSpPr>
            <a:spLocks noGrp="1"/>
          </p:cNvSpPr>
          <p:nvPr>
            <p:ph type="body" sz="quarter" idx="23" hasCustomPrompt="1"/>
          </p:nvPr>
        </p:nvSpPr>
        <p:spPr>
          <a:xfrm>
            <a:off x="6984995" y="7229220"/>
            <a:ext cx="1538142" cy="586241"/>
          </a:xfrm>
          <a:solidFill>
            <a:schemeClr val="accent2"/>
          </a:solidFill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40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0000</a:t>
            </a:r>
            <a:endParaRPr kumimoji="1" lang="ja-JP" altLang="en-US" dirty="0"/>
          </a:p>
        </p:txBody>
      </p:sp>
      <p:sp>
        <p:nvSpPr>
          <p:cNvPr id="21" name="Title 1"/>
          <p:cNvSpPr>
            <a:spLocks noGrp="1"/>
          </p:cNvSpPr>
          <p:nvPr>
            <p:ph type="title" hasCustomPrompt="1"/>
          </p:nvPr>
        </p:nvSpPr>
        <p:spPr>
          <a:xfrm>
            <a:off x="1403350" y="3633535"/>
            <a:ext cx="4525280" cy="3018343"/>
          </a:xfrm>
        </p:spPr>
        <p:txBody>
          <a:bodyPr anchor="ctr"/>
          <a:lstStyle>
            <a:lvl1pPr algn="l">
              <a:defRPr/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cxnSp>
        <p:nvCxnSpPr>
          <p:cNvPr id="22" name="Straight Connector 21"/>
          <p:cNvCxnSpPr>
            <a:endCxn id="94" idx="0"/>
          </p:cNvCxnSpPr>
          <p:nvPr userDrawn="1"/>
        </p:nvCxnSpPr>
        <p:spPr>
          <a:xfrm>
            <a:off x="9144000" y="0"/>
            <a:ext cx="0" cy="2670763"/>
          </a:xfrm>
          <a:prstGeom prst="line">
            <a:avLst/>
          </a:prstGeom>
          <a:ln w="127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01799676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grpSp>
        <p:nvGrpSpPr>
          <p:cNvPr id="5" name="Group 4"/>
          <p:cNvGrpSpPr/>
          <p:nvPr userDrawn="1"/>
        </p:nvGrpSpPr>
        <p:grpSpPr>
          <a:xfrm>
            <a:off x="6924854" y="7424748"/>
            <a:ext cx="1052493" cy="1052493"/>
            <a:chOff x="9144000" y="1433513"/>
            <a:chExt cx="1408161" cy="1408161"/>
          </a:xfrm>
        </p:grpSpPr>
        <p:sp>
          <p:nvSpPr>
            <p:cNvPr id="6" name="Rectangle 5"/>
            <p:cNvSpPr/>
            <p:nvPr userDrawn="1"/>
          </p:nvSpPr>
          <p:spPr>
            <a:xfrm>
              <a:off x="9144000" y="1433513"/>
              <a:ext cx="1408161" cy="1408161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" name="Rectangle 6"/>
            <p:cNvSpPr/>
            <p:nvPr userDrawn="1"/>
          </p:nvSpPr>
          <p:spPr>
            <a:xfrm>
              <a:off x="9361573" y="1651086"/>
              <a:ext cx="973015" cy="97301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8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7088619" y="7495829"/>
            <a:ext cx="724962" cy="910330"/>
          </a:xfrm>
        </p:spPr>
        <p:txBody>
          <a:bodyPr numCol="1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0</a:t>
            </a:r>
            <a:endParaRPr kumimoji="1" lang="ja-JP" altLang="en-US" dirty="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0" y="8877368"/>
            <a:ext cx="6515100" cy="9457"/>
          </a:xfrm>
          <a:prstGeom prst="line">
            <a:avLst/>
          </a:prstGeom>
          <a:ln w="127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 flipV="1">
            <a:off x="6515100" y="7015163"/>
            <a:ext cx="0" cy="1871662"/>
          </a:xfrm>
          <a:prstGeom prst="line">
            <a:avLst/>
          </a:prstGeom>
          <a:ln w="127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 flipH="1">
            <a:off x="6515100" y="7015163"/>
            <a:ext cx="1872000" cy="0"/>
          </a:xfrm>
          <a:prstGeom prst="line">
            <a:avLst/>
          </a:prstGeom>
          <a:ln w="127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 userDrawn="1"/>
        </p:nvCxnSpPr>
        <p:spPr>
          <a:xfrm flipV="1">
            <a:off x="8387100" y="5143501"/>
            <a:ext cx="0" cy="1871662"/>
          </a:xfrm>
          <a:prstGeom prst="line">
            <a:avLst/>
          </a:prstGeom>
          <a:ln w="127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 userDrawn="1"/>
        </p:nvCxnSpPr>
        <p:spPr>
          <a:xfrm flipH="1">
            <a:off x="8387100" y="5143501"/>
            <a:ext cx="1872000" cy="0"/>
          </a:xfrm>
          <a:prstGeom prst="line">
            <a:avLst/>
          </a:prstGeom>
          <a:ln w="127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 userDrawn="1"/>
        </p:nvCxnSpPr>
        <p:spPr>
          <a:xfrm flipV="1">
            <a:off x="10275765" y="3270250"/>
            <a:ext cx="0" cy="1871662"/>
          </a:xfrm>
          <a:prstGeom prst="line">
            <a:avLst/>
          </a:prstGeom>
          <a:ln w="127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 userDrawn="1"/>
        </p:nvCxnSpPr>
        <p:spPr>
          <a:xfrm flipH="1">
            <a:off x="10275765" y="3270250"/>
            <a:ext cx="8012235" cy="0"/>
          </a:xfrm>
          <a:prstGeom prst="line">
            <a:avLst/>
          </a:prstGeom>
          <a:ln w="127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6" name="Group 25"/>
          <p:cNvGrpSpPr/>
          <p:nvPr userDrawn="1"/>
        </p:nvGrpSpPr>
        <p:grpSpPr>
          <a:xfrm>
            <a:off x="8796854" y="5553086"/>
            <a:ext cx="1052493" cy="1052493"/>
            <a:chOff x="9144000" y="1433513"/>
            <a:chExt cx="1408161" cy="1408161"/>
          </a:xfrm>
        </p:grpSpPr>
        <p:sp>
          <p:nvSpPr>
            <p:cNvPr id="27" name="Rectangle 26"/>
            <p:cNvSpPr/>
            <p:nvPr userDrawn="1"/>
          </p:nvSpPr>
          <p:spPr>
            <a:xfrm>
              <a:off x="9144000" y="1433513"/>
              <a:ext cx="1408161" cy="1408161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8" name="Rectangle 27"/>
            <p:cNvSpPr/>
            <p:nvPr userDrawn="1"/>
          </p:nvSpPr>
          <p:spPr>
            <a:xfrm>
              <a:off x="9361573" y="1651086"/>
              <a:ext cx="973015" cy="97301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9" name="Text Placeholder 5"/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8960619" y="5624167"/>
            <a:ext cx="724962" cy="910330"/>
          </a:xfrm>
        </p:spPr>
        <p:txBody>
          <a:bodyPr numCol="1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0</a:t>
            </a:r>
            <a:endParaRPr kumimoji="1" lang="ja-JP" altLang="en-US" dirty="0"/>
          </a:p>
        </p:txBody>
      </p:sp>
      <p:grpSp>
        <p:nvGrpSpPr>
          <p:cNvPr id="32" name="Group 31"/>
          <p:cNvGrpSpPr/>
          <p:nvPr userDrawn="1"/>
        </p:nvGrpSpPr>
        <p:grpSpPr>
          <a:xfrm>
            <a:off x="10685519" y="3679835"/>
            <a:ext cx="1052493" cy="1052493"/>
            <a:chOff x="9144000" y="1433513"/>
            <a:chExt cx="1408161" cy="1408161"/>
          </a:xfrm>
        </p:grpSpPr>
        <p:sp>
          <p:nvSpPr>
            <p:cNvPr id="33" name="Rectangle 32"/>
            <p:cNvSpPr/>
            <p:nvPr userDrawn="1"/>
          </p:nvSpPr>
          <p:spPr>
            <a:xfrm>
              <a:off x="9144000" y="1433513"/>
              <a:ext cx="1408161" cy="1408161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4" name="Rectangle 33"/>
            <p:cNvSpPr/>
            <p:nvPr userDrawn="1"/>
          </p:nvSpPr>
          <p:spPr>
            <a:xfrm>
              <a:off x="9361573" y="1651086"/>
              <a:ext cx="973015" cy="97301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35" name="Text Placeholder 5"/>
          <p:cNvSpPr>
            <a:spLocks noGrp="1"/>
          </p:cNvSpPr>
          <p:nvPr userDrawn="1">
            <p:ph type="body" sz="quarter" idx="17" hasCustomPrompt="1"/>
          </p:nvPr>
        </p:nvSpPr>
        <p:spPr>
          <a:xfrm>
            <a:off x="10849284" y="3750916"/>
            <a:ext cx="724962" cy="910330"/>
          </a:xfrm>
        </p:spPr>
        <p:txBody>
          <a:bodyPr numCol="1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0</a:t>
            </a:r>
            <a:endParaRPr kumimoji="1" lang="ja-JP" altLang="en-US" dirty="0"/>
          </a:p>
        </p:txBody>
      </p:sp>
      <p:sp>
        <p:nvSpPr>
          <p:cNvPr id="39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8189178" y="7396544"/>
            <a:ext cx="4913679" cy="1045593"/>
          </a:xfrm>
        </p:spPr>
        <p:txBody>
          <a:bodyPr anchor="ctr"/>
          <a:lstStyle>
            <a:lvl1pPr marL="0" indent="0" algn="l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40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1943100" y="7630714"/>
            <a:ext cx="4160501" cy="657322"/>
          </a:xfrm>
        </p:spPr>
        <p:txBody>
          <a:bodyPr anchor="ctr"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41" name="Text Placeholder 5"/>
          <p:cNvSpPr>
            <a:spLocks noGrp="1"/>
          </p:cNvSpPr>
          <p:nvPr>
            <p:ph type="body" sz="quarter" idx="18" hasCustomPrompt="1"/>
          </p:nvPr>
        </p:nvSpPr>
        <p:spPr>
          <a:xfrm>
            <a:off x="3824499" y="5769282"/>
            <a:ext cx="4160501" cy="657322"/>
          </a:xfrm>
        </p:spPr>
        <p:txBody>
          <a:bodyPr anchor="ctr"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42" name="Text Placeholder 5"/>
          <p:cNvSpPr>
            <a:spLocks noGrp="1"/>
          </p:cNvSpPr>
          <p:nvPr>
            <p:ph type="body" sz="quarter" idx="19" hasCustomPrompt="1"/>
          </p:nvPr>
        </p:nvSpPr>
        <p:spPr>
          <a:xfrm>
            <a:off x="5727490" y="3893782"/>
            <a:ext cx="4160501" cy="657322"/>
          </a:xfrm>
        </p:spPr>
        <p:txBody>
          <a:bodyPr anchor="ctr"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43" name="Text Placeholder 5"/>
          <p:cNvSpPr>
            <a:spLocks noGrp="1"/>
          </p:cNvSpPr>
          <p:nvPr>
            <p:ph type="body" sz="quarter" idx="20" hasCustomPrompt="1"/>
          </p:nvPr>
        </p:nvSpPr>
        <p:spPr>
          <a:xfrm>
            <a:off x="10064721" y="5518987"/>
            <a:ext cx="4913679" cy="1045593"/>
          </a:xfrm>
        </p:spPr>
        <p:txBody>
          <a:bodyPr anchor="ctr"/>
          <a:lstStyle>
            <a:lvl1pPr marL="0" indent="0" algn="l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45" name="Text Placeholder 5"/>
          <p:cNvSpPr>
            <a:spLocks noGrp="1"/>
          </p:cNvSpPr>
          <p:nvPr>
            <p:ph type="body" sz="quarter" idx="21" hasCustomPrompt="1"/>
          </p:nvPr>
        </p:nvSpPr>
        <p:spPr>
          <a:xfrm>
            <a:off x="11970971" y="3645736"/>
            <a:ext cx="4913679" cy="1045593"/>
          </a:xfrm>
        </p:spPr>
        <p:txBody>
          <a:bodyPr anchor="ctr"/>
          <a:lstStyle>
            <a:lvl1pPr marL="0" indent="0" algn="l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1" name="Title 1"/>
          <p:cNvSpPr>
            <a:spLocks noGrp="1"/>
          </p:cNvSpPr>
          <p:nvPr>
            <p:ph type="title" hasCustomPrompt="1"/>
          </p:nvPr>
        </p:nvSpPr>
        <p:spPr>
          <a:xfrm>
            <a:off x="3022600" y="1250122"/>
            <a:ext cx="12242800" cy="1042908"/>
          </a:xfrm>
        </p:spPr>
        <p:txBody>
          <a:bodyPr anchor="b"/>
          <a:lstStyle>
            <a:lvl1pPr algn="ctr">
              <a:defRPr/>
            </a:lvl1pPr>
          </a:lstStyle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36" name="Text Placeholder 5"/>
          <p:cNvSpPr>
            <a:spLocks noGrp="1"/>
          </p:cNvSpPr>
          <p:nvPr>
            <p:ph type="body" sz="quarter" idx="31" hasCustomPrompt="1"/>
          </p:nvPr>
        </p:nvSpPr>
        <p:spPr>
          <a:xfrm>
            <a:off x="3022601" y="2293030"/>
            <a:ext cx="12242800" cy="440459"/>
          </a:xfrm>
        </p:spPr>
        <p:txBody>
          <a:bodyPr anchor="t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13117416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ne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3544795" y="1398587"/>
            <a:ext cx="3583080" cy="7478781"/>
            <a:chOff x="2791402" y="1050114"/>
            <a:chExt cx="3909098" cy="8159261"/>
          </a:xfrm>
        </p:grpSpPr>
        <p:sp>
          <p:nvSpPr>
            <p:cNvPr id="7" name="Rectangle 6"/>
            <p:cNvSpPr/>
            <p:nvPr userDrawn="1"/>
          </p:nvSpPr>
          <p:spPr>
            <a:xfrm>
              <a:off x="2791402" y="2914753"/>
              <a:ext cx="128588" cy="508715"/>
            </a:xfrm>
            <a:prstGeom prst="rect">
              <a:avLst/>
            </a:prstGeom>
            <a:solidFill>
              <a:srgbClr val="77777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" name="Rectangle 5"/>
            <p:cNvSpPr/>
            <p:nvPr userDrawn="1"/>
          </p:nvSpPr>
          <p:spPr>
            <a:xfrm>
              <a:off x="2791402" y="2157516"/>
              <a:ext cx="128588" cy="508715"/>
            </a:xfrm>
            <a:prstGeom prst="rect">
              <a:avLst/>
            </a:prstGeom>
            <a:solidFill>
              <a:srgbClr val="77777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" name="Rectangle: Rounded Corners 7"/>
            <p:cNvSpPr/>
            <p:nvPr userDrawn="1"/>
          </p:nvSpPr>
          <p:spPr>
            <a:xfrm>
              <a:off x="2831885" y="1050114"/>
              <a:ext cx="3868615" cy="8159261"/>
            </a:xfrm>
            <a:prstGeom prst="roundRect">
              <a:avLst>
                <a:gd name="adj" fmla="val 13394"/>
              </a:avLst>
            </a:prstGeom>
            <a:solidFill>
              <a:srgbClr val="F8F8F8"/>
            </a:solidFill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" name="Rectangle: Rounded Corners 12"/>
            <p:cNvSpPr/>
            <p:nvPr userDrawn="1"/>
          </p:nvSpPr>
          <p:spPr>
            <a:xfrm>
              <a:off x="3102492" y="2157516"/>
              <a:ext cx="3327400" cy="5920122"/>
            </a:xfrm>
            <a:prstGeom prst="roundRect">
              <a:avLst>
                <a:gd name="adj" fmla="val 1400"/>
              </a:avLst>
            </a:prstGeom>
            <a:solidFill>
              <a:srgbClr val="333333"/>
            </a:solidFill>
            <a:ln>
              <a:solidFill>
                <a:srgbClr val="77777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" name="Oval 8"/>
            <p:cNvSpPr/>
            <p:nvPr userDrawn="1"/>
          </p:nvSpPr>
          <p:spPr>
            <a:xfrm>
              <a:off x="4348798" y="1694059"/>
              <a:ext cx="95103" cy="95103"/>
            </a:xfrm>
            <a:prstGeom prst="ellipse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" name="Rectangle: Rounded Corners 9"/>
            <p:cNvSpPr/>
            <p:nvPr userDrawn="1"/>
          </p:nvSpPr>
          <p:spPr>
            <a:xfrm flipV="1">
              <a:off x="4538816" y="1701266"/>
              <a:ext cx="644770" cy="81083"/>
            </a:xfrm>
            <a:prstGeom prst="roundRect">
              <a:avLst>
                <a:gd name="adj" fmla="val 50000"/>
              </a:avLst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" name="Oval 10"/>
            <p:cNvSpPr/>
            <p:nvPr userDrawn="1"/>
          </p:nvSpPr>
          <p:spPr>
            <a:xfrm>
              <a:off x="4699591" y="1373161"/>
              <a:ext cx="133203" cy="133203"/>
            </a:xfrm>
            <a:prstGeom prst="ellipse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" name="Oval 11"/>
            <p:cNvSpPr/>
            <p:nvPr userDrawn="1"/>
          </p:nvSpPr>
          <p:spPr>
            <a:xfrm>
              <a:off x="4420522" y="8297836"/>
              <a:ext cx="691341" cy="691341"/>
            </a:xfrm>
            <a:prstGeom prst="ellipse">
              <a:avLst/>
            </a:prstGeom>
            <a:solidFill>
              <a:srgbClr val="DDDDD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30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3848989" y="2440002"/>
            <a:ext cx="3018145" cy="5380966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31" name="Title 1"/>
          <p:cNvSpPr>
            <a:spLocks noGrp="1"/>
          </p:cNvSpPr>
          <p:nvPr>
            <p:ph type="title" hasCustomPrompt="1"/>
          </p:nvPr>
        </p:nvSpPr>
        <p:spPr>
          <a:xfrm>
            <a:off x="8915204" y="2020829"/>
            <a:ext cx="7431650" cy="3026180"/>
          </a:xfrm>
        </p:spPr>
        <p:txBody>
          <a:bodyPr anchor="b"/>
          <a:lstStyle>
            <a:lvl1pPr algn="l">
              <a:defRPr/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cxnSp>
        <p:nvCxnSpPr>
          <p:cNvPr id="32" name="Straight Connector 31"/>
          <p:cNvCxnSpPr/>
          <p:nvPr userDrawn="1"/>
        </p:nvCxnSpPr>
        <p:spPr>
          <a:xfrm>
            <a:off x="9022080" y="5141913"/>
            <a:ext cx="926592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8934254" y="5360988"/>
            <a:ext cx="7431650" cy="3022600"/>
          </a:xfrm>
        </p:spPr>
        <p:txBody>
          <a:bodyPr anchor="t"/>
          <a:lstStyle>
            <a:lvl1pPr marL="0" indent="0" algn="just"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97327984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ne whi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grpSp>
        <p:nvGrpSpPr>
          <p:cNvPr id="25" name="Group 24"/>
          <p:cNvGrpSpPr/>
          <p:nvPr userDrawn="1"/>
        </p:nvGrpSpPr>
        <p:grpSpPr>
          <a:xfrm>
            <a:off x="1887889" y="1398589"/>
            <a:ext cx="5331279" cy="8886825"/>
            <a:chOff x="1887889" y="1398589"/>
            <a:chExt cx="5331279" cy="8886825"/>
          </a:xfrm>
        </p:grpSpPr>
        <p:sp>
          <p:nvSpPr>
            <p:cNvPr id="6" name="Rectangle 5"/>
            <p:cNvSpPr/>
            <p:nvPr userDrawn="1"/>
          </p:nvSpPr>
          <p:spPr>
            <a:xfrm>
              <a:off x="1887889" y="3941607"/>
              <a:ext cx="175370" cy="693792"/>
            </a:xfrm>
            <a:prstGeom prst="rect">
              <a:avLst/>
            </a:prstGeom>
            <a:solidFill>
              <a:srgbClr val="77777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" name="Rectangle 6"/>
            <p:cNvSpPr/>
            <p:nvPr userDrawn="1"/>
          </p:nvSpPr>
          <p:spPr>
            <a:xfrm>
              <a:off x="1887889" y="2908877"/>
              <a:ext cx="175370" cy="693792"/>
            </a:xfrm>
            <a:prstGeom prst="rect">
              <a:avLst/>
            </a:prstGeom>
            <a:solidFill>
              <a:srgbClr val="77777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8" name="Freeform: Shape 17"/>
            <p:cNvSpPr/>
            <p:nvPr userDrawn="1"/>
          </p:nvSpPr>
          <p:spPr>
            <a:xfrm>
              <a:off x="1943100" y="1398589"/>
              <a:ext cx="5276068" cy="8886825"/>
            </a:xfrm>
            <a:custGeom>
              <a:avLst/>
              <a:gdLst>
                <a:gd name="connsiteX0" fmla="*/ 706677 w 5276068"/>
                <a:gd name="connsiteY0" fmla="*/ 0 h 8886825"/>
                <a:gd name="connsiteX1" fmla="*/ 4569391 w 5276068"/>
                <a:gd name="connsiteY1" fmla="*/ 0 h 8886825"/>
                <a:gd name="connsiteX2" fmla="*/ 5276068 w 5276068"/>
                <a:gd name="connsiteY2" fmla="*/ 706677 h 8886825"/>
                <a:gd name="connsiteX3" fmla="*/ 5276068 w 5276068"/>
                <a:gd name="connsiteY3" fmla="*/ 8886825 h 8886825"/>
                <a:gd name="connsiteX4" fmla="*/ 0 w 5276068"/>
                <a:gd name="connsiteY4" fmla="*/ 8886825 h 8886825"/>
                <a:gd name="connsiteX5" fmla="*/ 0 w 5276068"/>
                <a:gd name="connsiteY5" fmla="*/ 706677 h 8886825"/>
                <a:gd name="connsiteX6" fmla="*/ 706677 w 5276068"/>
                <a:gd name="connsiteY6" fmla="*/ 0 h 8886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276068" h="8886825">
                  <a:moveTo>
                    <a:pt x="706677" y="0"/>
                  </a:moveTo>
                  <a:lnTo>
                    <a:pt x="4569391" y="0"/>
                  </a:lnTo>
                  <a:cubicBezTo>
                    <a:pt x="4959678" y="0"/>
                    <a:pt x="5276068" y="316390"/>
                    <a:pt x="5276068" y="706677"/>
                  </a:cubicBezTo>
                  <a:lnTo>
                    <a:pt x="5276068" y="8886825"/>
                  </a:lnTo>
                  <a:lnTo>
                    <a:pt x="0" y="8886825"/>
                  </a:lnTo>
                  <a:lnTo>
                    <a:pt x="0" y="706677"/>
                  </a:lnTo>
                  <a:cubicBezTo>
                    <a:pt x="0" y="316390"/>
                    <a:pt x="316390" y="0"/>
                    <a:pt x="706677" y="0"/>
                  </a:cubicBezTo>
                  <a:close/>
                </a:path>
              </a:pathLst>
            </a:custGeom>
            <a:solidFill>
              <a:srgbClr val="F8F8F8"/>
            </a:solidFill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16" name="Freeform: Shape 15"/>
            <p:cNvSpPr/>
            <p:nvPr userDrawn="1"/>
          </p:nvSpPr>
          <p:spPr>
            <a:xfrm>
              <a:off x="2312158" y="2908877"/>
              <a:ext cx="4537952" cy="7376536"/>
            </a:xfrm>
            <a:custGeom>
              <a:avLst/>
              <a:gdLst>
                <a:gd name="connsiteX0" fmla="*/ 63531 w 4537952"/>
                <a:gd name="connsiteY0" fmla="*/ 0 h 7376536"/>
                <a:gd name="connsiteX1" fmla="*/ 4474421 w 4537952"/>
                <a:gd name="connsiteY1" fmla="*/ 0 h 7376536"/>
                <a:gd name="connsiteX2" fmla="*/ 4537952 w 4537952"/>
                <a:gd name="connsiteY2" fmla="*/ 63531 h 7376536"/>
                <a:gd name="connsiteX3" fmla="*/ 4537952 w 4537952"/>
                <a:gd name="connsiteY3" fmla="*/ 7376536 h 7376536"/>
                <a:gd name="connsiteX4" fmla="*/ 0 w 4537952"/>
                <a:gd name="connsiteY4" fmla="*/ 7376536 h 7376536"/>
                <a:gd name="connsiteX5" fmla="*/ 0 w 4537952"/>
                <a:gd name="connsiteY5" fmla="*/ 63531 h 7376536"/>
                <a:gd name="connsiteX6" fmla="*/ 63531 w 4537952"/>
                <a:gd name="connsiteY6" fmla="*/ 0 h 73765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537952" h="7376536">
                  <a:moveTo>
                    <a:pt x="63531" y="0"/>
                  </a:moveTo>
                  <a:lnTo>
                    <a:pt x="4474421" y="0"/>
                  </a:lnTo>
                  <a:cubicBezTo>
                    <a:pt x="4509508" y="0"/>
                    <a:pt x="4537952" y="28444"/>
                    <a:pt x="4537952" y="63531"/>
                  </a:cubicBezTo>
                  <a:lnTo>
                    <a:pt x="4537952" y="7376536"/>
                  </a:lnTo>
                  <a:lnTo>
                    <a:pt x="0" y="7376536"/>
                  </a:lnTo>
                  <a:lnTo>
                    <a:pt x="0" y="63531"/>
                  </a:lnTo>
                  <a:cubicBezTo>
                    <a:pt x="0" y="28444"/>
                    <a:pt x="28444" y="0"/>
                    <a:pt x="63531" y="0"/>
                  </a:cubicBezTo>
                  <a:close/>
                </a:path>
              </a:pathLst>
            </a:custGeom>
            <a:solidFill>
              <a:srgbClr val="333333"/>
            </a:solidFill>
            <a:ln>
              <a:solidFill>
                <a:srgbClr val="77777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10" name="Oval 9"/>
            <p:cNvSpPr/>
            <p:nvPr userDrawn="1"/>
          </p:nvSpPr>
          <p:spPr>
            <a:xfrm>
              <a:off x="4011886" y="2276809"/>
              <a:ext cx="129703" cy="129703"/>
            </a:xfrm>
            <a:prstGeom prst="ellipse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" name="Rectangle: Rounded Corners 10"/>
            <p:cNvSpPr/>
            <p:nvPr userDrawn="1"/>
          </p:nvSpPr>
          <p:spPr>
            <a:xfrm flipV="1">
              <a:off x="4271035" y="2286638"/>
              <a:ext cx="879346" cy="110582"/>
            </a:xfrm>
            <a:prstGeom prst="roundRect">
              <a:avLst>
                <a:gd name="adj" fmla="val 50000"/>
              </a:avLst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" name="Oval 11"/>
            <p:cNvSpPr/>
            <p:nvPr userDrawn="1"/>
          </p:nvSpPr>
          <p:spPr>
            <a:xfrm>
              <a:off x="4490302" y="1839164"/>
              <a:ext cx="181664" cy="181664"/>
            </a:xfrm>
            <a:prstGeom prst="ellipse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1" name="Title 1"/>
          <p:cNvSpPr>
            <a:spLocks noGrp="1"/>
          </p:cNvSpPr>
          <p:nvPr>
            <p:ph type="title" hasCustomPrompt="1"/>
          </p:nvPr>
        </p:nvSpPr>
        <p:spPr>
          <a:xfrm>
            <a:off x="8915204" y="2020829"/>
            <a:ext cx="7431650" cy="3026180"/>
          </a:xfrm>
        </p:spPr>
        <p:txBody>
          <a:bodyPr anchor="b"/>
          <a:lstStyle>
            <a:lvl1pPr algn="l">
              <a:defRPr/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cxnSp>
        <p:nvCxnSpPr>
          <p:cNvPr id="22" name="Straight Connector 21"/>
          <p:cNvCxnSpPr/>
          <p:nvPr userDrawn="1"/>
        </p:nvCxnSpPr>
        <p:spPr>
          <a:xfrm>
            <a:off x="9022080" y="5141913"/>
            <a:ext cx="926592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8934254" y="5360988"/>
            <a:ext cx="7431650" cy="3022600"/>
          </a:xfrm>
        </p:spPr>
        <p:txBody>
          <a:bodyPr anchor="t"/>
          <a:lstStyle>
            <a:lvl1pPr marL="0" indent="0" algn="just"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4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2342584" y="2947197"/>
            <a:ext cx="4500000" cy="7338216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7289924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ne blac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3544795" y="1398587"/>
            <a:ext cx="3583080" cy="7478781"/>
            <a:chOff x="2791402" y="1050114"/>
            <a:chExt cx="3909098" cy="8159261"/>
          </a:xfrm>
        </p:grpSpPr>
        <p:sp>
          <p:nvSpPr>
            <p:cNvPr id="7" name="Rectangle 6"/>
            <p:cNvSpPr/>
            <p:nvPr userDrawn="1"/>
          </p:nvSpPr>
          <p:spPr>
            <a:xfrm>
              <a:off x="2791402" y="2914753"/>
              <a:ext cx="128588" cy="508715"/>
            </a:xfrm>
            <a:prstGeom prst="rect">
              <a:avLst/>
            </a:prstGeom>
            <a:solidFill>
              <a:srgbClr val="77777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" name="Rectangle 5"/>
            <p:cNvSpPr/>
            <p:nvPr userDrawn="1"/>
          </p:nvSpPr>
          <p:spPr>
            <a:xfrm>
              <a:off x="2791402" y="2157516"/>
              <a:ext cx="128588" cy="508715"/>
            </a:xfrm>
            <a:prstGeom prst="rect">
              <a:avLst/>
            </a:prstGeom>
            <a:solidFill>
              <a:srgbClr val="77777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" name="Rectangle: Rounded Corners 7"/>
            <p:cNvSpPr/>
            <p:nvPr userDrawn="1"/>
          </p:nvSpPr>
          <p:spPr>
            <a:xfrm>
              <a:off x="2831885" y="1050114"/>
              <a:ext cx="3868615" cy="8159261"/>
            </a:xfrm>
            <a:prstGeom prst="roundRect">
              <a:avLst>
                <a:gd name="adj" fmla="val 13394"/>
              </a:avLst>
            </a:prstGeom>
            <a:solidFill>
              <a:schemeClr val="tx1"/>
            </a:solidFill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" name="Rectangle: Rounded Corners 12"/>
            <p:cNvSpPr/>
            <p:nvPr userDrawn="1"/>
          </p:nvSpPr>
          <p:spPr>
            <a:xfrm>
              <a:off x="3102492" y="2157516"/>
              <a:ext cx="3327400" cy="5920122"/>
            </a:xfrm>
            <a:prstGeom prst="roundRect">
              <a:avLst>
                <a:gd name="adj" fmla="val 1400"/>
              </a:avLst>
            </a:prstGeom>
            <a:solidFill>
              <a:srgbClr val="333333"/>
            </a:solidFill>
            <a:ln>
              <a:solidFill>
                <a:srgbClr val="77777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" name="Oval 8"/>
            <p:cNvSpPr/>
            <p:nvPr userDrawn="1"/>
          </p:nvSpPr>
          <p:spPr>
            <a:xfrm>
              <a:off x="4348798" y="1694059"/>
              <a:ext cx="95103" cy="95103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" name="Rectangle: Rounded Corners 9"/>
            <p:cNvSpPr/>
            <p:nvPr userDrawn="1"/>
          </p:nvSpPr>
          <p:spPr>
            <a:xfrm flipV="1">
              <a:off x="4538816" y="1701266"/>
              <a:ext cx="644770" cy="81083"/>
            </a:xfrm>
            <a:prstGeom prst="roundRect">
              <a:avLst>
                <a:gd name="adj" fmla="val 5000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" name="Oval 10"/>
            <p:cNvSpPr/>
            <p:nvPr userDrawn="1"/>
          </p:nvSpPr>
          <p:spPr>
            <a:xfrm>
              <a:off x="4699591" y="1373161"/>
              <a:ext cx="133203" cy="133203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" name="Oval 11"/>
            <p:cNvSpPr/>
            <p:nvPr userDrawn="1"/>
          </p:nvSpPr>
          <p:spPr>
            <a:xfrm>
              <a:off x="4420522" y="8297836"/>
              <a:ext cx="691341" cy="691341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30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3848989" y="2440002"/>
            <a:ext cx="3018145" cy="5380966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16" name="Title 1"/>
          <p:cNvSpPr>
            <a:spLocks noGrp="1"/>
          </p:cNvSpPr>
          <p:nvPr>
            <p:ph type="title" hasCustomPrompt="1"/>
          </p:nvPr>
        </p:nvSpPr>
        <p:spPr>
          <a:xfrm>
            <a:off x="8915204" y="2020829"/>
            <a:ext cx="7431650" cy="3026180"/>
          </a:xfrm>
        </p:spPr>
        <p:txBody>
          <a:bodyPr anchor="b"/>
          <a:lstStyle>
            <a:lvl1pPr algn="l">
              <a:defRPr/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9022080" y="5141913"/>
            <a:ext cx="926592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8934254" y="5360988"/>
            <a:ext cx="7431650" cy="3022600"/>
          </a:xfrm>
        </p:spPr>
        <p:txBody>
          <a:bodyPr anchor="t"/>
          <a:lstStyle>
            <a:lvl1pPr marL="0" indent="0" algn="just"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346180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a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943100" y="3349172"/>
            <a:ext cx="5854700" cy="2277311"/>
          </a:xfrm>
        </p:spPr>
        <p:txBody>
          <a:bodyPr anchor="b"/>
          <a:lstStyle>
            <a:lvl1pPr algn="r">
              <a:defRPr/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cxnSp>
        <p:nvCxnSpPr>
          <p:cNvPr id="6" name="Straight Connector 5"/>
          <p:cNvCxnSpPr/>
          <p:nvPr userDrawn="1"/>
        </p:nvCxnSpPr>
        <p:spPr>
          <a:xfrm flipV="1">
            <a:off x="8039100" y="1"/>
            <a:ext cx="0" cy="5422899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8280400" y="2803525"/>
            <a:ext cx="10007600" cy="2619375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8191501" y="5655510"/>
            <a:ext cx="7073899" cy="2728077"/>
          </a:xfrm>
        </p:spPr>
        <p:txBody>
          <a:bodyPr anchor="t"/>
          <a:lstStyle>
            <a:lvl1pPr marL="0" indent="0" algn="just"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3108130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ne black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grpSp>
        <p:nvGrpSpPr>
          <p:cNvPr id="25" name="Group 24"/>
          <p:cNvGrpSpPr/>
          <p:nvPr userDrawn="1"/>
        </p:nvGrpSpPr>
        <p:grpSpPr>
          <a:xfrm>
            <a:off x="1887889" y="1398589"/>
            <a:ext cx="5331279" cy="8886825"/>
            <a:chOff x="1887889" y="1398589"/>
            <a:chExt cx="5331279" cy="8886825"/>
          </a:xfrm>
        </p:grpSpPr>
        <p:sp>
          <p:nvSpPr>
            <p:cNvPr id="6" name="Rectangle 5"/>
            <p:cNvSpPr/>
            <p:nvPr userDrawn="1"/>
          </p:nvSpPr>
          <p:spPr>
            <a:xfrm>
              <a:off x="1887889" y="3941607"/>
              <a:ext cx="175370" cy="693792"/>
            </a:xfrm>
            <a:prstGeom prst="rect">
              <a:avLst/>
            </a:prstGeom>
            <a:solidFill>
              <a:srgbClr val="77777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" name="Rectangle 6"/>
            <p:cNvSpPr/>
            <p:nvPr userDrawn="1"/>
          </p:nvSpPr>
          <p:spPr>
            <a:xfrm>
              <a:off x="1887889" y="2908877"/>
              <a:ext cx="175370" cy="693792"/>
            </a:xfrm>
            <a:prstGeom prst="rect">
              <a:avLst/>
            </a:prstGeom>
            <a:solidFill>
              <a:srgbClr val="77777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8" name="Freeform: Shape 17"/>
            <p:cNvSpPr/>
            <p:nvPr userDrawn="1"/>
          </p:nvSpPr>
          <p:spPr>
            <a:xfrm>
              <a:off x="1943100" y="1398589"/>
              <a:ext cx="5276068" cy="8886825"/>
            </a:xfrm>
            <a:custGeom>
              <a:avLst/>
              <a:gdLst>
                <a:gd name="connsiteX0" fmla="*/ 706677 w 5276068"/>
                <a:gd name="connsiteY0" fmla="*/ 0 h 8886825"/>
                <a:gd name="connsiteX1" fmla="*/ 4569391 w 5276068"/>
                <a:gd name="connsiteY1" fmla="*/ 0 h 8886825"/>
                <a:gd name="connsiteX2" fmla="*/ 5276068 w 5276068"/>
                <a:gd name="connsiteY2" fmla="*/ 706677 h 8886825"/>
                <a:gd name="connsiteX3" fmla="*/ 5276068 w 5276068"/>
                <a:gd name="connsiteY3" fmla="*/ 8886825 h 8886825"/>
                <a:gd name="connsiteX4" fmla="*/ 0 w 5276068"/>
                <a:gd name="connsiteY4" fmla="*/ 8886825 h 8886825"/>
                <a:gd name="connsiteX5" fmla="*/ 0 w 5276068"/>
                <a:gd name="connsiteY5" fmla="*/ 706677 h 8886825"/>
                <a:gd name="connsiteX6" fmla="*/ 706677 w 5276068"/>
                <a:gd name="connsiteY6" fmla="*/ 0 h 8886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276068" h="8886825">
                  <a:moveTo>
                    <a:pt x="706677" y="0"/>
                  </a:moveTo>
                  <a:lnTo>
                    <a:pt x="4569391" y="0"/>
                  </a:lnTo>
                  <a:cubicBezTo>
                    <a:pt x="4959678" y="0"/>
                    <a:pt x="5276068" y="316390"/>
                    <a:pt x="5276068" y="706677"/>
                  </a:cubicBezTo>
                  <a:lnTo>
                    <a:pt x="5276068" y="8886825"/>
                  </a:lnTo>
                  <a:lnTo>
                    <a:pt x="0" y="8886825"/>
                  </a:lnTo>
                  <a:lnTo>
                    <a:pt x="0" y="706677"/>
                  </a:lnTo>
                  <a:cubicBezTo>
                    <a:pt x="0" y="316390"/>
                    <a:pt x="316390" y="0"/>
                    <a:pt x="706677" y="0"/>
                  </a:cubicBezTo>
                  <a:close/>
                </a:path>
              </a:pathLst>
            </a:custGeom>
            <a:solidFill>
              <a:schemeClr val="tx1"/>
            </a:solidFill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16" name="Freeform: Shape 15"/>
            <p:cNvSpPr/>
            <p:nvPr userDrawn="1"/>
          </p:nvSpPr>
          <p:spPr>
            <a:xfrm>
              <a:off x="2312158" y="2908877"/>
              <a:ext cx="4537952" cy="7376536"/>
            </a:xfrm>
            <a:custGeom>
              <a:avLst/>
              <a:gdLst>
                <a:gd name="connsiteX0" fmla="*/ 63531 w 4537952"/>
                <a:gd name="connsiteY0" fmla="*/ 0 h 7376536"/>
                <a:gd name="connsiteX1" fmla="*/ 4474421 w 4537952"/>
                <a:gd name="connsiteY1" fmla="*/ 0 h 7376536"/>
                <a:gd name="connsiteX2" fmla="*/ 4537952 w 4537952"/>
                <a:gd name="connsiteY2" fmla="*/ 63531 h 7376536"/>
                <a:gd name="connsiteX3" fmla="*/ 4537952 w 4537952"/>
                <a:gd name="connsiteY3" fmla="*/ 7376536 h 7376536"/>
                <a:gd name="connsiteX4" fmla="*/ 0 w 4537952"/>
                <a:gd name="connsiteY4" fmla="*/ 7376536 h 7376536"/>
                <a:gd name="connsiteX5" fmla="*/ 0 w 4537952"/>
                <a:gd name="connsiteY5" fmla="*/ 63531 h 7376536"/>
                <a:gd name="connsiteX6" fmla="*/ 63531 w 4537952"/>
                <a:gd name="connsiteY6" fmla="*/ 0 h 73765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537952" h="7376536">
                  <a:moveTo>
                    <a:pt x="63531" y="0"/>
                  </a:moveTo>
                  <a:lnTo>
                    <a:pt x="4474421" y="0"/>
                  </a:lnTo>
                  <a:cubicBezTo>
                    <a:pt x="4509508" y="0"/>
                    <a:pt x="4537952" y="28444"/>
                    <a:pt x="4537952" y="63531"/>
                  </a:cubicBezTo>
                  <a:lnTo>
                    <a:pt x="4537952" y="7376536"/>
                  </a:lnTo>
                  <a:lnTo>
                    <a:pt x="0" y="7376536"/>
                  </a:lnTo>
                  <a:lnTo>
                    <a:pt x="0" y="63531"/>
                  </a:lnTo>
                  <a:cubicBezTo>
                    <a:pt x="0" y="28444"/>
                    <a:pt x="28444" y="0"/>
                    <a:pt x="63531" y="0"/>
                  </a:cubicBezTo>
                  <a:close/>
                </a:path>
              </a:pathLst>
            </a:custGeom>
            <a:solidFill>
              <a:srgbClr val="333333"/>
            </a:solidFill>
            <a:ln>
              <a:solidFill>
                <a:srgbClr val="77777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10" name="Oval 9"/>
            <p:cNvSpPr/>
            <p:nvPr userDrawn="1"/>
          </p:nvSpPr>
          <p:spPr>
            <a:xfrm>
              <a:off x="4011886" y="2276809"/>
              <a:ext cx="129703" cy="129703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" name="Rectangle: Rounded Corners 10"/>
            <p:cNvSpPr/>
            <p:nvPr userDrawn="1"/>
          </p:nvSpPr>
          <p:spPr>
            <a:xfrm flipV="1">
              <a:off x="4271035" y="2286638"/>
              <a:ext cx="879346" cy="110582"/>
            </a:xfrm>
            <a:prstGeom prst="roundRect">
              <a:avLst>
                <a:gd name="adj" fmla="val 5000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" name="Oval 11"/>
            <p:cNvSpPr/>
            <p:nvPr userDrawn="1"/>
          </p:nvSpPr>
          <p:spPr>
            <a:xfrm>
              <a:off x="4490302" y="1839164"/>
              <a:ext cx="181664" cy="181664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1" name="Title 1"/>
          <p:cNvSpPr>
            <a:spLocks noGrp="1"/>
          </p:cNvSpPr>
          <p:nvPr>
            <p:ph type="title" hasCustomPrompt="1"/>
          </p:nvPr>
        </p:nvSpPr>
        <p:spPr>
          <a:xfrm>
            <a:off x="8915204" y="2020829"/>
            <a:ext cx="7431650" cy="3026180"/>
          </a:xfrm>
        </p:spPr>
        <p:txBody>
          <a:bodyPr anchor="b"/>
          <a:lstStyle>
            <a:lvl1pPr algn="l">
              <a:defRPr/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cxnSp>
        <p:nvCxnSpPr>
          <p:cNvPr id="22" name="Straight Connector 21"/>
          <p:cNvCxnSpPr/>
          <p:nvPr userDrawn="1"/>
        </p:nvCxnSpPr>
        <p:spPr>
          <a:xfrm>
            <a:off x="9022080" y="5141913"/>
            <a:ext cx="926592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8934254" y="5360988"/>
            <a:ext cx="7431650" cy="3022600"/>
          </a:xfrm>
        </p:spPr>
        <p:txBody>
          <a:bodyPr anchor="t"/>
          <a:lstStyle>
            <a:lvl1pPr marL="0" indent="0" algn="just"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4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2342584" y="2947197"/>
            <a:ext cx="4500000" cy="7338216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64532182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grpSp>
        <p:nvGrpSpPr>
          <p:cNvPr id="5" name="Group 4"/>
          <p:cNvGrpSpPr/>
          <p:nvPr userDrawn="1"/>
        </p:nvGrpSpPr>
        <p:grpSpPr>
          <a:xfrm>
            <a:off x="1956324" y="1418560"/>
            <a:ext cx="5261219" cy="7468265"/>
            <a:chOff x="3004457" y="476891"/>
            <a:chExt cx="5937704" cy="8428531"/>
          </a:xfrm>
        </p:grpSpPr>
        <p:sp>
          <p:nvSpPr>
            <p:cNvPr id="6" name="Rectangle: Rounded Corners 5"/>
            <p:cNvSpPr/>
            <p:nvPr userDrawn="1"/>
          </p:nvSpPr>
          <p:spPr>
            <a:xfrm>
              <a:off x="3004457" y="476891"/>
              <a:ext cx="5937704" cy="8428531"/>
            </a:xfrm>
            <a:prstGeom prst="roundRect">
              <a:avLst>
                <a:gd name="adj" fmla="val 5816"/>
              </a:avLst>
            </a:prstGeom>
            <a:solidFill>
              <a:srgbClr val="F8F8F8"/>
            </a:solidFill>
            <a:ln w="12700">
              <a:solidFill>
                <a:srgbClr val="77777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" name="Oval 6"/>
            <p:cNvSpPr/>
            <p:nvPr userDrawn="1"/>
          </p:nvSpPr>
          <p:spPr>
            <a:xfrm>
              <a:off x="5920703" y="774152"/>
              <a:ext cx="105212" cy="105212"/>
            </a:xfrm>
            <a:prstGeom prst="ellipse">
              <a:avLst/>
            </a:prstGeom>
            <a:solidFill>
              <a:srgbClr val="B2B2B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kumimoji="1" lang="ja-JP" altLang="en-US"/>
            </a:p>
          </p:txBody>
        </p:sp>
        <p:sp>
          <p:nvSpPr>
            <p:cNvPr id="8" name="Oval 7"/>
            <p:cNvSpPr/>
            <p:nvPr userDrawn="1"/>
          </p:nvSpPr>
          <p:spPr>
            <a:xfrm>
              <a:off x="5796194" y="8303721"/>
              <a:ext cx="354231" cy="354231"/>
            </a:xfrm>
            <a:prstGeom prst="ellipse">
              <a:avLst/>
            </a:prstGeom>
            <a:solidFill>
              <a:srgbClr val="DDDDD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kumimoji="1" lang="ja-JP" altLang="en-US"/>
            </a:p>
          </p:txBody>
        </p:sp>
        <p:sp>
          <p:nvSpPr>
            <p:cNvPr id="9" name="Rectangle: Rounded Corners 8"/>
            <p:cNvSpPr/>
            <p:nvPr userDrawn="1"/>
          </p:nvSpPr>
          <p:spPr>
            <a:xfrm>
              <a:off x="3358458" y="1202411"/>
              <a:ext cx="5229703" cy="6969132"/>
            </a:xfrm>
            <a:prstGeom prst="roundRect">
              <a:avLst>
                <a:gd name="adj" fmla="val 1400"/>
              </a:avLst>
            </a:prstGeom>
            <a:solidFill>
              <a:srgbClr val="333333"/>
            </a:solidFill>
            <a:ln>
              <a:solidFill>
                <a:srgbClr val="77777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8915204" y="2104573"/>
            <a:ext cx="7431650" cy="2942435"/>
          </a:xfrm>
        </p:spPr>
        <p:txBody>
          <a:bodyPr anchor="b"/>
          <a:lstStyle>
            <a:lvl1pPr algn="l">
              <a:defRPr/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9022080" y="5141913"/>
            <a:ext cx="926592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8934254" y="5360988"/>
            <a:ext cx="7431650" cy="3022600"/>
          </a:xfrm>
        </p:spPr>
        <p:txBody>
          <a:bodyPr anchor="t"/>
          <a:lstStyle>
            <a:lvl1pPr marL="0" indent="0" algn="just"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3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2306240" y="2104573"/>
            <a:ext cx="4572000" cy="6084000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69845638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ne and table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 userDrawn="1"/>
        </p:nvCxnSpPr>
        <p:spPr>
          <a:xfrm>
            <a:off x="1517651" y="5141913"/>
            <a:ext cx="7182707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grpSp>
        <p:nvGrpSpPr>
          <p:cNvPr id="15" name="Group 14"/>
          <p:cNvGrpSpPr/>
          <p:nvPr userDrawn="1"/>
        </p:nvGrpSpPr>
        <p:grpSpPr>
          <a:xfrm>
            <a:off x="11083681" y="1398588"/>
            <a:ext cx="5261219" cy="7468265"/>
            <a:chOff x="3004457" y="476891"/>
            <a:chExt cx="5937704" cy="8428531"/>
          </a:xfrm>
        </p:grpSpPr>
        <p:sp>
          <p:nvSpPr>
            <p:cNvPr id="16" name="Rectangle: Rounded Corners 15"/>
            <p:cNvSpPr/>
            <p:nvPr userDrawn="1"/>
          </p:nvSpPr>
          <p:spPr>
            <a:xfrm>
              <a:off x="3004457" y="476891"/>
              <a:ext cx="5937704" cy="8428531"/>
            </a:xfrm>
            <a:prstGeom prst="roundRect">
              <a:avLst>
                <a:gd name="adj" fmla="val 5816"/>
              </a:avLst>
            </a:prstGeom>
            <a:solidFill>
              <a:srgbClr val="F8F8F8"/>
            </a:solidFill>
            <a:ln w="12700">
              <a:solidFill>
                <a:srgbClr val="77777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" name="Oval 16"/>
            <p:cNvSpPr/>
            <p:nvPr userDrawn="1"/>
          </p:nvSpPr>
          <p:spPr>
            <a:xfrm>
              <a:off x="5920703" y="774152"/>
              <a:ext cx="105212" cy="105212"/>
            </a:xfrm>
            <a:prstGeom prst="ellipse">
              <a:avLst/>
            </a:prstGeom>
            <a:solidFill>
              <a:srgbClr val="B2B2B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kumimoji="1" lang="ja-JP" altLang="en-US"/>
            </a:p>
          </p:txBody>
        </p:sp>
        <p:sp>
          <p:nvSpPr>
            <p:cNvPr id="18" name="Oval 17"/>
            <p:cNvSpPr/>
            <p:nvPr userDrawn="1"/>
          </p:nvSpPr>
          <p:spPr>
            <a:xfrm>
              <a:off x="5796194" y="8303721"/>
              <a:ext cx="354231" cy="354231"/>
            </a:xfrm>
            <a:prstGeom prst="ellipse">
              <a:avLst/>
            </a:prstGeom>
            <a:solidFill>
              <a:srgbClr val="DDDDD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kumimoji="1" lang="ja-JP" altLang="en-US"/>
            </a:p>
          </p:txBody>
        </p:sp>
        <p:sp>
          <p:nvSpPr>
            <p:cNvPr id="19" name="Rectangle: Rounded Corners 18"/>
            <p:cNvSpPr/>
            <p:nvPr userDrawn="1"/>
          </p:nvSpPr>
          <p:spPr>
            <a:xfrm>
              <a:off x="3358458" y="1202411"/>
              <a:ext cx="5229703" cy="6969132"/>
            </a:xfrm>
            <a:prstGeom prst="roundRect">
              <a:avLst>
                <a:gd name="adj" fmla="val 1400"/>
              </a:avLst>
            </a:prstGeom>
            <a:solidFill>
              <a:srgbClr val="333333"/>
            </a:solidFill>
            <a:ln>
              <a:solidFill>
                <a:srgbClr val="77777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0" name="Group 19"/>
          <p:cNvGrpSpPr/>
          <p:nvPr userDrawn="1"/>
        </p:nvGrpSpPr>
        <p:grpSpPr>
          <a:xfrm>
            <a:off x="8700358" y="3270250"/>
            <a:ext cx="2690898" cy="5616575"/>
            <a:chOff x="2791402" y="1050114"/>
            <a:chExt cx="3909098" cy="8159261"/>
          </a:xfrm>
        </p:grpSpPr>
        <p:sp>
          <p:nvSpPr>
            <p:cNvPr id="21" name="Rectangle 20"/>
            <p:cNvSpPr/>
            <p:nvPr userDrawn="1"/>
          </p:nvSpPr>
          <p:spPr>
            <a:xfrm>
              <a:off x="2791402" y="2914753"/>
              <a:ext cx="128588" cy="508715"/>
            </a:xfrm>
            <a:prstGeom prst="rect">
              <a:avLst/>
            </a:prstGeom>
            <a:solidFill>
              <a:srgbClr val="77777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2" name="Rectangle 21"/>
            <p:cNvSpPr/>
            <p:nvPr userDrawn="1"/>
          </p:nvSpPr>
          <p:spPr>
            <a:xfrm>
              <a:off x="2791402" y="2157516"/>
              <a:ext cx="128588" cy="508715"/>
            </a:xfrm>
            <a:prstGeom prst="rect">
              <a:avLst/>
            </a:prstGeom>
            <a:solidFill>
              <a:srgbClr val="77777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" name="Rectangle: Rounded Corners 22"/>
            <p:cNvSpPr/>
            <p:nvPr userDrawn="1"/>
          </p:nvSpPr>
          <p:spPr>
            <a:xfrm>
              <a:off x="2831885" y="1050114"/>
              <a:ext cx="3868615" cy="8159261"/>
            </a:xfrm>
            <a:prstGeom prst="roundRect">
              <a:avLst>
                <a:gd name="adj" fmla="val 13394"/>
              </a:avLst>
            </a:prstGeom>
            <a:solidFill>
              <a:srgbClr val="F8F8F8"/>
            </a:solidFill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4" name="Rectangle: Rounded Corners 23"/>
            <p:cNvSpPr/>
            <p:nvPr userDrawn="1"/>
          </p:nvSpPr>
          <p:spPr>
            <a:xfrm>
              <a:off x="3102492" y="2157516"/>
              <a:ext cx="3327400" cy="5920122"/>
            </a:xfrm>
            <a:prstGeom prst="roundRect">
              <a:avLst>
                <a:gd name="adj" fmla="val 1400"/>
              </a:avLst>
            </a:prstGeom>
            <a:solidFill>
              <a:srgbClr val="333333"/>
            </a:solidFill>
            <a:ln>
              <a:solidFill>
                <a:srgbClr val="77777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5" name="Oval 24"/>
            <p:cNvSpPr/>
            <p:nvPr userDrawn="1"/>
          </p:nvSpPr>
          <p:spPr>
            <a:xfrm>
              <a:off x="4348798" y="1694059"/>
              <a:ext cx="95103" cy="95103"/>
            </a:xfrm>
            <a:prstGeom prst="ellipse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6" name="Rectangle: Rounded Corners 25"/>
            <p:cNvSpPr/>
            <p:nvPr userDrawn="1"/>
          </p:nvSpPr>
          <p:spPr>
            <a:xfrm flipV="1">
              <a:off x="4538816" y="1701266"/>
              <a:ext cx="644770" cy="81083"/>
            </a:xfrm>
            <a:prstGeom prst="roundRect">
              <a:avLst>
                <a:gd name="adj" fmla="val 50000"/>
              </a:avLst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7" name="Oval 26"/>
            <p:cNvSpPr/>
            <p:nvPr userDrawn="1"/>
          </p:nvSpPr>
          <p:spPr>
            <a:xfrm>
              <a:off x="4699591" y="1373161"/>
              <a:ext cx="133203" cy="133203"/>
            </a:xfrm>
            <a:prstGeom prst="ellipse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8" name="Oval 27"/>
            <p:cNvSpPr/>
            <p:nvPr userDrawn="1"/>
          </p:nvSpPr>
          <p:spPr>
            <a:xfrm>
              <a:off x="4420522" y="8297836"/>
              <a:ext cx="691341" cy="691341"/>
            </a:xfrm>
            <a:prstGeom prst="ellipse">
              <a:avLst/>
            </a:prstGeom>
            <a:solidFill>
              <a:srgbClr val="DDDDD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31" name="Title 1"/>
          <p:cNvSpPr>
            <a:spLocks noGrp="1"/>
          </p:cNvSpPr>
          <p:nvPr>
            <p:ph type="title" hasCustomPrompt="1"/>
          </p:nvPr>
        </p:nvSpPr>
        <p:spPr>
          <a:xfrm>
            <a:off x="1403351" y="1398589"/>
            <a:ext cx="5111750" cy="3648420"/>
          </a:xfrm>
        </p:spPr>
        <p:txBody>
          <a:bodyPr anchor="b"/>
          <a:lstStyle>
            <a:lvl1pPr algn="l">
              <a:defRPr/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sp>
        <p:nvSpPr>
          <p:cNvPr id="33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1422400" y="5360988"/>
            <a:ext cx="5092700" cy="3022600"/>
          </a:xfrm>
        </p:spPr>
        <p:txBody>
          <a:bodyPr anchor="t"/>
          <a:lstStyle>
            <a:lvl1pPr marL="0" indent="0" algn="just"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5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11445875" y="2104573"/>
            <a:ext cx="4572000" cy="6084000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36" name="Picture Placeholder 6"/>
          <p:cNvSpPr>
            <a:spLocks noGrp="1"/>
          </p:cNvSpPr>
          <p:nvPr>
            <p:ph type="pic" sz="quarter" idx="16"/>
          </p:nvPr>
        </p:nvSpPr>
        <p:spPr>
          <a:xfrm>
            <a:off x="8939982" y="4062573"/>
            <a:ext cx="2220143" cy="4027615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1374929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ne and tablet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11169650" y="9616425"/>
            <a:ext cx="6781800" cy="547603"/>
          </a:xfrm>
        </p:spPr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16757650" y="8877368"/>
            <a:ext cx="1219200" cy="1012858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cxnSp>
        <p:nvCxnSpPr>
          <p:cNvPr id="42" name="Straight Connector 41"/>
          <p:cNvCxnSpPr/>
          <p:nvPr userDrawn="1"/>
        </p:nvCxnSpPr>
        <p:spPr>
          <a:xfrm>
            <a:off x="1517651" y="5141913"/>
            <a:ext cx="7210574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3" name="Group 42"/>
          <p:cNvGrpSpPr/>
          <p:nvPr userDrawn="1"/>
        </p:nvGrpSpPr>
        <p:grpSpPr>
          <a:xfrm>
            <a:off x="11083681" y="1398588"/>
            <a:ext cx="5261219" cy="7468265"/>
            <a:chOff x="3004457" y="476891"/>
            <a:chExt cx="5937704" cy="8428531"/>
          </a:xfrm>
        </p:grpSpPr>
        <p:sp>
          <p:nvSpPr>
            <p:cNvPr id="44" name="Rectangle: Rounded Corners 43"/>
            <p:cNvSpPr/>
            <p:nvPr userDrawn="1"/>
          </p:nvSpPr>
          <p:spPr>
            <a:xfrm>
              <a:off x="3004457" y="476891"/>
              <a:ext cx="5937704" cy="8428531"/>
            </a:xfrm>
            <a:prstGeom prst="roundRect">
              <a:avLst>
                <a:gd name="adj" fmla="val 5816"/>
              </a:avLst>
            </a:prstGeom>
            <a:solidFill>
              <a:srgbClr val="F8F8F8"/>
            </a:solidFill>
            <a:ln w="12700">
              <a:solidFill>
                <a:srgbClr val="77777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5" name="Oval 44"/>
            <p:cNvSpPr/>
            <p:nvPr userDrawn="1"/>
          </p:nvSpPr>
          <p:spPr>
            <a:xfrm>
              <a:off x="5920703" y="774152"/>
              <a:ext cx="105212" cy="105212"/>
            </a:xfrm>
            <a:prstGeom prst="ellipse">
              <a:avLst/>
            </a:prstGeom>
            <a:solidFill>
              <a:srgbClr val="B2B2B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kumimoji="1" lang="ja-JP" altLang="en-US"/>
            </a:p>
          </p:txBody>
        </p:sp>
        <p:sp>
          <p:nvSpPr>
            <p:cNvPr id="46" name="Oval 45"/>
            <p:cNvSpPr/>
            <p:nvPr userDrawn="1"/>
          </p:nvSpPr>
          <p:spPr>
            <a:xfrm>
              <a:off x="5796194" y="8303721"/>
              <a:ext cx="354231" cy="354231"/>
            </a:xfrm>
            <a:prstGeom prst="ellipse">
              <a:avLst/>
            </a:prstGeom>
            <a:solidFill>
              <a:srgbClr val="DDDDD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kumimoji="1" lang="ja-JP" altLang="en-US"/>
            </a:p>
          </p:txBody>
        </p:sp>
        <p:sp>
          <p:nvSpPr>
            <p:cNvPr id="47" name="Rectangle: Rounded Corners 46"/>
            <p:cNvSpPr/>
            <p:nvPr userDrawn="1"/>
          </p:nvSpPr>
          <p:spPr>
            <a:xfrm>
              <a:off x="3358458" y="1202411"/>
              <a:ext cx="5229703" cy="6969132"/>
            </a:xfrm>
            <a:prstGeom prst="roundRect">
              <a:avLst>
                <a:gd name="adj" fmla="val 1400"/>
              </a:avLst>
            </a:prstGeom>
            <a:solidFill>
              <a:srgbClr val="333333"/>
            </a:solidFill>
            <a:ln>
              <a:solidFill>
                <a:srgbClr val="77777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48" name="Group 47"/>
          <p:cNvGrpSpPr/>
          <p:nvPr userDrawn="1"/>
        </p:nvGrpSpPr>
        <p:grpSpPr>
          <a:xfrm>
            <a:off x="8700358" y="3270250"/>
            <a:ext cx="2690898" cy="5616575"/>
            <a:chOff x="2791402" y="1050114"/>
            <a:chExt cx="3909098" cy="8159261"/>
          </a:xfrm>
        </p:grpSpPr>
        <p:sp>
          <p:nvSpPr>
            <p:cNvPr id="49" name="Rectangle 48"/>
            <p:cNvSpPr/>
            <p:nvPr userDrawn="1"/>
          </p:nvSpPr>
          <p:spPr>
            <a:xfrm>
              <a:off x="2791402" y="2914753"/>
              <a:ext cx="128588" cy="508715"/>
            </a:xfrm>
            <a:prstGeom prst="rect">
              <a:avLst/>
            </a:prstGeom>
            <a:solidFill>
              <a:srgbClr val="77777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0" name="Rectangle 49"/>
            <p:cNvSpPr/>
            <p:nvPr userDrawn="1"/>
          </p:nvSpPr>
          <p:spPr>
            <a:xfrm>
              <a:off x="2791402" y="2157516"/>
              <a:ext cx="128588" cy="508715"/>
            </a:xfrm>
            <a:prstGeom prst="rect">
              <a:avLst/>
            </a:prstGeom>
            <a:solidFill>
              <a:srgbClr val="77777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1" name="Rectangle: Rounded Corners 50"/>
            <p:cNvSpPr/>
            <p:nvPr userDrawn="1"/>
          </p:nvSpPr>
          <p:spPr>
            <a:xfrm>
              <a:off x="2831885" y="1050114"/>
              <a:ext cx="3868615" cy="8159261"/>
            </a:xfrm>
            <a:prstGeom prst="roundRect">
              <a:avLst>
                <a:gd name="adj" fmla="val 13394"/>
              </a:avLst>
            </a:prstGeom>
            <a:solidFill>
              <a:srgbClr val="F8F8F8"/>
            </a:solidFill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2" name="Rectangle: Rounded Corners 51"/>
            <p:cNvSpPr/>
            <p:nvPr userDrawn="1"/>
          </p:nvSpPr>
          <p:spPr>
            <a:xfrm>
              <a:off x="3102492" y="2157516"/>
              <a:ext cx="3327400" cy="5920122"/>
            </a:xfrm>
            <a:prstGeom prst="roundRect">
              <a:avLst>
                <a:gd name="adj" fmla="val 1400"/>
              </a:avLst>
            </a:prstGeom>
            <a:solidFill>
              <a:srgbClr val="333333"/>
            </a:solidFill>
            <a:ln>
              <a:solidFill>
                <a:srgbClr val="77777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3" name="Oval 52"/>
            <p:cNvSpPr/>
            <p:nvPr userDrawn="1"/>
          </p:nvSpPr>
          <p:spPr>
            <a:xfrm>
              <a:off x="4348798" y="1694059"/>
              <a:ext cx="95103" cy="95103"/>
            </a:xfrm>
            <a:prstGeom prst="ellipse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4" name="Rectangle: Rounded Corners 53"/>
            <p:cNvSpPr/>
            <p:nvPr userDrawn="1"/>
          </p:nvSpPr>
          <p:spPr>
            <a:xfrm flipV="1">
              <a:off x="4538816" y="1701266"/>
              <a:ext cx="644770" cy="81083"/>
            </a:xfrm>
            <a:prstGeom prst="roundRect">
              <a:avLst>
                <a:gd name="adj" fmla="val 50000"/>
              </a:avLst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5" name="Oval 54"/>
            <p:cNvSpPr/>
            <p:nvPr userDrawn="1"/>
          </p:nvSpPr>
          <p:spPr>
            <a:xfrm>
              <a:off x="4699591" y="1373161"/>
              <a:ext cx="133203" cy="133203"/>
            </a:xfrm>
            <a:prstGeom prst="ellipse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6" name="Oval 55"/>
            <p:cNvSpPr/>
            <p:nvPr userDrawn="1"/>
          </p:nvSpPr>
          <p:spPr>
            <a:xfrm>
              <a:off x="4420522" y="8297836"/>
              <a:ext cx="691341" cy="691341"/>
            </a:xfrm>
            <a:prstGeom prst="ellipse">
              <a:avLst/>
            </a:prstGeom>
            <a:solidFill>
              <a:srgbClr val="DDDDD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57" name="Title 1"/>
          <p:cNvSpPr>
            <a:spLocks noGrp="1"/>
          </p:cNvSpPr>
          <p:nvPr>
            <p:ph type="title" hasCustomPrompt="1"/>
          </p:nvPr>
        </p:nvSpPr>
        <p:spPr>
          <a:xfrm>
            <a:off x="1403351" y="1398589"/>
            <a:ext cx="5111750" cy="3648420"/>
          </a:xfrm>
        </p:spPr>
        <p:txBody>
          <a:bodyPr anchor="b"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sp>
        <p:nvSpPr>
          <p:cNvPr id="58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1422400" y="5360988"/>
            <a:ext cx="5092700" cy="3022600"/>
          </a:xfrm>
        </p:spPr>
        <p:txBody>
          <a:bodyPr anchor="t"/>
          <a:lstStyle>
            <a:lvl1pPr marL="0" indent="0" algn="just">
              <a:spcBef>
                <a:spcPts val="0"/>
              </a:spcBef>
              <a:buFontTx/>
              <a:buNone/>
              <a:defRPr>
                <a:solidFill>
                  <a:schemeClr val="bg1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59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11445875" y="2104573"/>
            <a:ext cx="4572000" cy="6084000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60" name="Picture Placeholder 6"/>
          <p:cNvSpPr>
            <a:spLocks noGrp="1"/>
          </p:cNvSpPr>
          <p:nvPr>
            <p:ph type="pic" sz="quarter" idx="16"/>
          </p:nvPr>
        </p:nvSpPr>
        <p:spPr>
          <a:xfrm>
            <a:off x="8939982" y="4062573"/>
            <a:ext cx="2220143" cy="4027615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16266536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ptop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grpSp>
        <p:nvGrpSpPr>
          <p:cNvPr id="5" name="Group 4"/>
          <p:cNvGrpSpPr/>
          <p:nvPr userDrawn="1"/>
        </p:nvGrpSpPr>
        <p:grpSpPr>
          <a:xfrm>
            <a:off x="1403350" y="2556257"/>
            <a:ext cx="9050416" cy="5171312"/>
            <a:chOff x="1320800" y="1790165"/>
            <a:chExt cx="10669666" cy="6096534"/>
          </a:xfrm>
        </p:grpSpPr>
        <p:sp>
          <p:nvSpPr>
            <p:cNvPr id="6" name="Rectangle: Rounded Corners 5"/>
            <p:cNvSpPr/>
            <p:nvPr/>
          </p:nvSpPr>
          <p:spPr>
            <a:xfrm>
              <a:off x="2342657" y="1790165"/>
              <a:ext cx="8635566" cy="6071101"/>
            </a:xfrm>
            <a:prstGeom prst="roundRect">
              <a:avLst>
                <a:gd name="adj" fmla="val 4479"/>
              </a:avLst>
            </a:prstGeom>
            <a:solidFill>
              <a:srgbClr val="1C1C1C"/>
            </a:solidFill>
            <a:ln w="12700">
              <a:solidFill>
                <a:srgbClr val="77777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" name="Freeform: Shape 6"/>
            <p:cNvSpPr/>
            <p:nvPr/>
          </p:nvSpPr>
          <p:spPr>
            <a:xfrm>
              <a:off x="1321705" y="7765770"/>
              <a:ext cx="10667856" cy="120929"/>
            </a:xfrm>
            <a:custGeom>
              <a:avLst/>
              <a:gdLst>
                <a:gd name="connsiteX0" fmla="*/ 0 w 12407609"/>
                <a:gd name="connsiteY0" fmla="*/ 0 h 140651"/>
                <a:gd name="connsiteX1" fmla="*/ 54798 w 12407609"/>
                <a:gd name="connsiteY1" fmla="*/ 2767 h 140651"/>
                <a:gd name="connsiteX2" fmla="*/ 12407609 w 12407609"/>
                <a:gd name="connsiteY2" fmla="*/ 2767 h 140651"/>
                <a:gd name="connsiteX3" fmla="*/ 12326342 w 12407609"/>
                <a:gd name="connsiteY3" fmla="*/ 41916 h 140651"/>
                <a:gd name="connsiteX4" fmla="*/ 11837287 w 12407609"/>
                <a:gd name="connsiteY4" fmla="*/ 140651 h 140651"/>
                <a:gd name="connsiteX5" fmla="*/ 576066 w 12407609"/>
                <a:gd name="connsiteY5" fmla="*/ 140651 h 140651"/>
                <a:gd name="connsiteX6" fmla="*/ 87012 w 12407609"/>
                <a:gd name="connsiteY6" fmla="*/ 41916 h 1406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07609" h="140651">
                  <a:moveTo>
                    <a:pt x="0" y="0"/>
                  </a:moveTo>
                  <a:lnTo>
                    <a:pt x="54798" y="2767"/>
                  </a:lnTo>
                  <a:lnTo>
                    <a:pt x="12407609" y="2767"/>
                  </a:lnTo>
                  <a:lnTo>
                    <a:pt x="12326342" y="41916"/>
                  </a:lnTo>
                  <a:cubicBezTo>
                    <a:pt x="12176026" y="105494"/>
                    <a:pt x="12010762" y="140651"/>
                    <a:pt x="11837287" y="140651"/>
                  </a:cubicBezTo>
                  <a:lnTo>
                    <a:pt x="576066" y="140651"/>
                  </a:lnTo>
                  <a:cubicBezTo>
                    <a:pt x="402591" y="140651"/>
                    <a:pt x="237327" y="105494"/>
                    <a:pt x="87012" y="41916"/>
                  </a:cubicBezTo>
                  <a:close/>
                </a:path>
              </a:pathLst>
            </a:custGeom>
            <a:solidFill>
              <a:srgbClr val="777777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8" name="Rectangle: Rounded Corners 7"/>
            <p:cNvSpPr/>
            <p:nvPr/>
          </p:nvSpPr>
          <p:spPr>
            <a:xfrm>
              <a:off x="1320800" y="7666147"/>
              <a:ext cx="10669666" cy="102001"/>
            </a:xfrm>
            <a:prstGeom prst="roundRect">
              <a:avLst/>
            </a:prstGeom>
            <a:solidFill>
              <a:srgbClr val="B2B2B2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" name="Freeform: Shape 8"/>
            <p:cNvSpPr/>
            <p:nvPr/>
          </p:nvSpPr>
          <p:spPr>
            <a:xfrm>
              <a:off x="5830616" y="7666148"/>
              <a:ext cx="1650037" cy="71543"/>
            </a:xfrm>
            <a:custGeom>
              <a:avLst/>
              <a:gdLst>
                <a:gd name="connsiteX0" fmla="*/ 0 w 1919131"/>
                <a:gd name="connsiteY0" fmla="*/ 0 h 83211"/>
                <a:gd name="connsiteX1" fmla="*/ 1919131 w 1919131"/>
                <a:gd name="connsiteY1" fmla="*/ 0 h 83211"/>
                <a:gd name="connsiteX2" fmla="*/ 1916033 w 1919131"/>
                <a:gd name="connsiteY2" fmla="*/ 15344 h 83211"/>
                <a:gd name="connsiteX3" fmla="*/ 1813646 w 1919131"/>
                <a:gd name="connsiteY3" fmla="*/ 83211 h 83211"/>
                <a:gd name="connsiteX4" fmla="*/ 105484 w 1919131"/>
                <a:gd name="connsiteY4" fmla="*/ 83211 h 83211"/>
                <a:gd name="connsiteX5" fmla="*/ 3098 w 1919131"/>
                <a:gd name="connsiteY5" fmla="*/ 15344 h 832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919131" h="83211">
                  <a:moveTo>
                    <a:pt x="0" y="0"/>
                  </a:moveTo>
                  <a:lnTo>
                    <a:pt x="1919131" y="0"/>
                  </a:lnTo>
                  <a:lnTo>
                    <a:pt x="1916033" y="15344"/>
                  </a:lnTo>
                  <a:cubicBezTo>
                    <a:pt x="1899164" y="55227"/>
                    <a:pt x="1859673" y="83211"/>
                    <a:pt x="1813646" y="83211"/>
                  </a:cubicBezTo>
                  <a:lnTo>
                    <a:pt x="105484" y="83211"/>
                  </a:lnTo>
                  <a:cubicBezTo>
                    <a:pt x="59458" y="83211"/>
                    <a:pt x="19967" y="55227"/>
                    <a:pt x="3098" y="15344"/>
                  </a:cubicBezTo>
                  <a:close/>
                </a:path>
              </a:pathLst>
            </a:custGeom>
            <a:solidFill>
              <a:srgbClr val="777777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" name="Rectangle: Rounded Corners 9"/>
            <p:cNvSpPr/>
            <p:nvPr/>
          </p:nvSpPr>
          <p:spPr>
            <a:xfrm>
              <a:off x="2654660" y="2200716"/>
              <a:ext cx="8019384" cy="5003836"/>
            </a:xfrm>
            <a:prstGeom prst="roundRect">
              <a:avLst>
                <a:gd name="adj" fmla="val 595"/>
              </a:avLst>
            </a:prstGeom>
            <a:solidFill>
              <a:srgbClr val="333333"/>
            </a:solidFill>
            <a:ln>
              <a:solidFill>
                <a:srgbClr val="77777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11160125" y="2235201"/>
            <a:ext cx="5165725" cy="2811808"/>
          </a:xfrm>
        </p:spPr>
        <p:txBody>
          <a:bodyPr anchor="b"/>
          <a:lstStyle>
            <a:lvl1pPr algn="l">
              <a:defRPr/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1267001" y="5141913"/>
            <a:ext cx="7020999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11179175" y="5360988"/>
            <a:ext cx="5165725" cy="3022600"/>
          </a:xfrm>
        </p:spPr>
        <p:txBody>
          <a:bodyPr anchor="t"/>
          <a:lstStyle>
            <a:lvl1pPr marL="0" indent="0" algn="just"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5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2561991" y="2939672"/>
            <a:ext cx="6775136" cy="4209274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81432603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ptop and phon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 userDrawn="1"/>
        </p:nvGrpSpPr>
        <p:grpSpPr>
          <a:xfrm>
            <a:off x="11832678" y="2222865"/>
            <a:ext cx="2109987" cy="4404069"/>
            <a:chOff x="2791402" y="1050114"/>
            <a:chExt cx="3909098" cy="8159261"/>
          </a:xfrm>
        </p:grpSpPr>
        <p:sp>
          <p:nvSpPr>
            <p:cNvPr id="13" name="Rectangle 12"/>
            <p:cNvSpPr/>
            <p:nvPr userDrawn="1"/>
          </p:nvSpPr>
          <p:spPr>
            <a:xfrm>
              <a:off x="2791402" y="2914753"/>
              <a:ext cx="128588" cy="508715"/>
            </a:xfrm>
            <a:prstGeom prst="rect">
              <a:avLst/>
            </a:prstGeom>
            <a:solidFill>
              <a:srgbClr val="77777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Rectangle 13"/>
            <p:cNvSpPr/>
            <p:nvPr userDrawn="1"/>
          </p:nvSpPr>
          <p:spPr>
            <a:xfrm>
              <a:off x="2791402" y="2157516"/>
              <a:ext cx="128588" cy="508715"/>
            </a:xfrm>
            <a:prstGeom prst="rect">
              <a:avLst/>
            </a:prstGeom>
            <a:solidFill>
              <a:srgbClr val="77777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Rectangle: Rounded Corners 14"/>
            <p:cNvSpPr/>
            <p:nvPr userDrawn="1"/>
          </p:nvSpPr>
          <p:spPr>
            <a:xfrm>
              <a:off x="2831885" y="1050114"/>
              <a:ext cx="3868615" cy="8159261"/>
            </a:xfrm>
            <a:prstGeom prst="roundRect">
              <a:avLst>
                <a:gd name="adj" fmla="val 13394"/>
              </a:avLst>
            </a:prstGeom>
            <a:solidFill>
              <a:schemeClr val="tx1"/>
            </a:solidFill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6" name="Rectangle: Rounded Corners 15"/>
            <p:cNvSpPr/>
            <p:nvPr userDrawn="1"/>
          </p:nvSpPr>
          <p:spPr>
            <a:xfrm>
              <a:off x="3102492" y="2157516"/>
              <a:ext cx="3327400" cy="5920122"/>
            </a:xfrm>
            <a:prstGeom prst="roundRect">
              <a:avLst>
                <a:gd name="adj" fmla="val 1400"/>
              </a:avLst>
            </a:prstGeom>
            <a:solidFill>
              <a:srgbClr val="333333"/>
            </a:solidFill>
            <a:ln>
              <a:solidFill>
                <a:srgbClr val="77777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" name="Oval 16"/>
            <p:cNvSpPr/>
            <p:nvPr userDrawn="1"/>
          </p:nvSpPr>
          <p:spPr>
            <a:xfrm>
              <a:off x="4348798" y="1694059"/>
              <a:ext cx="95103" cy="95103"/>
            </a:xfrm>
            <a:prstGeom prst="ellipse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8" name="Rectangle: Rounded Corners 17"/>
            <p:cNvSpPr/>
            <p:nvPr userDrawn="1"/>
          </p:nvSpPr>
          <p:spPr>
            <a:xfrm flipV="1">
              <a:off x="4538816" y="1701266"/>
              <a:ext cx="644770" cy="81083"/>
            </a:xfrm>
            <a:prstGeom prst="roundRect">
              <a:avLst>
                <a:gd name="adj" fmla="val 50000"/>
              </a:avLst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9" name="Oval 18"/>
            <p:cNvSpPr/>
            <p:nvPr userDrawn="1"/>
          </p:nvSpPr>
          <p:spPr>
            <a:xfrm>
              <a:off x="4699591" y="1373161"/>
              <a:ext cx="133203" cy="133203"/>
            </a:xfrm>
            <a:prstGeom prst="ellipse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0" name="Oval 19"/>
            <p:cNvSpPr/>
            <p:nvPr userDrawn="1"/>
          </p:nvSpPr>
          <p:spPr>
            <a:xfrm>
              <a:off x="4420522" y="8297836"/>
              <a:ext cx="691341" cy="691341"/>
            </a:xfrm>
            <a:prstGeom prst="ellipse">
              <a:avLst/>
            </a:prstGeom>
            <a:solidFill>
              <a:srgbClr val="DDDDD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grpSp>
        <p:nvGrpSpPr>
          <p:cNvPr id="5" name="Group 4"/>
          <p:cNvGrpSpPr/>
          <p:nvPr userDrawn="1"/>
        </p:nvGrpSpPr>
        <p:grpSpPr>
          <a:xfrm>
            <a:off x="3584809" y="1477195"/>
            <a:ext cx="9050416" cy="5171312"/>
            <a:chOff x="1320800" y="1790165"/>
            <a:chExt cx="10669666" cy="6096534"/>
          </a:xfrm>
        </p:grpSpPr>
        <p:sp>
          <p:nvSpPr>
            <p:cNvPr id="6" name="Rectangle: Rounded Corners 5"/>
            <p:cNvSpPr/>
            <p:nvPr/>
          </p:nvSpPr>
          <p:spPr>
            <a:xfrm>
              <a:off x="2342657" y="1790165"/>
              <a:ext cx="8635566" cy="6071101"/>
            </a:xfrm>
            <a:prstGeom prst="roundRect">
              <a:avLst>
                <a:gd name="adj" fmla="val 4479"/>
              </a:avLst>
            </a:prstGeom>
            <a:solidFill>
              <a:schemeClr val="tx1"/>
            </a:solidFill>
            <a:ln w="12700">
              <a:solidFill>
                <a:srgbClr val="77777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" name="Freeform: Shape 6"/>
            <p:cNvSpPr/>
            <p:nvPr/>
          </p:nvSpPr>
          <p:spPr>
            <a:xfrm>
              <a:off x="1321705" y="7765770"/>
              <a:ext cx="10667856" cy="120929"/>
            </a:xfrm>
            <a:custGeom>
              <a:avLst/>
              <a:gdLst>
                <a:gd name="connsiteX0" fmla="*/ 0 w 12407609"/>
                <a:gd name="connsiteY0" fmla="*/ 0 h 140651"/>
                <a:gd name="connsiteX1" fmla="*/ 54798 w 12407609"/>
                <a:gd name="connsiteY1" fmla="*/ 2767 h 140651"/>
                <a:gd name="connsiteX2" fmla="*/ 12407609 w 12407609"/>
                <a:gd name="connsiteY2" fmla="*/ 2767 h 140651"/>
                <a:gd name="connsiteX3" fmla="*/ 12326342 w 12407609"/>
                <a:gd name="connsiteY3" fmla="*/ 41916 h 140651"/>
                <a:gd name="connsiteX4" fmla="*/ 11837287 w 12407609"/>
                <a:gd name="connsiteY4" fmla="*/ 140651 h 140651"/>
                <a:gd name="connsiteX5" fmla="*/ 576066 w 12407609"/>
                <a:gd name="connsiteY5" fmla="*/ 140651 h 140651"/>
                <a:gd name="connsiteX6" fmla="*/ 87012 w 12407609"/>
                <a:gd name="connsiteY6" fmla="*/ 41916 h 1406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07609" h="140651">
                  <a:moveTo>
                    <a:pt x="0" y="0"/>
                  </a:moveTo>
                  <a:lnTo>
                    <a:pt x="54798" y="2767"/>
                  </a:lnTo>
                  <a:lnTo>
                    <a:pt x="12407609" y="2767"/>
                  </a:lnTo>
                  <a:lnTo>
                    <a:pt x="12326342" y="41916"/>
                  </a:lnTo>
                  <a:cubicBezTo>
                    <a:pt x="12176026" y="105494"/>
                    <a:pt x="12010762" y="140651"/>
                    <a:pt x="11837287" y="140651"/>
                  </a:cubicBezTo>
                  <a:lnTo>
                    <a:pt x="576066" y="140651"/>
                  </a:lnTo>
                  <a:cubicBezTo>
                    <a:pt x="402591" y="140651"/>
                    <a:pt x="237327" y="105494"/>
                    <a:pt x="87012" y="41916"/>
                  </a:cubicBezTo>
                  <a:close/>
                </a:path>
              </a:pathLst>
            </a:custGeom>
            <a:solidFill>
              <a:srgbClr val="777777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8" name="Rectangle: Rounded Corners 7"/>
            <p:cNvSpPr/>
            <p:nvPr/>
          </p:nvSpPr>
          <p:spPr>
            <a:xfrm>
              <a:off x="1320800" y="7666147"/>
              <a:ext cx="10669666" cy="102001"/>
            </a:xfrm>
            <a:prstGeom prst="roundRect">
              <a:avLst/>
            </a:prstGeom>
            <a:solidFill>
              <a:srgbClr val="B2B2B2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" name="Freeform: Shape 8"/>
            <p:cNvSpPr/>
            <p:nvPr/>
          </p:nvSpPr>
          <p:spPr>
            <a:xfrm>
              <a:off x="5830616" y="7666148"/>
              <a:ext cx="1650037" cy="71543"/>
            </a:xfrm>
            <a:custGeom>
              <a:avLst/>
              <a:gdLst>
                <a:gd name="connsiteX0" fmla="*/ 0 w 1919131"/>
                <a:gd name="connsiteY0" fmla="*/ 0 h 83211"/>
                <a:gd name="connsiteX1" fmla="*/ 1919131 w 1919131"/>
                <a:gd name="connsiteY1" fmla="*/ 0 h 83211"/>
                <a:gd name="connsiteX2" fmla="*/ 1916033 w 1919131"/>
                <a:gd name="connsiteY2" fmla="*/ 15344 h 83211"/>
                <a:gd name="connsiteX3" fmla="*/ 1813646 w 1919131"/>
                <a:gd name="connsiteY3" fmla="*/ 83211 h 83211"/>
                <a:gd name="connsiteX4" fmla="*/ 105484 w 1919131"/>
                <a:gd name="connsiteY4" fmla="*/ 83211 h 83211"/>
                <a:gd name="connsiteX5" fmla="*/ 3098 w 1919131"/>
                <a:gd name="connsiteY5" fmla="*/ 15344 h 832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919131" h="83211">
                  <a:moveTo>
                    <a:pt x="0" y="0"/>
                  </a:moveTo>
                  <a:lnTo>
                    <a:pt x="1919131" y="0"/>
                  </a:lnTo>
                  <a:lnTo>
                    <a:pt x="1916033" y="15344"/>
                  </a:lnTo>
                  <a:cubicBezTo>
                    <a:pt x="1899164" y="55227"/>
                    <a:pt x="1859673" y="83211"/>
                    <a:pt x="1813646" y="83211"/>
                  </a:cubicBezTo>
                  <a:lnTo>
                    <a:pt x="105484" y="83211"/>
                  </a:lnTo>
                  <a:cubicBezTo>
                    <a:pt x="59458" y="83211"/>
                    <a:pt x="19967" y="55227"/>
                    <a:pt x="3098" y="15344"/>
                  </a:cubicBezTo>
                  <a:close/>
                </a:path>
              </a:pathLst>
            </a:custGeom>
            <a:solidFill>
              <a:srgbClr val="777777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" name="Rectangle: Rounded Corners 9"/>
            <p:cNvSpPr/>
            <p:nvPr/>
          </p:nvSpPr>
          <p:spPr>
            <a:xfrm>
              <a:off x="2654660" y="2200716"/>
              <a:ext cx="8019384" cy="5003836"/>
            </a:xfrm>
            <a:prstGeom prst="roundRect">
              <a:avLst>
                <a:gd name="adj" fmla="val 595"/>
              </a:avLst>
            </a:prstGeom>
            <a:solidFill>
              <a:srgbClr val="333333"/>
            </a:solidFill>
            <a:ln>
              <a:solidFill>
                <a:srgbClr val="77777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11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4743450" y="1860610"/>
            <a:ext cx="6775136" cy="4209274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21" name="Picture Placeholder 6"/>
          <p:cNvSpPr>
            <a:spLocks noGrp="1"/>
          </p:cNvSpPr>
          <p:nvPr>
            <p:ph type="pic" sz="quarter" idx="16"/>
          </p:nvPr>
        </p:nvSpPr>
        <p:spPr>
          <a:xfrm>
            <a:off x="12029781" y="2835760"/>
            <a:ext cx="1740859" cy="3158134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22" name="Title 1"/>
          <p:cNvSpPr>
            <a:spLocks noGrp="1"/>
          </p:cNvSpPr>
          <p:nvPr>
            <p:ph type="title" hasCustomPrompt="1"/>
          </p:nvPr>
        </p:nvSpPr>
        <p:spPr>
          <a:xfrm>
            <a:off x="1403350" y="7000825"/>
            <a:ext cx="5724525" cy="2048004"/>
          </a:xfrm>
        </p:spPr>
        <p:txBody>
          <a:bodyPr anchor="ctr"/>
          <a:lstStyle>
            <a:lvl1pPr algn="r">
              <a:defRPr/>
            </a:lvl1pPr>
          </a:lstStyle>
          <a:p>
            <a:r>
              <a:rPr kumimoji="1" lang="en-US" altLang="ja-JP" dirty="0"/>
              <a:t>Slide title</a:t>
            </a:r>
            <a:endParaRPr kumimoji="1" lang="ja-JP" altLang="en-US" dirty="0"/>
          </a:p>
        </p:txBody>
      </p:sp>
      <p:sp>
        <p:nvSpPr>
          <p:cNvPr id="23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7578969" y="7188201"/>
            <a:ext cx="7686431" cy="1663700"/>
          </a:xfrm>
        </p:spPr>
        <p:txBody>
          <a:bodyPr anchor="ctr"/>
          <a:lstStyle>
            <a:lvl1pPr marL="0" indent="0" algn="just"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7040031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ptop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Straight Connector 13"/>
          <p:cNvCxnSpPr/>
          <p:nvPr userDrawn="1"/>
        </p:nvCxnSpPr>
        <p:spPr>
          <a:xfrm>
            <a:off x="1517651" y="5141913"/>
            <a:ext cx="7379606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212" r="35458"/>
          <a:stretch/>
        </p:blipFill>
        <p:spPr>
          <a:xfrm>
            <a:off x="7127875" y="0"/>
            <a:ext cx="11160125" cy="8877369"/>
          </a:xfrm>
          <a:prstGeom prst="rect">
            <a:avLst/>
          </a:prstGeom>
        </p:spPr>
      </p:pic>
      <p:sp>
        <p:nvSpPr>
          <p:cNvPr id="13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9318625" y="0"/>
            <a:ext cx="8969376" cy="7715250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>
          <a:xfrm>
            <a:off x="1403351" y="1398589"/>
            <a:ext cx="5111750" cy="3648420"/>
          </a:xfrm>
        </p:spPr>
        <p:txBody>
          <a:bodyPr anchor="b"/>
          <a:lstStyle>
            <a:lvl1pPr algn="l">
              <a:defRPr/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sp>
        <p:nvSpPr>
          <p:cNvPr id="16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1422400" y="5360988"/>
            <a:ext cx="5092700" cy="3022600"/>
          </a:xfrm>
        </p:spPr>
        <p:txBody>
          <a:bodyPr anchor="t"/>
          <a:lstStyle>
            <a:lvl1pPr marL="0" indent="0" algn="just"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8313074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sk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grpSp>
        <p:nvGrpSpPr>
          <p:cNvPr id="5" name="Group 4"/>
          <p:cNvGrpSpPr/>
          <p:nvPr userDrawn="1"/>
        </p:nvGrpSpPr>
        <p:grpSpPr>
          <a:xfrm>
            <a:off x="1943100" y="2177141"/>
            <a:ext cx="7661474" cy="6219281"/>
            <a:chOff x="2198478" y="1402730"/>
            <a:chExt cx="8912404" cy="7234736"/>
          </a:xfrm>
        </p:grpSpPr>
        <p:grpSp>
          <p:nvGrpSpPr>
            <p:cNvPr id="6" name="Group 5"/>
            <p:cNvGrpSpPr/>
            <p:nvPr userDrawn="1"/>
          </p:nvGrpSpPr>
          <p:grpSpPr>
            <a:xfrm>
              <a:off x="5152347" y="7666807"/>
              <a:ext cx="3002317" cy="970659"/>
              <a:chOff x="5152347" y="7666807"/>
              <a:chExt cx="3002317" cy="970659"/>
            </a:xfrm>
          </p:grpSpPr>
          <p:sp>
            <p:nvSpPr>
              <p:cNvPr id="12" name="Freeform: Shape 11"/>
              <p:cNvSpPr/>
              <p:nvPr userDrawn="1"/>
            </p:nvSpPr>
            <p:spPr>
              <a:xfrm>
                <a:off x="5152347" y="7666807"/>
                <a:ext cx="3002317" cy="970659"/>
              </a:xfrm>
              <a:custGeom>
                <a:avLst/>
                <a:gdLst>
                  <a:gd name="connsiteX0" fmla="*/ 566240 w 3002317"/>
                  <a:gd name="connsiteY0" fmla="*/ 0 h 970659"/>
                  <a:gd name="connsiteX1" fmla="*/ 2432360 w 3002317"/>
                  <a:gd name="connsiteY1" fmla="*/ 0 h 970659"/>
                  <a:gd name="connsiteX2" fmla="*/ 2444712 w 3002317"/>
                  <a:gd name="connsiteY2" fmla="*/ 153415 h 970659"/>
                  <a:gd name="connsiteX3" fmla="*/ 2558119 w 3002317"/>
                  <a:gd name="connsiteY3" fmla="*/ 661012 h 970659"/>
                  <a:gd name="connsiteX4" fmla="*/ 2962931 w 3002317"/>
                  <a:gd name="connsiteY4" fmla="*/ 837224 h 970659"/>
                  <a:gd name="connsiteX5" fmla="*/ 2956436 w 3002317"/>
                  <a:gd name="connsiteY5" fmla="*/ 837224 h 970659"/>
                  <a:gd name="connsiteX6" fmla="*/ 2960140 w 3002317"/>
                  <a:gd name="connsiteY6" fmla="*/ 837972 h 970659"/>
                  <a:gd name="connsiteX7" fmla="*/ 3002317 w 3002317"/>
                  <a:gd name="connsiteY7" fmla="*/ 901602 h 970659"/>
                  <a:gd name="connsiteX8" fmla="*/ 3002316 w 3002317"/>
                  <a:gd name="connsiteY8" fmla="*/ 901602 h 970659"/>
                  <a:gd name="connsiteX9" fmla="*/ 2933259 w 3002317"/>
                  <a:gd name="connsiteY9" fmla="*/ 970659 h 970659"/>
                  <a:gd name="connsiteX10" fmla="*/ 69057 w 3002317"/>
                  <a:gd name="connsiteY10" fmla="*/ 970658 h 970659"/>
                  <a:gd name="connsiteX11" fmla="*/ 20226 w 3002317"/>
                  <a:gd name="connsiteY11" fmla="*/ 950432 h 970659"/>
                  <a:gd name="connsiteX12" fmla="*/ 0 w 3002317"/>
                  <a:gd name="connsiteY12" fmla="*/ 901601 h 970659"/>
                  <a:gd name="connsiteX13" fmla="*/ 20226 w 3002317"/>
                  <a:gd name="connsiteY13" fmla="*/ 852771 h 970659"/>
                  <a:gd name="connsiteX14" fmla="*/ 36097 w 3002317"/>
                  <a:gd name="connsiteY14" fmla="*/ 842071 h 970659"/>
                  <a:gd name="connsiteX15" fmla="*/ 35278 w 3002317"/>
                  <a:gd name="connsiteY15" fmla="*/ 842071 h 970659"/>
                  <a:gd name="connsiteX16" fmla="*/ 37319 w 3002317"/>
                  <a:gd name="connsiteY16" fmla="*/ 841247 h 970659"/>
                  <a:gd name="connsiteX17" fmla="*/ 42177 w 3002317"/>
                  <a:gd name="connsiteY17" fmla="*/ 837972 h 970659"/>
                  <a:gd name="connsiteX18" fmla="*/ 48684 w 3002317"/>
                  <a:gd name="connsiteY18" fmla="*/ 836658 h 970659"/>
                  <a:gd name="connsiteX19" fmla="*/ 130007 w 3002317"/>
                  <a:gd name="connsiteY19" fmla="*/ 803822 h 970659"/>
                  <a:gd name="connsiteX20" fmla="*/ 440090 w 3002317"/>
                  <a:gd name="connsiteY20" fmla="*/ 665859 h 970659"/>
                  <a:gd name="connsiteX21" fmla="*/ 553498 w 3002317"/>
                  <a:gd name="connsiteY21" fmla="*/ 158262 h 9706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3002317" h="970659">
                    <a:moveTo>
                      <a:pt x="566240" y="0"/>
                    </a:moveTo>
                    <a:lnTo>
                      <a:pt x="2432360" y="0"/>
                    </a:lnTo>
                    <a:lnTo>
                      <a:pt x="2444712" y="153415"/>
                    </a:lnTo>
                    <a:cubicBezTo>
                      <a:pt x="2455725" y="340027"/>
                      <a:pt x="2464059" y="517933"/>
                      <a:pt x="2558119" y="661012"/>
                    </a:cubicBezTo>
                    <a:cubicBezTo>
                      <a:pt x="2648607" y="770549"/>
                      <a:pt x="2858156" y="775312"/>
                      <a:pt x="2962931" y="837224"/>
                    </a:cubicBezTo>
                    <a:lnTo>
                      <a:pt x="2956436" y="837224"/>
                    </a:lnTo>
                    <a:lnTo>
                      <a:pt x="2960140" y="837972"/>
                    </a:lnTo>
                    <a:cubicBezTo>
                      <a:pt x="2984926" y="848455"/>
                      <a:pt x="3002317" y="872998"/>
                      <a:pt x="3002317" y="901602"/>
                    </a:cubicBezTo>
                    <a:lnTo>
                      <a:pt x="3002316" y="901602"/>
                    </a:lnTo>
                    <a:cubicBezTo>
                      <a:pt x="3002316" y="939741"/>
                      <a:pt x="2971398" y="970659"/>
                      <a:pt x="2933259" y="970659"/>
                    </a:cubicBezTo>
                    <a:lnTo>
                      <a:pt x="69057" y="970658"/>
                    </a:lnTo>
                    <a:cubicBezTo>
                      <a:pt x="49987" y="970658"/>
                      <a:pt x="32723" y="962928"/>
                      <a:pt x="20226" y="950432"/>
                    </a:cubicBezTo>
                    <a:lnTo>
                      <a:pt x="0" y="901601"/>
                    </a:lnTo>
                    <a:lnTo>
                      <a:pt x="20226" y="852771"/>
                    </a:lnTo>
                    <a:lnTo>
                      <a:pt x="36097" y="842071"/>
                    </a:lnTo>
                    <a:lnTo>
                      <a:pt x="35278" y="842071"/>
                    </a:lnTo>
                    <a:lnTo>
                      <a:pt x="37319" y="841247"/>
                    </a:lnTo>
                    <a:lnTo>
                      <a:pt x="42177" y="837972"/>
                    </a:lnTo>
                    <a:lnTo>
                      <a:pt x="48684" y="836658"/>
                    </a:lnTo>
                    <a:lnTo>
                      <a:pt x="130007" y="803822"/>
                    </a:lnTo>
                    <a:cubicBezTo>
                      <a:pt x="237386" y="771229"/>
                      <a:pt x="372224" y="748012"/>
                      <a:pt x="440090" y="665859"/>
                    </a:cubicBezTo>
                    <a:cubicBezTo>
                      <a:pt x="534150" y="522780"/>
                      <a:pt x="542484" y="344874"/>
                      <a:pt x="553498" y="158262"/>
                    </a:cubicBezTo>
                    <a:close/>
                  </a:path>
                </a:pathLst>
              </a:custGeom>
              <a:solidFill>
                <a:schemeClr val="accent3">
                  <a:lumMod val="40000"/>
                  <a:lumOff val="60000"/>
                </a:schemeClr>
              </a:solidFill>
              <a:ln w="285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3" name="Freeform: Shape 12"/>
              <p:cNvSpPr/>
              <p:nvPr userDrawn="1"/>
            </p:nvSpPr>
            <p:spPr>
              <a:xfrm>
                <a:off x="5713861" y="7666807"/>
                <a:ext cx="1879289" cy="81781"/>
              </a:xfrm>
              <a:custGeom>
                <a:avLst/>
                <a:gdLst>
                  <a:gd name="connsiteX0" fmla="*/ 6584 w 1879289"/>
                  <a:gd name="connsiteY0" fmla="*/ 0 h 81781"/>
                  <a:gd name="connsiteX1" fmla="*/ 1872704 w 1879289"/>
                  <a:gd name="connsiteY1" fmla="*/ 0 h 81781"/>
                  <a:gd name="connsiteX2" fmla="*/ 1879289 w 1879289"/>
                  <a:gd name="connsiteY2" fmla="*/ 81781 h 81781"/>
                  <a:gd name="connsiteX3" fmla="*/ 0 w 1879289"/>
                  <a:gd name="connsiteY3" fmla="*/ 81781 h 8178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879289" h="81781">
                    <a:moveTo>
                      <a:pt x="6584" y="0"/>
                    </a:moveTo>
                    <a:lnTo>
                      <a:pt x="1872704" y="0"/>
                    </a:lnTo>
                    <a:lnTo>
                      <a:pt x="1879289" y="81781"/>
                    </a:lnTo>
                    <a:lnTo>
                      <a:pt x="0" y="81781"/>
                    </a:lnTo>
                    <a:close/>
                  </a:path>
                </a:pathLst>
              </a:custGeom>
              <a:solidFill>
                <a:schemeClr val="accent3">
                  <a:lumMod val="60000"/>
                  <a:lumOff val="40000"/>
                </a:schemeClr>
              </a:solidFill>
              <a:ln w="285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7" name="Rectangle: Rounded Corners 6"/>
            <p:cNvSpPr/>
            <p:nvPr userDrawn="1"/>
          </p:nvSpPr>
          <p:spPr>
            <a:xfrm>
              <a:off x="2200826" y="1402814"/>
              <a:ext cx="8910056" cy="6264077"/>
            </a:xfrm>
            <a:prstGeom prst="roundRect">
              <a:avLst>
                <a:gd name="adj" fmla="val 4479"/>
              </a:avLst>
            </a:prstGeom>
            <a:solidFill>
              <a:schemeClr val="tx1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" name="Rectangle: Rounded Corners 7"/>
            <p:cNvSpPr/>
            <p:nvPr userDrawn="1"/>
          </p:nvSpPr>
          <p:spPr>
            <a:xfrm>
              <a:off x="2520212" y="1784336"/>
              <a:ext cx="8271284" cy="4652597"/>
            </a:xfrm>
            <a:prstGeom prst="roundRect">
              <a:avLst>
                <a:gd name="adj" fmla="val 595"/>
              </a:avLst>
            </a:prstGeom>
            <a:solidFill>
              <a:srgbClr val="333333"/>
            </a:solidFill>
            <a:ln>
              <a:solidFill>
                <a:srgbClr val="77777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grpSp>
          <p:nvGrpSpPr>
            <p:cNvPr id="9" name="Group 8"/>
            <p:cNvGrpSpPr/>
            <p:nvPr userDrawn="1"/>
          </p:nvGrpSpPr>
          <p:grpSpPr>
            <a:xfrm>
              <a:off x="2198478" y="1402730"/>
              <a:ext cx="8910056" cy="6264077"/>
              <a:chOff x="2198478" y="1402730"/>
              <a:chExt cx="8910056" cy="6264077"/>
            </a:xfrm>
          </p:grpSpPr>
          <p:sp>
            <p:nvSpPr>
              <p:cNvPr id="10" name="Freeform: Shape 9"/>
              <p:cNvSpPr/>
              <p:nvPr userDrawn="1"/>
            </p:nvSpPr>
            <p:spPr>
              <a:xfrm>
                <a:off x="2198478" y="6797053"/>
                <a:ext cx="8910056" cy="869754"/>
              </a:xfrm>
              <a:custGeom>
                <a:avLst/>
                <a:gdLst>
                  <a:gd name="connsiteX0" fmla="*/ 0 w 8910056"/>
                  <a:gd name="connsiteY0" fmla="*/ 0 h 869754"/>
                  <a:gd name="connsiteX1" fmla="*/ 8910056 w 8910056"/>
                  <a:gd name="connsiteY1" fmla="*/ 0 h 869754"/>
                  <a:gd name="connsiteX2" fmla="*/ 8910056 w 8910056"/>
                  <a:gd name="connsiteY2" fmla="*/ 589186 h 869754"/>
                  <a:gd name="connsiteX3" fmla="*/ 8629488 w 8910056"/>
                  <a:gd name="connsiteY3" fmla="*/ 869754 h 869754"/>
                  <a:gd name="connsiteX4" fmla="*/ 280568 w 8910056"/>
                  <a:gd name="connsiteY4" fmla="*/ 869754 h 869754"/>
                  <a:gd name="connsiteX5" fmla="*/ 0 w 8910056"/>
                  <a:gd name="connsiteY5" fmla="*/ 589186 h 8697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8910056" h="869754">
                    <a:moveTo>
                      <a:pt x="0" y="0"/>
                    </a:moveTo>
                    <a:lnTo>
                      <a:pt x="8910056" y="0"/>
                    </a:lnTo>
                    <a:lnTo>
                      <a:pt x="8910056" y="589186"/>
                    </a:lnTo>
                    <a:cubicBezTo>
                      <a:pt x="8910056" y="744139"/>
                      <a:pt x="8784441" y="869754"/>
                      <a:pt x="8629488" y="869754"/>
                    </a:cubicBezTo>
                    <a:lnTo>
                      <a:pt x="280568" y="869754"/>
                    </a:lnTo>
                    <a:cubicBezTo>
                      <a:pt x="125615" y="869754"/>
                      <a:pt x="0" y="744139"/>
                      <a:pt x="0" y="589186"/>
                    </a:cubicBezTo>
                    <a:close/>
                  </a:path>
                </a:pathLst>
              </a:custGeom>
              <a:solidFill>
                <a:srgbClr val="DDDDDD"/>
              </a:solidFill>
              <a:ln w="285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1" name="Rectangle: Rounded Corners 10"/>
              <p:cNvSpPr/>
              <p:nvPr userDrawn="1"/>
            </p:nvSpPr>
            <p:spPr>
              <a:xfrm>
                <a:off x="2198478" y="1402730"/>
                <a:ext cx="8910056" cy="6264077"/>
              </a:xfrm>
              <a:prstGeom prst="roundRect">
                <a:avLst>
                  <a:gd name="adj" fmla="val 4479"/>
                </a:avLst>
              </a:prstGeom>
              <a:noFill/>
              <a:ln w="12700">
                <a:solidFill>
                  <a:srgbClr val="77777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sp>
        <p:nvSpPr>
          <p:cNvPr id="17" name="Title 1"/>
          <p:cNvSpPr>
            <a:spLocks noGrp="1"/>
          </p:cNvSpPr>
          <p:nvPr>
            <p:ph type="title" hasCustomPrompt="1"/>
          </p:nvPr>
        </p:nvSpPr>
        <p:spPr>
          <a:xfrm>
            <a:off x="11160125" y="2177141"/>
            <a:ext cx="5165725" cy="2869867"/>
          </a:xfrm>
        </p:spPr>
        <p:txBody>
          <a:bodyPr anchor="b"/>
          <a:lstStyle>
            <a:lvl1pPr algn="l">
              <a:defRPr/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11267001" y="5141913"/>
            <a:ext cx="7020999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11179175" y="5360988"/>
            <a:ext cx="5165725" cy="3022600"/>
          </a:xfrm>
        </p:spPr>
        <p:txBody>
          <a:bodyPr anchor="t"/>
          <a:lstStyle>
            <a:lvl1pPr marL="0" indent="0" algn="just"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0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2245837" y="2543447"/>
            <a:ext cx="7056000" cy="3961305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0248168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5" name="Freeform: Shape 4"/>
          <p:cNvSpPr/>
          <p:nvPr userDrawn="1"/>
        </p:nvSpPr>
        <p:spPr>
          <a:xfrm>
            <a:off x="7127875" y="2939844"/>
            <a:ext cx="1831612" cy="2114891"/>
          </a:xfrm>
          <a:custGeom>
            <a:avLst/>
            <a:gdLst>
              <a:gd name="connsiteX0" fmla="*/ 0 w 1831612"/>
              <a:gd name="connsiteY0" fmla="*/ 0 h 2114891"/>
              <a:gd name="connsiteX1" fmla="*/ 176053 w 1831612"/>
              <a:gd name="connsiteY1" fmla="*/ 8890 h 2114891"/>
              <a:gd name="connsiteX2" fmla="*/ 1777898 w 1831612"/>
              <a:gd name="connsiteY2" fmla="*/ 968994 h 2114891"/>
              <a:gd name="connsiteX3" fmla="*/ 1831612 w 1831612"/>
              <a:gd name="connsiteY3" fmla="*/ 1057409 h 2114891"/>
              <a:gd name="connsiteX4" fmla="*/ 0 w 1831612"/>
              <a:gd name="connsiteY4" fmla="*/ 2114891 h 2114891"/>
              <a:gd name="connsiteX5" fmla="*/ 0 w 1831612"/>
              <a:gd name="connsiteY5" fmla="*/ 0 h 21148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831612" h="2114891">
                <a:moveTo>
                  <a:pt x="0" y="0"/>
                </a:moveTo>
                <a:lnTo>
                  <a:pt x="176053" y="8890"/>
                </a:lnTo>
                <a:cubicBezTo>
                  <a:pt x="842715" y="76593"/>
                  <a:pt x="1421520" y="441485"/>
                  <a:pt x="1777898" y="968994"/>
                </a:cubicBezTo>
                <a:lnTo>
                  <a:pt x="1831612" y="1057409"/>
                </a:lnTo>
                <a:lnTo>
                  <a:pt x="0" y="211489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6" name="Freeform: Shape 5"/>
          <p:cNvSpPr/>
          <p:nvPr userDrawn="1"/>
        </p:nvSpPr>
        <p:spPr>
          <a:xfrm>
            <a:off x="7176426" y="4081434"/>
            <a:ext cx="2105662" cy="2118160"/>
          </a:xfrm>
          <a:custGeom>
            <a:avLst/>
            <a:gdLst>
              <a:gd name="connsiteX0" fmla="*/ 1834203 w 2105662"/>
              <a:gd name="connsiteY0" fmla="*/ 0 h 2118160"/>
              <a:gd name="connsiteX1" fmla="*/ 1839718 w 2105662"/>
              <a:gd name="connsiteY1" fmla="*/ 9078 h 2118160"/>
              <a:gd name="connsiteX2" fmla="*/ 2105662 w 2105662"/>
              <a:gd name="connsiteY2" fmla="*/ 1059373 h 2118160"/>
              <a:gd name="connsiteX3" fmla="*/ 1839718 w 2105662"/>
              <a:gd name="connsiteY3" fmla="*/ 2109668 h 2118160"/>
              <a:gd name="connsiteX4" fmla="*/ 1834559 w 2105662"/>
              <a:gd name="connsiteY4" fmla="*/ 2118160 h 2118160"/>
              <a:gd name="connsiteX5" fmla="*/ 0 w 2105662"/>
              <a:gd name="connsiteY5" fmla="*/ 1058977 h 2118160"/>
              <a:gd name="connsiteX6" fmla="*/ 1834203 w 2105662"/>
              <a:gd name="connsiteY6" fmla="*/ 0 h 21181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105662" h="2118160">
                <a:moveTo>
                  <a:pt x="1834203" y="0"/>
                </a:moveTo>
                <a:lnTo>
                  <a:pt x="1839718" y="9078"/>
                </a:lnTo>
                <a:cubicBezTo>
                  <a:pt x="2009322" y="321292"/>
                  <a:pt x="2105662" y="679082"/>
                  <a:pt x="2105662" y="1059373"/>
                </a:cubicBezTo>
                <a:cubicBezTo>
                  <a:pt x="2105662" y="1439664"/>
                  <a:pt x="2009322" y="1797454"/>
                  <a:pt x="1839718" y="2109668"/>
                </a:cubicBezTo>
                <a:lnTo>
                  <a:pt x="1834559" y="2118160"/>
                </a:lnTo>
                <a:lnTo>
                  <a:pt x="0" y="1058977"/>
                </a:lnTo>
                <a:lnTo>
                  <a:pt x="1834203" y="0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7" name="Freeform: Shape 6"/>
          <p:cNvSpPr/>
          <p:nvPr userDrawn="1"/>
        </p:nvSpPr>
        <p:spPr>
          <a:xfrm>
            <a:off x="7127875" y="5226089"/>
            <a:ext cx="1831968" cy="2115683"/>
          </a:xfrm>
          <a:custGeom>
            <a:avLst/>
            <a:gdLst>
              <a:gd name="connsiteX0" fmla="*/ 0 w 1831968"/>
              <a:gd name="connsiteY0" fmla="*/ 0 h 2115683"/>
              <a:gd name="connsiteX1" fmla="*/ 1831968 w 1831968"/>
              <a:gd name="connsiteY1" fmla="*/ 1057687 h 2115683"/>
              <a:gd name="connsiteX2" fmla="*/ 1777898 w 1831968"/>
              <a:gd name="connsiteY2" fmla="*/ 1146689 h 2115683"/>
              <a:gd name="connsiteX3" fmla="*/ 176053 w 1831968"/>
              <a:gd name="connsiteY3" fmla="*/ 2106793 h 2115683"/>
              <a:gd name="connsiteX4" fmla="*/ 0 w 1831968"/>
              <a:gd name="connsiteY4" fmla="*/ 2115683 h 2115683"/>
              <a:gd name="connsiteX5" fmla="*/ 0 w 1831968"/>
              <a:gd name="connsiteY5" fmla="*/ 0 h 21156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831968" h="2115683">
                <a:moveTo>
                  <a:pt x="0" y="0"/>
                </a:moveTo>
                <a:lnTo>
                  <a:pt x="1831968" y="1057687"/>
                </a:lnTo>
                <a:lnTo>
                  <a:pt x="1777898" y="1146689"/>
                </a:lnTo>
                <a:cubicBezTo>
                  <a:pt x="1421520" y="1674199"/>
                  <a:pt x="842715" y="2039090"/>
                  <a:pt x="176053" y="2106793"/>
                </a:cubicBezTo>
                <a:lnTo>
                  <a:pt x="0" y="2115683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7453495" y="3508010"/>
            <a:ext cx="724962" cy="611524"/>
          </a:xfrm>
        </p:spPr>
        <p:txBody>
          <a:bodyPr numCol="1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0</a:t>
            </a:r>
            <a:endParaRPr kumimoji="1" lang="ja-JP" altLang="en-US" dirty="0"/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7" hasCustomPrompt="1"/>
          </p:nvPr>
        </p:nvSpPr>
        <p:spPr>
          <a:xfrm>
            <a:off x="7453495" y="6063016"/>
            <a:ext cx="724962" cy="611524"/>
          </a:xfrm>
        </p:spPr>
        <p:txBody>
          <a:bodyPr numCol="1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0</a:t>
            </a:r>
            <a:endParaRPr kumimoji="1" lang="ja-JP" altLang="en-US" dirty="0"/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9" hasCustomPrompt="1"/>
          </p:nvPr>
        </p:nvSpPr>
        <p:spPr>
          <a:xfrm>
            <a:off x="8229257" y="4834752"/>
            <a:ext cx="724962" cy="611524"/>
          </a:xfrm>
        </p:spPr>
        <p:txBody>
          <a:bodyPr numCol="1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0</a:t>
            </a:r>
            <a:endParaRPr kumimoji="1" lang="ja-JP" altLang="en-US" dirty="0"/>
          </a:p>
        </p:txBody>
      </p:sp>
      <p:sp>
        <p:nvSpPr>
          <p:cNvPr id="11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11160124" y="2057825"/>
            <a:ext cx="5184775" cy="1651836"/>
          </a:xfrm>
        </p:spPr>
        <p:txBody>
          <a:bodyPr anchor="t"/>
          <a:lstStyle>
            <a:lvl1pPr marL="0" indent="0" algn="l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11160124" y="1398588"/>
            <a:ext cx="5184775" cy="58624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3" name="Text Placeholder 5"/>
          <p:cNvSpPr>
            <a:spLocks noGrp="1"/>
          </p:cNvSpPr>
          <p:nvPr>
            <p:ph type="body" sz="quarter" idx="21" hasCustomPrompt="1"/>
          </p:nvPr>
        </p:nvSpPr>
        <p:spPr>
          <a:xfrm>
            <a:off x="11160124" y="4641679"/>
            <a:ext cx="5184775" cy="1651836"/>
          </a:xfrm>
        </p:spPr>
        <p:txBody>
          <a:bodyPr anchor="t"/>
          <a:lstStyle>
            <a:lvl1pPr marL="0" indent="0" algn="l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4" name="Text Placeholder 5"/>
          <p:cNvSpPr>
            <a:spLocks noGrp="1"/>
          </p:cNvSpPr>
          <p:nvPr>
            <p:ph type="body" sz="quarter" idx="22" hasCustomPrompt="1"/>
          </p:nvPr>
        </p:nvSpPr>
        <p:spPr>
          <a:xfrm>
            <a:off x="11160124" y="3982442"/>
            <a:ext cx="5184775" cy="58624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5" name="Text Placeholder 5"/>
          <p:cNvSpPr>
            <a:spLocks noGrp="1"/>
          </p:cNvSpPr>
          <p:nvPr>
            <p:ph type="body" sz="quarter" idx="23" hasCustomPrompt="1"/>
          </p:nvPr>
        </p:nvSpPr>
        <p:spPr>
          <a:xfrm>
            <a:off x="11160124" y="7225532"/>
            <a:ext cx="5184775" cy="1651836"/>
          </a:xfrm>
        </p:spPr>
        <p:txBody>
          <a:bodyPr anchor="t"/>
          <a:lstStyle>
            <a:lvl1pPr marL="0" indent="0" algn="l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6" name="Text Placeholder 5"/>
          <p:cNvSpPr>
            <a:spLocks noGrp="1"/>
          </p:cNvSpPr>
          <p:nvPr>
            <p:ph type="body" sz="quarter" idx="24" hasCustomPrompt="1"/>
          </p:nvPr>
        </p:nvSpPr>
        <p:spPr>
          <a:xfrm>
            <a:off x="11160124" y="6566295"/>
            <a:ext cx="5184775" cy="58624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cxnSp>
        <p:nvCxnSpPr>
          <p:cNvPr id="17" name="Straight Connector 65"/>
          <p:cNvCxnSpPr>
            <a:stCxn id="8" idx="3"/>
            <a:endCxn id="12" idx="1"/>
          </p:cNvCxnSpPr>
          <p:nvPr userDrawn="1"/>
        </p:nvCxnSpPr>
        <p:spPr>
          <a:xfrm flipV="1">
            <a:off x="8178457" y="1691709"/>
            <a:ext cx="2981667" cy="2122063"/>
          </a:xfrm>
          <a:prstGeom prst="bentConnector3">
            <a:avLst>
              <a:gd name="adj1" fmla="val 50000"/>
            </a:avLst>
          </a:prstGeom>
          <a:ln w="127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65"/>
          <p:cNvCxnSpPr>
            <a:stCxn id="14" idx="1"/>
          </p:cNvCxnSpPr>
          <p:nvPr userDrawn="1"/>
        </p:nvCxnSpPr>
        <p:spPr>
          <a:xfrm rot="10800000" flipV="1">
            <a:off x="8954220" y="4275563"/>
            <a:ext cx="2205905" cy="866350"/>
          </a:xfrm>
          <a:prstGeom prst="bentConnector3">
            <a:avLst>
              <a:gd name="adj1" fmla="val 50000"/>
            </a:avLst>
          </a:prstGeom>
          <a:ln w="127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65"/>
          <p:cNvCxnSpPr>
            <a:stCxn id="16" idx="1"/>
            <a:endCxn id="9" idx="3"/>
          </p:cNvCxnSpPr>
          <p:nvPr userDrawn="1"/>
        </p:nvCxnSpPr>
        <p:spPr>
          <a:xfrm rot="10800000">
            <a:off x="8178458" y="6368778"/>
            <a:ext cx="2981667" cy="490638"/>
          </a:xfrm>
          <a:prstGeom prst="bentConnector3">
            <a:avLst>
              <a:gd name="adj1" fmla="val 50000"/>
            </a:avLst>
          </a:prstGeom>
          <a:ln w="127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itle 1"/>
          <p:cNvSpPr>
            <a:spLocks noGrp="1"/>
          </p:cNvSpPr>
          <p:nvPr>
            <p:ph type="title" hasCustomPrompt="1"/>
          </p:nvPr>
        </p:nvSpPr>
        <p:spPr>
          <a:xfrm>
            <a:off x="1403351" y="3633535"/>
            <a:ext cx="5111750" cy="3018343"/>
          </a:xfrm>
        </p:spPr>
        <p:txBody>
          <a:bodyPr anchor="ctr"/>
          <a:lstStyle>
            <a:lvl1pPr algn="r">
              <a:defRPr/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95871761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34" name="Freeform: Shape 33"/>
          <p:cNvSpPr/>
          <p:nvPr userDrawn="1"/>
        </p:nvSpPr>
        <p:spPr>
          <a:xfrm>
            <a:off x="7262795" y="3601025"/>
            <a:ext cx="1831968" cy="2115683"/>
          </a:xfrm>
          <a:custGeom>
            <a:avLst/>
            <a:gdLst>
              <a:gd name="connsiteX0" fmla="*/ 1831968 w 1831968"/>
              <a:gd name="connsiteY0" fmla="*/ 0 h 2115683"/>
              <a:gd name="connsiteX1" fmla="*/ 1831968 w 1831968"/>
              <a:gd name="connsiteY1" fmla="*/ 2115683 h 2115683"/>
              <a:gd name="connsiteX2" fmla="*/ 0 w 1831968"/>
              <a:gd name="connsiteY2" fmla="*/ 1057996 h 2115683"/>
              <a:gd name="connsiteX3" fmla="*/ 54070 w 1831968"/>
              <a:gd name="connsiteY3" fmla="*/ 968994 h 2115683"/>
              <a:gd name="connsiteX4" fmla="*/ 1655915 w 1831968"/>
              <a:gd name="connsiteY4" fmla="*/ 8890 h 2115683"/>
              <a:gd name="connsiteX5" fmla="*/ 1831968 w 1831968"/>
              <a:gd name="connsiteY5" fmla="*/ 0 h 21156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831968" h="2115683">
                <a:moveTo>
                  <a:pt x="1831968" y="0"/>
                </a:moveTo>
                <a:lnTo>
                  <a:pt x="1831968" y="2115683"/>
                </a:lnTo>
                <a:lnTo>
                  <a:pt x="0" y="1057996"/>
                </a:lnTo>
                <a:lnTo>
                  <a:pt x="54070" y="968994"/>
                </a:lnTo>
                <a:cubicBezTo>
                  <a:pt x="410448" y="441485"/>
                  <a:pt x="989253" y="76593"/>
                  <a:pt x="1655915" y="8890"/>
                </a:cubicBezTo>
                <a:lnTo>
                  <a:pt x="1831968" y="0"/>
                </a:ln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5" name="Freeform: Shape 34"/>
          <p:cNvSpPr/>
          <p:nvPr userDrawn="1"/>
        </p:nvSpPr>
        <p:spPr>
          <a:xfrm>
            <a:off x="9193237" y="3601025"/>
            <a:ext cx="1831612" cy="2114891"/>
          </a:xfrm>
          <a:custGeom>
            <a:avLst/>
            <a:gdLst>
              <a:gd name="connsiteX0" fmla="*/ 0 w 1831612"/>
              <a:gd name="connsiteY0" fmla="*/ 0 h 2114891"/>
              <a:gd name="connsiteX1" fmla="*/ 176053 w 1831612"/>
              <a:gd name="connsiteY1" fmla="*/ 8890 h 2114891"/>
              <a:gd name="connsiteX2" fmla="*/ 1777898 w 1831612"/>
              <a:gd name="connsiteY2" fmla="*/ 968994 h 2114891"/>
              <a:gd name="connsiteX3" fmla="*/ 1831612 w 1831612"/>
              <a:gd name="connsiteY3" fmla="*/ 1057409 h 2114891"/>
              <a:gd name="connsiteX4" fmla="*/ 0 w 1831612"/>
              <a:gd name="connsiteY4" fmla="*/ 2114891 h 2114891"/>
              <a:gd name="connsiteX5" fmla="*/ 0 w 1831612"/>
              <a:gd name="connsiteY5" fmla="*/ 0 h 21148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831612" h="2114891">
                <a:moveTo>
                  <a:pt x="0" y="0"/>
                </a:moveTo>
                <a:lnTo>
                  <a:pt x="176053" y="8890"/>
                </a:lnTo>
                <a:cubicBezTo>
                  <a:pt x="842715" y="76593"/>
                  <a:pt x="1421520" y="441485"/>
                  <a:pt x="1777898" y="968994"/>
                </a:cubicBezTo>
                <a:lnTo>
                  <a:pt x="1831612" y="1057409"/>
                </a:lnTo>
                <a:lnTo>
                  <a:pt x="0" y="211489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6" name="Freeform: Shape 35"/>
          <p:cNvSpPr/>
          <p:nvPr userDrawn="1"/>
        </p:nvSpPr>
        <p:spPr>
          <a:xfrm>
            <a:off x="9241788" y="4742615"/>
            <a:ext cx="2105662" cy="2118160"/>
          </a:xfrm>
          <a:custGeom>
            <a:avLst/>
            <a:gdLst>
              <a:gd name="connsiteX0" fmla="*/ 1834203 w 2105662"/>
              <a:gd name="connsiteY0" fmla="*/ 0 h 2118160"/>
              <a:gd name="connsiteX1" fmla="*/ 1839718 w 2105662"/>
              <a:gd name="connsiteY1" fmla="*/ 9078 h 2118160"/>
              <a:gd name="connsiteX2" fmla="*/ 2105662 w 2105662"/>
              <a:gd name="connsiteY2" fmla="*/ 1059373 h 2118160"/>
              <a:gd name="connsiteX3" fmla="*/ 1839718 w 2105662"/>
              <a:gd name="connsiteY3" fmla="*/ 2109668 h 2118160"/>
              <a:gd name="connsiteX4" fmla="*/ 1834559 w 2105662"/>
              <a:gd name="connsiteY4" fmla="*/ 2118160 h 2118160"/>
              <a:gd name="connsiteX5" fmla="*/ 0 w 2105662"/>
              <a:gd name="connsiteY5" fmla="*/ 1058977 h 2118160"/>
              <a:gd name="connsiteX6" fmla="*/ 1834203 w 2105662"/>
              <a:gd name="connsiteY6" fmla="*/ 0 h 21181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105662" h="2118160">
                <a:moveTo>
                  <a:pt x="1834203" y="0"/>
                </a:moveTo>
                <a:lnTo>
                  <a:pt x="1839718" y="9078"/>
                </a:lnTo>
                <a:cubicBezTo>
                  <a:pt x="2009322" y="321292"/>
                  <a:pt x="2105662" y="679082"/>
                  <a:pt x="2105662" y="1059373"/>
                </a:cubicBezTo>
                <a:cubicBezTo>
                  <a:pt x="2105662" y="1439664"/>
                  <a:pt x="2009322" y="1797454"/>
                  <a:pt x="1839718" y="2109668"/>
                </a:cubicBezTo>
                <a:lnTo>
                  <a:pt x="1834559" y="2118160"/>
                </a:lnTo>
                <a:lnTo>
                  <a:pt x="0" y="1058977"/>
                </a:lnTo>
                <a:lnTo>
                  <a:pt x="1834203" y="0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7" name="Freeform: Shape 36"/>
          <p:cNvSpPr/>
          <p:nvPr userDrawn="1"/>
        </p:nvSpPr>
        <p:spPr>
          <a:xfrm>
            <a:off x="6940550" y="4743201"/>
            <a:ext cx="2104290" cy="2116988"/>
          </a:xfrm>
          <a:custGeom>
            <a:avLst/>
            <a:gdLst>
              <a:gd name="connsiteX0" fmla="*/ 271103 w 2104290"/>
              <a:gd name="connsiteY0" fmla="*/ 0 h 2116988"/>
              <a:gd name="connsiteX1" fmla="*/ 2104290 w 2104290"/>
              <a:gd name="connsiteY1" fmla="*/ 1058391 h 2116988"/>
              <a:gd name="connsiteX2" fmla="*/ 270747 w 2104290"/>
              <a:gd name="connsiteY2" fmla="*/ 2116988 h 2116988"/>
              <a:gd name="connsiteX3" fmla="*/ 265944 w 2104290"/>
              <a:gd name="connsiteY3" fmla="*/ 2109082 h 2116988"/>
              <a:gd name="connsiteX4" fmla="*/ 0 w 2104290"/>
              <a:gd name="connsiteY4" fmla="*/ 1058787 h 2116988"/>
              <a:gd name="connsiteX5" fmla="*/ 265944 w 2104290"/>
              <a:gd name="connsiteY5" fmla="*/ 8492 h 2116988"/>
              <a:gd name="connsiteX6" fmla="*/ 271103 w 2104290"/>
              <a:gd name="connsiteY6" fmla="*/ 0 h 21169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104290" h="2116988">
                <a:moveTo>
                  <a:pt x="271103" y="0"/>
                </a:moveTo>
                <a:lnTo>
                  <a:pt x="2104290" y="1058391"/>
                </a:lnTo>
                <a:lnTo>
                  <a:pt x="270747" y="2116988"/>
                </a:lnTo>
                <a:lnTo>
                  <a:pt x="265944" y="2109082"/>
                </a:lnTo>
                <a:cubicBezTo>
                  <a:pt x="96340" y="1796868"/>
                  <a:pt x="0" y="1439078"/>
                  <a:pt x="0" y="1058787"/>
                </a:cubicBezTo>
                <a:cubicBezTo>
                  <a:pt x="0" y="678496"/>
                  <a:pt x="96340" y="320706"/>
                  <a:pt x="265944" y="8492"/>
                </a:cubicBezTo>
                <a:lnTo>
                  <a:pt x="271103" y="0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8" name="Freeform: Shape 37"/>
          <p:cNvSpPr/>
          <p:nvPr userDrawn="1"/>
        </p:nvSpPr>
        <p:spPr>
          <a:xfrm>
            <a:off x="7262439" y="5886478"/>
            <a:ext cx="1832324" cy="2116475"/>
          </a:xfrm>
          <a:custGeom>
            <a:avLst/>
            <a:gdLst>
              <a:gd name="connsiteX0" fmla="*/ 1832324 w 1832324"/>
              <a:gd name="connsiteY0" fmla="*/ 0 h 2116475"/>
              <a:gd name="connsiteX1" fmla="*/ 1832324 w 1832324"/>
              <a:gd name="connsiteY1" fmla="*/ 2116475 h 2116475"/>
              <a:gd name="connsiteX2" fmla="*/ 1656271 w 1832324"/>
              <a:gd name="connsiteY2" fmla="*/ 2107585 h 2116475"/>
              <a:gd name="connsiteX3" fmla="*/ 54426 w 1832324"/>
              <a:gd name="connsiteY3" fmla="*/ 1147481 h 2116475"/>
              <a:gd name="connsiteX4" fmla="*/ 0 w 1832324"/>
              <a:gd name="connsiteY4" fmla="*/ 1057893 h 2116475"/>
              <a:gd name="connsiteX5" fmla="*/ 1832324 w 1832324"/>
              <a:gd name="connsiteY5" fmla="*/ 0 h 2116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832324" h="2116475">
                <a:moveTo>
                  <a:pt x="1832324" y="0"/>
                </a:moveTo>
                <a:lnTo>
                  <a:pt x="1832324" y="2116475"/>
                </a:lnTo>
                <a:lnTo>
                  <a:pt x="1656271" y="2107585"/>
                </a:lnTo>
                <a:cubicBezTo>
                  <a:pt x="989609" y="2039882"/>
                  <a:pt x="410804" y="1674991"/>
                  <a:pt x="54426" y="1147481"/>
                </a:cubicBezTo>
                <a:lnTo>
                  <a:pt x="0" y="1057893"/>
                </a:lnTo>
                <a:lnTo>
                  <a:pt x="1832324" y="0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9" name="Freeform: Shape 38"/>
          <p:cNvSpPr/>
          <p:nvPr userDrawn="1"/>
        </p:nvSpPr>
        <p:spPr>
          <a:xfrm>
            <a:off x="9193237" y="5887270"/>
            <a:ext cx="1831968" cy="2115683"/>
          </a:xfrm>
          <a:custGeom>
            <a:avLst/>
            <a:gdLst>
              <a:gd name="connsiteX0" fmla="*/ 0 w 1831968"/>
              <a:gd name="connsiteY0" fmla="*/ 0 h 2115683"/>
              <a:gd name="connsiteX1" fmla="*/ 1831968 w 1831968"/>
              <a:gd name="connsiteY1" fmla="*/ 1057687 h 2115683"/>
              <a:gd name="connsiteX2" fmla="*/ 1777898 w 1831968"/>
              <a:gd name="connsiteY2" fmla="*/ 1146689 h 2115683"/>
              <a:gd name="connsiteX3" fmla="*/ 176053 w 1831968"/>
              <a:gd name="connsiteY3" fmla="*/ 2106793 h 2115683"/>
              <a:gd name="connsiteX4" fmla="*/ 0 w 1831968"/>
              <a:gd name="connsiteY4" fmla="*/ 2115683 h 2115683"/>
              <a:gd name="connsiteX5" fmla="*/ 0 w 1831968"/>
              <a:gd name="connsiteY5" fmla="*/ 0 h 21156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831968" h="2115683">
                <a:moveTo>
                  <a:pt x="0" y="0"/>
                </a:moveTo>
                <a:lnTo>
                  <a:pt x="1831968" y="1057687"/>
                </a:lnTo>
                <a:lnTo>
                  <a:pt x="1777898" y="1146689"/>
                </a:lnTo>
                <a:cubicBezTo>
                  <a:pt x="1421520" y="1674199"/>
                  <a:pt x="842715" y="2039090"/>
                  <a:pt x="176053" y="2106793"/>
                </a:cubicBezTo>
                <a:lnTo>
                  <a:pt x="0" y="2115683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41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9518857" y="4169191"/>
            <a:ext cx="724962" cy="611524"/>
          </a:xfrm>
        </p:spPr>
        <p:txBody>
          <a:bodyPr numCol="1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0</a:t>
            </a:r>
            <a:endParaRPr kumimoji="1" lang="ja-JP" altLang="en-US" dirty="0"/>
          </a:p>
        </p:txBody>
      </p:sp>
      <p:sp>
        <p:nvSpPr>
          <p:cNvPr id="42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8049726" y="4169191"/>
            <a:ext cx="724962" cy="611524"/>
          </a:xfrm>
        </p:spPr>
        <p:txBody>
          <a:bodyPr numCol="1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0</a:t>
            </a:r>
            <a:endParaRPr kumimoji="1" lang="ja-JP" altLang="en-US" dirty="0"/>
          </a:p>
        </p:txBody>
      </p:sp>
      <p:sp>
        <p:nvSpPr>
          <p:cNvPr id="45" name="Text Placeholder 5"/>
          <p:cNvSpPr>
            <a:spLocks noGrp="1"/>
          </p:cNvSpPr>
          <p:nvPr>
            <p:ph type="body" sz="quarter" idx="17" hasCustomPrompt="1"/>
          </p:nvPr>
        </p:nvSpPr>
        <p:spPr>
          <a:xfrm>
            <a:off x="9518857" y="6724197"/>
            <a:ext cx="724962" cy="611524"/>
          </a:xfrm>
        </p:spPr>
        <p:txBody>
          <a:bodyPr numCol="1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0</a:t>
            </a:r>
            <a:endParaRPr kumimoji="1" lang="ja-JP" altLang="en-US" dirty="0"/>
          </a:p>
        </p:txBody>
      </p:sp>
      <p:sp>
        <p:nvSpPr>
          <p:cNvPr id="46" name="Text Placeholder 5"/>
          <p:cNvSpPr>
            <a:spLocks noGrp="1"/>
          </p:cNvSpPr>
          <p:nvPr>
            <p:ph type="body" sz="quarter" idx="18" hasCustomPrompt="1"/>
          </p:nvPr>
        </p:nvSpPr>
        <p:spPr>
          <a:xfrm>
            <a:off x="8049726" y="6724197"/>
            <a:ext cx="724962" cy="611524"/>
          </a:xfrm>
        </p:spPr>
        <p:txBody>
          <a:bodyPr numCol="1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0</a:t>
            </a:r>
            <a:endParaRPr kumimoji="1" lang="ja-JP" altLang="en-US" dirty="0"/>
          </a:p>
        </p:txBody>
      </p:sp>
      <p:sp>
        <p:nvSpPr>
          <p:cNvPr id="47" name="Text Placeholder 5"/>
          <p:cNvSpPr>
            <a:spLocks noGrp="1"/>
          </p:cNvSpPr>
          <p:nvPr>
            <p:ph type="body" sz="quarter" idx="19" hasCustomPrompt="1"/>
          </p:nvPr>
        </p:nvSpPr>
        <p:spPr>
          <a:xfrm>
            <a:off x="10294619" y="5495933"/>
            <a:ext cx="724962" cy="611524"/>
          </a:xfrm>
        </p:spPr>
        <p:txBody>
          <a:bodyPr numCol="1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0</a:t>
            </a:r>
            <a:endParaRPr kumimoji="1" lang="ja-JP" altLang="en-US" dirty="0"/>
          </a:p>
        </p:txBody>
      </p:sp>
      <p:sp>
        <p:nvSpPr>
          <p:cNvPr id="48" name="Text Placeholder 5"/>
          <p:cNvSpPr>
            <a:spLocks noGrp="1"/>
          </p:cNvSpPr>
          <p:nvPr>
            <p:ph type="body" sz="quarter" idx="20" hasCustomPrompt="1"/>
          </p:nvPr>
        </p:nvSpPr>
        <p:spPr>
          <a:xfrm>
            <a:off x="7268982" y="5495933"/>
            <a:ext cx="724962" cy="611524"/>
          </a:xfrm>
        </p:spPr>
        <p:txBody>
          <a:bodyPr numCol="1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0</a:t>
            </a:r>
            <a:endParaRPr kumimoji="1" lang="ja-JP" altLang="en-US" dirty="0"/>
          </a:p>
        </p:txBody>
      </p:sp>
      <p:sp>
        <p:nvSpPr>
          <p:cNvPr id="49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12017326" y="3548121"/>
            <a:ext cx="4867324" cy="1118359"/>
          </a:xfrm>
        </p:spPr>
        <p:txBody>
          <a:bodyPr anchor="t"/>
          <a:lstStyle>
            <a:lvl1pPr marL="0" indent="0" algn="l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50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12017326" y="2888884"/>
            <a:ext cx="4867324" cy="58624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55" name="Text Placeholder 5"/>
          <p:cNvSpPr>
            <a:spLocks noGrp="1"/>
          </p:cNvSpPr>
          <p:nvPr>
            <p:ph type="body" sz="quarter" idx="21" hasCustomPrompt="1"/>
          </p:nvPr>
        </p:nvSpPr>
        <p:spPr>
          <a:xfrm>
            <a:off x="12017326" y="5618836"/>
            <a:ext cx="4867324" cy="1118359"/>
          </a:xfrm>
        </p:spPr>
        <p:txBody>
          <a:bodyPr anchor="t"/>
          <a:lstStyle>
            <a:lvl1pPr marL="0" indent="0" algn="l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56" name="Text Placeholder 5"/>
          <p:cNvSpPr>
            <a:spLocks noGrp="1"/>
          </p:cNvSpPr>
          <p:nvPr>
            <p:ph type="body" sz="quarter" idx="22" hasCustomPrompt="1"/>
          </p:nvPr>
        </p:nvSpPr>
        <p:spPr>
          <a:xfrm>
            <a:off x="12017326" y="4959599"/>
            <a:ext cx="4867324" cy="58624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57" name="Text Placeholder 5"/>
          <p:cNvSpPr>
            <a:spLocks noGrp="1"/>
          </p:cNvSpPr>
          <p:nvPr>
            <p:ph type="body" sz="quarter" idx="23" hasCustomPrompt="1"/>
          </p:nvPr>
        </p:nvSpPr>
        <p:spPr>
          <a:xfrm>
            <a:off x="12017326" y="7674217"/>
            <a:ext cx="4867324" cy="1118359"/>
          </a:xfrm>
        </p:spPr>
        <p:txBody>
          <a:bodyPr anchor="t"/>
          <a:lstStyle>
            <a:lvl1pPr marL="0" indent="0" algn="l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58" name="Text Placeholder 5"/>
          <p:cNvSpPr>
            <a:spLocks noGrp="1"/>
          </p:cNvSpPr>
          <p:nvPr>
            <p:ph type="body" sz="quarter" idx="24" hasCustomPrompt="1"/>
          </p:nvPr>
        </p:nvSpPr>
        <p:spPr>
          <a:xfrm>
            <a:off x="12017326" y="7014980"/>
            <a:ext cx="4867324" cy="58624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59" name="Text Placeholder 5"/>
          <p:cNvSpPr>
            <a:spLocks noGrp="1"/>
          </p:cNvSpPr>
          <p:nvPr>
            <p:ph type="body" sz="quarter" idx="25" hasCustomPrompt="1"/>
          </p:nvPr>
        </p:nvSpPr>
        <p:spPr>
          <a:xfrm>
            <a:off x="1409181" y="3548121"/>
            <a:ext cx="4867324" cy="1118359"/>
          </a:xfrm>
        </p:spPr>
        <p:txBody>
          <a:bodyPr anchor="t"/>
          <a:lstStyle>
            <a:lvl1pPr marL="0" indent="0" algn="r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60" name="Text Placeholder 5"/>
          <p:cNvSpPr>
            <a:spLocks noGrp="1"/>
          </p:cNvSpPr>
          <p:nvPr>
            <p:ph type="body" sz="quarter" idx="26" hasCustomPrompt="1"/>
          </p:nvPr>
        </p:nvSpPr>
        <p:spPr>
          <a:xfrm>
            <a:off x="1409181" y="2888884"/>
            <a:ext cx="4867324" cy="586241"/>
          </a:xfrm>
        </p:spPr>
        <p:txBody>
          <a:bodyPr anchor="b"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61" name="Text Placeholder 5"/>
          <p:cNvSpPr>
            <a:spLocks noGrp="1"/>
          </p:cNvSpPr>
          <p:nvPr>
            <p:ph type="body" sz="quarter" idx="27" hasCustomPrompt="1"/>
          </p:nvPr>
        </p:nvSpPr>
        <p:spPr>
          <a:xfrm>
            <a:off x="1409181" y="5618836"/>
            <a:ext cx="4867324" cy="1118359"/>
          </a:xfrm>
        </p:spPr>
        <p:txBody>
          <a:bodyPr anchor="t"/>
          <a:lstStyle>
            <a:lvl1pPr marL="0" indent="0" algn="r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62" name="Text Placeholder 5"/>
          <p:cNvSpPr>
            <a:spLocks noGrp="1"/>
          </p:cNvSpPr>
          <p:nvPr>
            <p:ph type="body" sz="quarter" idx="28" hasCustomPrompt="1"/>
          </p:nvPr>
        </p:nvSpPr>
        <p:spPr>
          <a:xfrm>
            <a:off x="1409181" y="4959599"/>
            <a:ext cx="4867324" cy="586241"/>
          </a:xfrm>
        </p:spPr>
        <p:txBody>
          <a:bodyPr anchor="b"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63" name="Text Placeholder 5"/>
          <p:cNvSpPr>
            <a:spLocks noGrp="1"/>
          </p:cNvSpPr>
          <p:nvPr>
            <p:ph type="body" sz="quarter" idx="29" hasCustomPrompt="1"/>
          </p:nvPr>
        </p:nvSpPr>
        <p:spPr>
          <a:xfrm>
            <a:off x="1409181" y="7674217"/>
            <a:ext cx="4867324" cy="1118359"/>
          </a:xfrm>
        </p:spPr>
        <p:txBody>
          <a:bodyPr anchor="t"/>
          <a:lstStyle>
            <a:lvl1pPr marL="0" indent="0" algn="r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64" name="Text Placeholder 5"/>
          <p:cNvSpPr>
            <a:spLocks noGrp="1"/>
          </p:cNvSpPr>
          <p:nvPr>
            <p:ph type="body" sz="quarter" idx="30" hasCustomPrompt="1"/>
          </p:nvPr>
        </p:nvSpPr>
        <p:spPr>
          <a:xfrm>
            <a:off x="1409181" y="7014980"/>
            <a:ext cx="4867324" cy="586241"/>
          </a:xfrm>
        </p:spPr>
        <p:txBody>
          <a:bodyPr anchor="b"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cxnSp>
        <p:nvCxnSpPr>
          <p:cNvPr id="66" name="Straight Connector 65"/>
          <p:cNvCxnSpPr>
            <a:stCxn id="41" idx="0"/>
            <a:endCxn id="50" idx="1"/>
          </p:cNvCxnSpPr>
          <p:nvPr userDrawn="1"/>
        </p:nvCxnSpPr>
        <p:spPr>
          <a:xfrm rot="5400000" flipH="1" flipV="1">
            <a:off x="10455739" y="2607604"/>
            <a:ext cx="987186" cy="2135988"/>
          </a:xfrm>
          <a:prstGeom prst="bentConnector2">
            <a:avLst/>
          </a:prstGeom>
          <a:ln w="127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5"/>
          <p:cNvCxnSpPr>
            <a:stCxn id="42" idx="0"/>
            <a:endCxn id="60" idx="3"/>
          </p:cNvCxnSpPr>
          <p:nvPr userDrawn="1"/>
        </p:nvCxnSpPr>
        <p:spPr>
          <a:xfrm rot="16200000" flipV="1">
            <a:off x="6850763" y="2607747"/>
            <a:ext cx="987186" cy="2135702"/>
          </a:xfrm>
          <a:prstGeom prst="bentConnector2">
            <a:avLst/>
          </a:prstGeom>
          <a:ln w="127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5"/>
          <p:cNvCxnSpPr>
            <a:stCxn id="48" idx="1"/>
            <a:endCxn id="62" idx="3"/>
          </p:cNvCxnSpPr>
          <p:nvPr userDrawn="1"/>
        </p:nvCxnSpPr>
        <p:spPr>
          <a:xfrm rot="10800000">
            <a:off x="6276506" y="5252721"/>
            <a:ext cx="992477" cy="548975"/>
          </a:xfrm>
          <a:prstGeom prst="bentConnector3">
            <a:avLst>
              <a:gd name="adj1" fmla="val 50000"/>
            </a:avLst>
          </a:prstGeom>
          <a:ln w="127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65"/>
          <p:cNvCxnSpPr>
            <a:stCxn id="56" idx="1"/>
            <a:endCxn id="47" idx="3"/>
          </p:cNvCxnSpPr>
          <p:nvPr userDrawn="1"/>
        </p:nvCxnSpPr>
        <p:spPr>
          <a:xfrm rot="10800000" flipV="1">
            <a:off x="11019582" y="5252719"/>
            <a:ext cx="997745" cy="548975"/>
          </a:xfrm>
          <a:prstGeom prst="bentConnector3">
            <a:avLst>
              <a:gd name="adj1" fmla="val 50000"/>
            </a:avLst>
          </a:prstGeom>
          <a:ln w="127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65"/>
          <p:cNvCxnSpPr>
            <a:stCxn id="58" idx="1"/>
            <a:endCxn id="45" idx="3"/>
          </p:cNvCxnSpPr>
          <p:nvPr userDrawn="1"/>
        </p:nvCxnSpPr>
        <p:spPr>
          <a:xfrm rot="10800000">
            <a:off x="10243820" y="7029959"/>
            <a:ext cx="1773507" cy="278142"/>
          </a:xfrm>
          <a:prstGeom prst="bentConnector3">
            <a:avLst>
              <a:gd name="adj1" fmla="val 50000"/>
            </a:avLst>
          </a:prstGeom>
          <a:ln w="127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65"/>
          <p:cNvCxnSpPr>
            <a:stCxn id="64" idx="3"/>
            <a:endCxn id="46" idx="1"/>
          </p:cNvCxnSpPr>
          <p:nvPr userDrawn="1"/>
        </p:nvCxnSpPr>
        <p:spPr>
          <a:xfrm flipV="1">
            <a:off x="6276505" y="7029959"/>
            <a:ext cx="1773221" cy="278142"/>
          </a:xfrm>
          <a:prstGeom prst="bentConnector3">
            <a:avLst>
              <a:gd name="adj1" fmla="val 50000"/>
            </a:avLst>
          </a:prstGeom>
          <a:ln w="127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Title 1"/>
          <p:cNvSpPr>
            <a:spLocks noGrp="1"/>
          </p:cNvSpPr>
          <p:nvPr>
            <p:ph type="title" hasCustomPrompt="1"/>
          </p:nvPr>
        </p:nvSpPr>
        <p:spPr>
          <a:xfrm>
            <a:off x="3022600" y="1250122"/>
            <a:ext cx="12242800" cy="1042908"/>
          </a:xfrm>
        </p:spPr>
        <p:txBody>
          <a:bodyPr anchor="b"/>
          <a:lstStyle>
            <a:lvl1pPr algn="ctr">
              <a:defRPr/>
            </a:lvl1pPr>
          </a:lstStyle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89" name="Text Placeholder 5"/>
          <p:cNvSpPr>
            <a:spLocks noGrp="1"/>
          </p:cNvSpPr>
          <p:nvPr>
            <p:ph type="body" sz="quarter" idx="31" hasCustomPrompt="1"/>
          </p:nvPr>
        </p:nvSpPr>
        <p:spPr>
          <a:xfrm>
            <a:off x="3022601" y="2293030"/>
            <a:ext cx="12242800" cy="440459"/>
          </a:xfrm>
        </p:spPr>
        <p:txBody>
          <a:bodyPr anchor="t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269170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ide image a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1398588"/>
            <a:ext cx="18288000" cy="3743325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943100" y="3784517"/>
            <a:ext cx="14401800" cy="1357396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4337050" y="5549900"/>
            <a:ext cx="9613900" cy="2833688"/>
          </a:xfrm>
        </p:spPr>
        <p:txBody>
          <a:bodyPr anchor="ctr"/>
          <a:lstStyle>
            <a:lvl1pPr marL="0" indent="0" algn="ctr"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93366400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Freeform: Shape 21"/>
          <p:cNvSpPr/>
          <p:nvPr userDrawn="1"/>
        </p:nvSpPr>
        <p:spPr>
          <a:xfrm>
            <a:off x="6945523" y="3595852"/>
            <a:ext cx="2149241" cy="2149241"/>
          </a:xfrm>
          <a:custGeom>
            <a:avLst/>
            <a:gdLst>
              <a:gd name="connsiteX0" fmla="*/ 2149241 w 2149241"/>
              <a:gd name="connsiteY0" fmla="*/ 0 h 2149241"/>
              <a:gd name="connsiteX1" fmla="*/ 2149241 w 2149241"/>
              <a:gd name="connsiteY1" fmla="*/ 2149241 h 2149241"/>
              <a:gd name="connsiteX2" fmla="*/ 0 w 2149241"/>
              <a:gd name="connsiteY2" fmla="*/ 2149241 h 2149241"/>
              <a:gd name="connsiteX3" fmla="*/ 8877 w 2149241"/>
              <a:gd name="connsiteY3" fmla="*/ 1973442 h 2149241"/>
              <a:gd name="connsiteX4" fmla="*/ 1973442 w 2149241"/>
              <a:gd name="connsiteY4" fmla="*/ 8877 h 2149241"/>
              <a:gd name="connsiteX5" fmla="*/ 2149241 w 2149241"/>
              <a:gd name="connsiteY5" fmla="*/ 0 h 21492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49241" h="2149241">
                <a:moveTo>
                  <a:pt x="2149241" y="0"/>
                </a:moveTo>
                <a:lnTo>
                  <a:pt x="2149241" y="2149241"/>
                </a:lnTo>
                <a:lnTo>
                  <a:pt x="0" y="2149241"/>
                </a:lnTo>
                <a:lnTo>
                  <a:pt x="8877" y="1973442"/>
                </a:lnTo>
                <a:cubicBezTo>
                  <a:pt x="114075" y="937583"/>
                  <a:pt x="937583" y="114075"/>
                  <a:pt x="1973442" y="8877"/>
                </a:cubicBezTo>
                <a:lnTo>
                  <a:pt x="2149241" y="0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21" name="Freeform: Shape 20"/>
          <p:cNvSpPr/>
          <p:nvPr userDrawn="1"/>
        </p:nvSpPr>
        <p:spPr>
          <a:xfrm>
            <a:off x="9193238" y="3595852"/>
            <a:ext cx="2149241" cy="2149241"/>
          </a:xfrm>
          <a:custGeom>
            <a:avLst/>
            <a:gdLst>
              <a:gd name="connsiteX0" fmla="*/ 0 w 2149241"/>
              <a:gd name="connsiteY0" fmla="*/ 0 h 2149241"/>
              <a:gd name="connsiteX1" fmla="*/ 175799 w 2149241"/>
              <a:gd name="connsiteY1" fmla="*/ 8877 h 2149241"/>
              <a:gd name="connsiteX2" fmla="*/ 2140364 w 2149241"/>
              <a:gd name="connsiteY2" fmla="*/ 1973442 h 2149241"/>
              <a:gd name="connsiteX3" fmla="*/ 2149241 w 2149241"/>
              <a:gd name="connsiteY3" fmla="*/ 2149241 h 2149241"/>
              <a:gd name="connsiteX4" fmla="*/ 0 w 2149241"/>
              <a:gd name="connsiteY4" fmla="*/ 2149241 h 2149241"/>
              <a:gd name="connsiteX5" fmla="*/ 0 w 2149241"/>
              <a:gd name="connsiteY5" fmla="*/ 0 h 21492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49241" h="2149241">
                <a:moveTo>
                  <a:pt x="0" y="0"/>
                </a:moveTo>
                <a:lnTo>
                  <a:pt x="175799" y="8877"/>
                </a:lnTo>
                <a:cubicBezTo>
                  <a:pt x="1211658" y="114075"/>
                  <a:pt x="2035166" y="937583"/>
                  <a:pt x="2140364" y="1973442"/>
                </a:cubicBezTo>
                <a:lnTo>
                  <a:pt x="2149241" y="2149241"/>
                </a:lnTo>
                <a:lnTo>
                  <a:pt x="0" y="21492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7" name="Freeform: Shape 16"/>
          <p:cNvSpPr/>
          <p:nvPr userDrawn="1"/>
        </p:nvSpPr>
        <p:spPr>
          <a:xfrm>
            <a:off x="6945523" y="5843567"/>
            <a:ext cx="2149241" cy="2149241"/>
          </a:xfrm>
          <a:custGeom>
            <a:avLst/>
            <a:gdLst>
              <a:gd name="connsiteX0" fmla="*/ 0 w 2149241"/>
              <a:gd name="connsiteY0" fmla="*/ 0 h 2149241"/>
              <a:gd name="connsiteX1" fmla="*/ 2149241 w 2149241"/>
              <a:gd name="connsiteY1" fmla="*/ 0 h 2149241"/>
              <a:gd name="connsiteX2" fmla="*/ 2149241 w 2149241"/>
              <a:gd name="connsiteY2" fmla="*/ 2149241 h 2149241"/>
              <a:gd name="connsiteX3" fmla="*/ 1973442 w 2149241"/>
              <a:gd name="connsiteY3" fmla="*/ 2140364 h 2149241"/>
              <a:gd name="connsiteX4" fmla="*/ 8877 w 2149241"/>
              <a:gd name="connsiteY4" fmla="*/ 175799 h 2149241"/>
              <a:gd name="connsiteX5" fmla="*/ 0 w 2149241"/>
              <a:gd name="connsiteY5" fmla="*/ 0 h 21492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49241" h="2149241">
                <a:moveTo>
                  <a:pt x="0" y="0"/>
                </a:moveTo>
                <a:lnTo>
                  <a:pt x="2149241" y="0"/>
                </a:lnTo>
                <a:lnTo>
                  <a:pt x="2149241" y="2149241"/>
                </a:lnTo>
                <a:lnTo>
                  <a:pt x="1973442" y="2140364"/>
                </a:lnTo>
                <a:cubicBezTo>
                  <a:pt x="937583" y="2035167"/>
                  <a:pt x="114075" y="1211659"/>
                  <a:pt x="8877" y="175799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6" name="Freeform: Shape 15"/>
          <p:cNvSpPr/>
          <p:nvPr userDrawn="1"/>
        </p:nvSpPr>
        <p:spPr>
          <a:xfrm>
            <a:off x="9193238" y="5843567"/>
            <a:ext cx="2149241" cy="2149241"/>
          </a:xfrm>
          <a:custGeom>
            <a:avLst/>
            <a:gdLst>
              <a:gd name="connsiteX0" fmla="*/ 0 w 2149241"/>
              <a:gd name="connsiteY0" fmla="*/ 0 h 2149241"/>
              <a:gd name="connsiteX1" fmla="*/ 2149241 w 2149241"/>
              <a:gd name="connsiteY1" fmla="*/ 0 h 2149241"/>
              <a:gd name="connsiteX2" fmla="*/ 2140364 w 2149241"/>
              <a:gd name="connsiteY2" fmla="*/ 175799 h 2149241"/>
              <a:gd name="connsiteX3" fmla="*/ 175799 w 2149241"/>
              <a:gd name="connsiteY3" fmla="*/ 2140364 h 2149241"/>
              <a:gd name="connsiteX4" fmla="*/ 0 w 2149241"/>
              <a:gd name="connsiteY4" fmla="*/ 2149241 h 2149241"/>
              <a:gd name="connsiteX5" fmla="*/ 0 w 2149241"/>
              <a:gd name="connsiteY5" fmla="*/ 0 h 21492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49241" h="2149241">
                <a:moveTo>
                  <a:pt x="0" y="0"/>
                </a:moveTo>
                <a:lnTo>
                  <a:pt x="2149241" y="0"/>
                </a:lnTo>
                <a:lnTo>
                  <a:pt x="2140364" y="175799"/>
                </a:lnTo>
                <a:cubicBezTo>
                  <a:pt x="2035166" y="1211659"/>
                  <a:pt x="1211658" y="2035167"/>
                  <a:pt x="175799" y="2140364"/>
                </a:cubicBezTo>
                <a:lnTo>
                  <a:pt x="0" y="21492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28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9739175" y="4513456"/>
            <a:ext cx="724962" cy="611524"/>
          </a:xfrm>
        </p:spPr>
        <p:txBody>
          <a:bodyPr numCol="1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0</a:t>
            </a:r>
            <a:endParaRPr kumimoji="1" lang="ja-JP" altLang="en-US" dirty="0"/>
          </a:p>
        </p:txBody>
      </p:sp>
      <p:sp>
        <p:nvSpPr>
          <p:cNvPr id="29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12017326" y="3798138"/>
            <a:ext cx="4867324" cy="1780949"/>
          </a:xfrm>
        </p:spPr>
        <p:txBody>
          <a:bodyPr anchor="t"/>
          <a:lstStyle>
            <a:lvl1pPr marL="0" indent="0" algn="l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0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12017326" y="3138902"/>
            <a:ext cx="4867324" cy="58624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33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9739175" y="6404918"/>
            <a:ext cx="724962" cy="611524"/>
          </a:xfrm>
        </p:spPr>
        <p:txBody>
          <a:bodyPr numCol="1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0</a:t>
            </a:r>
            <a:endParaRPr kumimoji="1" lang="ja-JP" altLang="en-US" dirty="0"/>
          </a:p>
        </p:txBody>
      </p:sp>
      <p:sp>
        <p:nvSpPr>
          <p:cNvPr id="34" name="Text Placeholder 5"/>
          <p:cNvSpPr>
            <a:spLocks noGrp="1"/>
          </p:cNvSpPr>
          <p:nvPr>
            <p:ph type="body" sz="quarter" idx="17" hasCustomPrompt="1"/>
          </p:nvPr>
        </p:nvSpPr>
        <p:spPr>
          <a:xfrm>
            <a:off x="12017326" y="6617249"/>
            <a:ext cx="4867324" cy="1780949"/>
          </a:xfrm>
        </p:spPr>
        <p:txBody>
          <a:bodyPr anchor="t"/>
          <a:lstStyle>
            <a:lvl1pPr marL="0" indent="0" algn="l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5" name="Text Placeholder 5"/>
          <p:cNvSpPr>
            <a:spLocks noGrp="1"/>
          </p:cNvSpPr>
          <p:nvPr>
            <p:ph type="body" sz="quarter" idx="18" hasCustomPrompt="1"/>
          </p:nvPr>
        </p:nvSpPr>
        <p:spPr>
          <a:xfrm>
            <a:off x="12017326" y="5958013"/>
            <a:ext cx="4867324" cy="58624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37" name="Text Placeholder 5"/>
          <p:cNvSpPr>
            <a:spLocks noGrp="1"/>
          </p:cNvSpPr>
          <p:nvPr>
            <p:ph type="body" sz="quarter" idx="19" hasCustomPrompt="1"/>
          </p:nvPr>
        </p:nvSpPr>
        <p:spPr>
          <a:xfrm>
            <a:off x="7768372" y="6404918"/>
            <a:ext cx="724962" cy="611524"/>
          </a:xfrm>
        </p:spPr>
        <p:txBody>
          <a:bodyPr numCol="1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0</a:t>
            </a:r>
            <a:endParaRPr kumimoji="1" lang="ja-JP" altLang="en-US" dirty="0"/>
          </a:p>
        </p:txBody>
      </p:sp>
      <p:sp>
        <p:nvSpPr>
          <p:cNvPr id="38" name="Text Placeholder 5"/>
          <p:cNvSpPr>
            <a:spLocks noGrp="1"/>
          </p:cNvSpPr>
          <p:nvPr>
            <p:ph type="body" sz="quarter" idx="20" hasCustomPrompt="1"/>
          </p:nvPr>
        </p:nvSpPr>
        <p:spPr>
          <a:xfrm>
            <a:off x="1425699" y="6617249"/>
            <a:ext cx="4867324" cy="1780949"/>
          </a:xfrm>
        </p:spPr>
        <p:txBody>
          <a:bodyPr anchor="t"/>
          <a:lstStyle>
            <a:lvl1pPr marL="0" indent="0" algn="r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9" name="Text Placeholder 5"/>
          <p:cNvSpPr>
            <a:spLocks noGrp="1"/>
          </p:cNvSpPr>
          <p:nvPr>
            <p:ph type="body" sz="quarter" idx="21" hasCustomPrompt="1"/>
          </p:nvPr>
        </p:nvSpPr>
        <p:spPr>
          <a:xfrm>
            <a:off x="1425699" y="5958013"/>
            <a:ext cx="4867324" cy="586241"/>
          </a:xfrm>
        </p:spPr>
        <p:txBody>
          <a:bodyPr anchor="b"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40" name="Text Placeholder 5"/>
          <p:cNvSpPr>
            <a:spLocks noGrp="1"/>
          </p:cNvSpPr>
          <p:nvPr>
            <p:ph type="body" sz="quarter" idx="22" hasCustomPrompt="1"/>
          </p:nvPr>
        </p:nvSpPr>
        <p:spPr>
          <a:xfrm>
            <a:off x="7768372" y="4513456"/>
            <a:ext cx="724962" cy="611524"/>
          </a:xfrm>
        </p:spPr>
        <p:txBody>
          <a:bodyPr numCol="1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0</a:t>
            </a:r>
            <a:endParaRPr kumimoji="1" lang="ja-JP" altLang="en-US" dirty="0"/>
          </a:p>
        </p:txBody>
      </p:sp>
      <p:sp>
        <p:nvSpPr>
          <p:cNvPr id="41" name="Text Placeholder 5"/>
          <p:cNvSpPr>
            <a:spLocks noGrp="1"/>
          </p:cNvSpPr>
          <p:nvPr>
            <p:ph type="body" sz="quarter" idx="23" hasCustomPrompt="1"/>
          </p:nvPr>
        </p:nvSpPr>
        <p:spPr>
          <a:xfrm>
            <a:off x="1425699" y="3830619"/>
            <a:ext cx="4867324" cy="1780949"/>
          </a:xfrm>
        </p:spPr>
        <p:txBody>
          <a:bodyPr anchor="t"/>
          <a:lstStyle>
            <a:lvl1pPr marL="0" indent="0" algn="r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42" name="Text Placeholder 5"/>
          <p:cNvSpPr>
            <a:spLocks noGrp="1"/>
          </p:cNvSpPr>
          <p:nvPr>
            <p:ph type="body" sz="quarter" idx="24" hasCustomPrompt="1"/>
          </p:nvPr>
        </p:nvSpPr>
        <p:spPr>
          <a:xfrm>
            <a:off x="1425699" y="3171383"/>
            <a:ext cx="4867324" cy="586241"/>
          </a:xfrm>
        </p:spPr>
        <p:txBody>
          <a:bodyPr anchor="b"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43" name="Title 1"/>
          <p:cNvSpPr>
            <a:spLocks noGrp="1"/>
          </p:cNvSpPr>
          <p:nvPr>
            <p:ph type="title" hasCustomPrompt="1"/>
          </p:nvPr>
        </p:nvSpPr>
        <p:spPr>
          <a:xfrm>
            <a:off x="3022600" y="1250122"/>
            <a:ext cx="12242800" cy="1042908"/>
          </a:xfrm>
        </p:spPr>
        <p:txBody>
          <a:bodyPr anchor="b"/>
          <a:lstStyle>
            <a:lvl1pPr algn="ctr">
              <a:defRPr/>
            </a:lvl1pPr>
          </a:lstStyle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44" name="Text Placeholder 5"/>
          <p:cNvSpPr>
            <a:spLocks noGrp="1"/>
          </p:cNvSpPr>
          <p:nvPr>
            <p:ph type="body" sz="quarter" idx="31" hasCustomPrompt="1"/>
          </p:nvPr>
        </p:nvSpPr>
        <p:spPr>
          <a:xfrm>
            <a:off x="3022601" y="2293030"/>
            <a:ext cx="12242800" cy="440459"/>
          </a:xfrm>
        </p:spPr>
        <p:txBody>
          <a:bodyPr anchor="t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28574173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keywor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5" name="Rectangle 4"/>
          <p:cNvSpPr/>
          <p:nvPr userDrawn="1"/>
        </p:nvSpPr>
        <p:spPr>
          <a:xfrm>
            <a:off x="7127875" y="1905025"/>
            <a:ext cx="3718316" cy="906140"/>
          </a:xfrm>
          <a:prstGeom prst="rect">
            <a:avLst/>
          </a:prstGeom>
          <a:solidFill>
            <a:srgbClr val="1F3F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7266012" y="2032417"/>
            <a:ext cx="3432517" cy="611524"/>
          </a:xfrm>
        </p:spPr>
        <p:txBody>
          <a:bodyPr numCol="1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7127875" y="3776687"/>
            <a:ext cx="3718316" cy="90614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7266012" y="3904079"/>
            <a:ext cx="3432517" cy="611524"/>
          </a:xfrm>
        </p:spPr>
        <p:txBody>
          <a:bodyPr numCol="1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7127875" y="5648349"/>
            <a:ext cx="3718316" cy="906140"/>
          </a:xfrm>
          <a:prstGeom prst="rect">
            <a:avLst/>
          </a:prstGeom>
          <a:solidFill>
            <a:srgbClr val="1F3F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7" hasCustomPrompt="1"/>
          </p:nvPr>
        </p:nvSpPr>
        <p:spPr>
          <a:xfrm>
            <a:off x="7266012" y="5775741"/>
            <a:ext cx="3432517" cy="611524"/>
          </a:xfrm>
        </p:spPr>
        <p:txBody>
          <a:bodyPr numCol="1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7127875" y="7521600"/>
            <a:ext cx="3718316" cy="90614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18" hasCustomPrompt="1"/>
          </p:nvPr>
        </p:nvSpPr>
        <p:spPr>
          <a:xfrm>
            <a:off x="7266012" y="7648992"/>
            <a:ext cx="3432517" cy="611524"/>
          </a:xfrm>
        </p:spPr>
        <p:txBody>
          <a:bodyPr numCol="1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13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11477576" y="1553624"/>
            <a:ext cx="4867324" cy="1512838"/>
          </a:xfrm>
        </p:spPr>
        <p:txBody>
          <a:bodyPr anchor="ctr"/>
          <a:lstStyle>
            <a:lvl1pPr marL="0" indent="0" algn="l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4" name="Text Placeholder 5"/>
          <p:cNvSpPr>
            <a:spLocks noGrp="1"/>
          </p:cNvSpPr>
          <p:nvPr>
            <p:ph type="body" sz="quarter" idx="19" hasCustomPrompt="1"/>
          </p:nvPr>
        </p:nvSpPr>
        <p:spPr>
          <a:xfrm>
            <a:off x="11477576" y="3425286"/>
            <a:ext cx="4867324" cy="1512838"/>
          </a:xfrm>
        </p:spPr>
        <p:txBody>
          <a:bodyPr anchor="ctr"/>
          <a:lstStyle>
            <a:lvl1pPr marL="0" indent="0" algn="l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5" name="Text Placeholder 5"/>
          <p:cNvSpPr>
            <a:spLocks noGrp="1"/>
          </p:cNvSpPr>
          <p:nvPr>
            <p:ph type="body" sz="quarter" idx="20" hasCustomPrompt="1"/>
          </p:nvPr>
        </p:nvSpPr>
        <p:spPr>
          <a:xfrm>
            <a:off x="11477576" y="5297313"/>
            <a:ext cx="4867324" cy="1512838"/>
          </a:xfrm>
        </p:spPr>
        <p:txBody>
          <a:bodyPr anchor="ctr"/>
          <a:lstStyle>
            <a:lvl1pPr marL="0" indent="0" algn="l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6" name="Text Placeholder 5"/>
          <p:cNvSpPr>
            <a:spLocks noGrp="1"/>
          </p:cNvSpPr>
          <p:nvPr>
            <p:ph type="body" sz="quarter" idx="21" hasCustomPrompt="1"/>
          </p:nvPr>
        </p:nvSpPr>
        <p:spPr>
          <a:xfrm>
            <a:off x="11477576" y="7169340"/>
            <a:ext cx="4867324" cy="1512838"/>
          </a:xfrm>
        </p:spPr>
        <p:txBody>
          <a:bodyPr anchor="ctr"/>
          <a:lstStyle>
            <a:lvl1pPr marL="0" indent="0" algn="l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7" name="Title 1"/>
          <p:cNvSpPr>
            <a:spLocks noGrp="1"/>
          </p:cNvSpPr>
          <p:nvPr>
            <p:ph type="title" hasCustomPrompt="1"/>
          </p:nvPr>
        </p:nvSpPr>
        <p:spPr>
          <a:xfrm>
            <a:off x="1403351" y="3633535"/>
            <a:ext cx="5111750" cy="3018343"/>
          </a:xfrm>
        </p:spPr>
        <p:txBody>
          <a:bodyPr anchor="ctr"/>
          <a:lstStyle>
            <a:lvl1pPr algn="l">
              <a:defRPr/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03891434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keywor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5" name="Rectangle 4"/>
          <p:cNvSpPr/>
          <p:nvPr userDrawn="1"/>
        </p:nvSpPr>
        <p:spPr>
          <a:xfrm>
            <a:off x="7127875" y="1689628"/>
            <a:ext cx="3718316" cy="90614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7266012" y="1817020"/>
            <a:ext cx="3432517" cy="611524"/>
          </a:xfrm>
        </p:spPr>
        <p:txBody>
          <a:bodyPr numCol="1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13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11477576" y="1398588"/>
            <a:ext cx="4867324" cy="1363980"/>
          </a:xfrm>
        </p:spPr>
        <p:txBody>
          <a:bodyPr anchor="ctr"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</a:p>
        </p:txBody>
      </p:sp>
      <p:sp>
        <p:nvSpPr>
          <p:cNvPr id="17" name="Title 1"/>
          <p:cNvSpPr>
            <a:spLocks noGrp="1"/>
          </p:cNvSpPr>
          <p:nvPr>
            <p:ph type="title" hasCustomPrompt="1"/>
          </p:nvPr>
        </p:nvSpPr>
        <p:spPr>
          <a:xfrm>
            <a:off x="1403351" y="3633535"/>
            <a:ext cx="5111750" cy="3018343"/>
          </a:xfrm>
        </p:spPr>
        <p:txBody>
          <a:bodyPr anchor="ctr"/>
          <a:lstStyle>
            <a:lvl1pPr algn="l">
              <a:defRPr/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sp>
        <p:nvSpPr>
          <p:cNvPr id="18" name="Rectangle 17"/>
          <p:cNvSpPr/>
          <p:nvPr userDrawn="1"/>
        </p:nvSpPr>
        <p:spPr>
          <a:xfrm>
            <a:off x="7127875" y="3220692"/>
            <a:ext cx="3718316" cy="90614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9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7266012" y="3348084"/>
            <a:ext cx="3432517" cy="611524"/>
          </a:xfrm>
        </p:spPr>
        <p:txBody>
          <a:bodyPr numCol="1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20" name="Text Placeholder 5"/>
          <p:cNvSpPr>
            <a:spLocks noGrp="1"/>
          </p:cNvSpPr>
          <p:nvPr>
            <p:ph type="body" sz="quarter" idx="17" hasCustomPrompt="1"/>
          </p:nvPr>
        </p:nvSpPr>
        <p:spPr>
          <a:xfrm>
            <a:off x="11477576" y="2929652"/>
            <a:ext cx="4867324" cy="1363980"/>
          </a:xfrm>
        </p:spPr>
        <p:txBody>
          <a:bodyPr anchor="ctr"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</a:p>
        </p:txBody>
      </p:sp>
      <p:sp>
        <p:nvSpPr>
          <p:cNvPr id="21" name="Rectangle 20"/>
          <p:cNvSpPr/>
          <p:nvPr userDrawn="1"/>
        </p:nvSpPr>
        <p:spPr>
          <a:xfrm>
            <a:off x="7127875" y="4751756"/>
            <a:ext cx="3718316" cy="90614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22" name="Text Placeholder 5"/>
          <p:cNvSpPr>
            <a:spLocks noGrp="1"/>
          </p:cNvSpPr>
          <p:nvPr>
            <p:ph type="body" sz="quarter" idx="18" hasCustomPrompt="1"/>
          </p:nvPr>
        </p:nvSpPr>
        <p:spPr>
          <a:xfrm>
            <a:off x="7266012" y="4879148"/>
            <a:ext cx="3432517" cy="611524"/>
          </a:xfrm>
        </p:spPr>
        <p:txBody>
          <a:bodyPr numCol="1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23" name="Text Placeholder 5"/>
          <p:cNvSpPr>
            <a:spLocks noGrp="1"/>
          </p:cNvSpPr>
          <p:nvPr>
            <p:ph type="body" sz="quarter" idx="19" hasCustomPrompt="1"/>
          </p:nvPr>
        </p:nvSpPr>
        <p:spPr>
          <a:xfrm>
            <a:off x="11477576" y="4460716"/>
            <a:ext cx="4867324" cy="1363980"/>
          </a:xfrm>
        </p:spPr>
        <p:txBody>
          <a:bodyPr anchor="ctr"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</a:p>
        </p:txBody>
      </p:sp>
      <p:sp>
        <p:nvSpPr>
          <p:cNvPr id="24" name="Rectangle 23"/>
          <p:cNvSpPr/>
          <p:nvPr userDrawn="1"/>
        </p:nvSpPr>
        <p:spPr>
          <a:xfrm>
            <a:off x="7127875" y="6282820"/>
            <a:ext cx="3718316" cy="90614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25" name="Text Placeholder 5"/>
          <p:cNvSpPr>
            <a:spLocks noGrp="1"/>
          </p:cNvSpPr>
          <p:nvPr>
            <p:ph type="body" sz="quarter" idx="20" hasCustomPrompt="1"/>
          </p:nvPr>
        </p:nvSpPr>
        <p:spPr>
          <a:xfrm>
            <a:off x="7266012" y="6410212"/>
            <a:ext cx="3432517" cy="611524"/>
          </a:xfrm>
        </p:spPr>
        <p:txBody>
          <a:bodyPr numCol="1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26" name="Text Placeholder 5"/>
          <p:cNvSpPr>
            <a:spLocks noGrp="1"/>
          </p:cNvSpPr>
          <p:nvPr>
            <p:ph type="body" sz="quarter" idx="21" hasCustomPrompt="1"/>
          </p:nvPr>
        </p:nvSpPr>
        <p:spPr>
          <a:xfrm>
            <a:off x="11477576" y="5991780"/>
            <a:ext cx="4867324" cy="1363980"/>
          </a:xfrm>
        </p:spPr>
        <p:txBody>
          <a:bodyPr anchor="ctr"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</a:p>
        </p:txBody>
      </p:sp>
      <p:sp>
        <p:nvSpPr>
          <p:cNvPr id="27" name="Rectangle 26"/>
          <p:cNvSpPr/>
          <p:nvPr userDrawn="1"/>
        </p:nvSpPr>
        <p:spPr>
          <a:xfrm>
            <a:off x="7127875" y="7813885"/>
            <a:ext cx="3718316" cy="90614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28" name="Text Placeholder 5"/>
          <p:cNvSpPr>
            <a:spLocks noGrp="1"/>
          </p:cNvSpPr>
          <p:nvPr>
            <p:ph type="body" sz="quarter" idx="22" hasCustomPrompt="1"/>
          </p:nvPr>
        </p:nvSpPr>
        <p:spPr>
          <a:xfrm>
            <a:off x="7266012" y="7941277"/>
            <a:ext cx="3432517" cy="611524"/>
          </a:xfrm>
        </p:spPr>
        <p:txBody>
          <a:bodyPr numCol="1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29" name="Text Placeholder 5"/>
          <p:cNvSpPr>
            <a:spLocks noGrp="1"/>
          </p:cNvSpPr>
          <p:nvPr>
            <p:ph type="body" sz="quarter" idx="23" hasCustomPrompt="1"/>
          </p:nvPr>
        </p:nvSpPr>
        <p:spPr>
          <a:xfrm>
            <a:off x="11477576" y="7522845"/>
            <a:ext cx="4867324" cy="1363980"/>
          </a:xfrm>
        </p:spPr>
        <p:txBody>
          <a:bodyPr anchor="ctr"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</a:p>
        </p:txBody>
      </p:sp>
    </p:spTree>
    <p:extLst>
      <p:ext uri="{BB962C8B-B14F-4D97-AF65-F5344CB8AC3E}">
        <p14:creationId xmlns:p14="http://schemas.microsoft.com/office/powerpoint/2010/main" val="310850495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keywords and tex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6" name="Rectangle 5"/>
          <p:cNvSpPr/>
          <p:nvPr userDrawn="1"/>
        </p:nvSpPr>
        <p:spPr>
          <a:xfrm>
            <a:off x="4494213" y="2254249"/>
            <a:ext cx="2830512" cy="283051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5965825" y="5199065"/>
            <a:ext cx="2830512" cy="283051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3022600" y="5199065"/>
            <a:ext cx="2830512" cy="283051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11160125" y="2177141"/>
            <a:ext cx="5165725" cy="2869867"/>
          </a:xfrm>
        </p:spPr>
        <p:txBody>
          <a:bodyPr anchor="b"/>
          <a:lstStyle>
            <a:lvl1pPr algn="l">
              <a:defRPr/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sp>
        <p:nvSpPr>
          <p:cNvPr id="11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11179175" y="5360988"/>
            <a:ext cx="5165725" cy="3022600"/>
          </a:xfrm>
        </p:spPr>
        <p:txBody>
          <a:bodyPr anchor="t"/>
          <a:lstStyle>
            <a:lvl1pPr marL="0" indent="0" algn="just"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4494213" y="3363743"/>
            <a:ext cx="2830512" cy="611524"/>
          </a:xfrm>
        </p:spPr>
        <p:txBody>
          <a:bodyPr numCol="1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13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3022600" y="6308559"/>
            <a:ext cx="2830512" cy="611524"/>
          </a:xfrm>
        </p:spPr>
        <p:txBody>
          <a:bodyPr numCol="1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15" name="Text Placeholder 5"/>
          <p:cNvSpPr>
            <a:spLocks noGrp="1"/>
          </p:cNvSpPr>
          <p:nvPr>
            <p:ph type="body" sz="quarter" idx="17" hasCustomPrompt="1"/>
          </p:nvPr>
        </p:nvSpPr>
        <p:spPr>
          <a:xfrm>
            <a:off x="5965825" y="6308559"/>
            <a:ext cx="2830512" cy="611524"/>
          </a:xfrm>
        </p:spPr>
        <p:txBody>
          <a:bodyPr numCol="1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5839579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keywords and tex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6" name="Rectangle 5"/>
          <p:cNvSpPr/>
          <p:nvPr userDrawn="1"/>
        </p:nvSpPr>
        <p:spPr>
          <a:xfrm>
            <a:off x="3022600" y="1925639"/>
            <a:ext cx="2830512" cy="283051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5965825" y="2640014"/>
            <a:ext cx="2830512" cy="283051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3022600" y="4870455"/>
            <a:ext cx="2830512" cy="283051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5965825" y="5584830"/>
            <a:ext cx="2830512" cy="283051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11160125" y="2177141"/>
            <a:ext cx="5165725" cy="2869867"/>
          </a:xfrm>
        </p:spPr>
        <p:txBody>
          <a:bodyPr anchor="b"/>
          <a:lstStyle>
            <a:lvl1pPr algn="l">
              <a:defRPr/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sp>
        <p:nvSpPr>
          <p:cNvPr id="11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11179175" y="5360988"/>
            <a:ext cx="5165725" cy="3022600"/>
          </a:xfrm>
        </p:spPr>
        <p:txBody>
          <a:bodyPr anchor="t"/>
          <a:lstStyle>
            <a:lvl1pPr marL="0" indent="0" algn="just"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3022600" y="3035133"/>
            <a:ext cx="2830512" cy="611524"/>
          </a:xfrm>
        </p:spPr>
        <p:txBody>
          <a:bodyPr numCol="1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13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3022600" y="5979949"/>
            <a:ext cx="2830512" cy="611524"/>
          </a:xfrm>
        </p:spPr>
        <p:txBody>
          <a:bodyPr numCol="1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15" name="Text Placeholder 5"/>
          <p:cNvSpPr>
            <a:spLocks noGrp="1"/>
          </p:cNvSpPr>
          <p:nvPr>
            <p:ph type="body" sz="quarter" idx="17" hasCustomPrompt="1"/>
          </p:nvPr>
        </p:nvSpPr>
        <p:spPr>
          <a:xfrm>
            <a:off x="5965825" y="3749508"/>
            <a:ext cx="2830512" cy="611524"/>
          </a:xfrm>
        </p:spPr>
        <p:txBody>
          <a:bodyPr numCol="1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16" name="Text Placeholder 5"/>
          <p:cNvSpPr>
            <a:spLocks noGrp="1"/>
          </p:cNvSpPr>
          <p:nvPr>
            <p:ph type="body" sz="quarter" idx="18" hasCustomPrompt="1"/>
          </p:nvPr>
        </p:nvSpPr>
        <p:spPr>
          <a:xfrm>
            <a:off x="5965825" y="6694324"/>
            <a:ext cx="2830512" cy="611524"/>
          </a:xfrm>
        </p:spPr>
        <p:txBody>
          <a:bodyPr numCol="1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56069871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20" name="Rectangle 19"/>
          <p:cNvSpPr/>
          <p:nvPr userDrawn="1"/>
        </p:nvSpPr>
        <p:spPr>
          <a:xfrm>
            <a:off x="7731956" y="3231126"/>
            <a:ext cx="1080000" cy="295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21" name="Rectangle 20"/>
          <p:cNvSpPr/>
          <p:nvPr userDrawn="1"/>
        </p:nvSpPr>
        <p:spPr>
          <a:xfrm>
            <a:off x="7731956" y="3727494"/>
            <a:ext cx="720000" cy="2952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22" name="Rectangle 21"/>
          <p:cNvSpPr/>
          <p:nvPr userDrawn="1"/>
        </p:nvSpPr>
        <p:spPr>
          <a:xfrm>
            <a:off x="7731956" y="4223862"/>
            <a:ext cx="360000" cy="2952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23" name="Text Placeholder 5"/>
          <p:cNvSpPr>
            <a:spLocks noGrp="1"/>
          </p:cNvSpPr>
          <p:nvPr userDrawn="1">
            <p:ph type="body" sz="quarter" idx="14" hasCustomPrompt="1"/>
          </p:nvPr>
        </p:nvSpPr>
        <p:spPr>
          <a:xfrm>
            <a:off x="8898476" y="3097711"/>
            <a:ext cx="2976341" cy="569418"/>
          </a:xfrm>
        </p:spPr>
        <p:txBody>
          <a:bodyPr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Keyword</a:t>
            </a:r>
            <a:endParaRPr kumimoji="1" lang="ja-JP" altLang="en-US" dirty="0"/>
          </a:p>
        </p:txBody>
      </p:sp>
      <p:sp>
        <p:nvSpPr>
          <p:cNvPr id="24" name="Text Placeholder 5"/>
          <p:cNvSpPr>
            <a:spLocks noGrp="1"/>
          </p:cNvSpPr>
          <p:nvPr userDrawn="1">
            <p:ph type="body" sz="quarter" idx="15" hasCustomPrompt="1"/>
          </p:nvPr>
        </p:nvSpPr>
        <p:spPr>
          <a:xfrm>
            <a:off x="8535301" y="3600429"/>
            <a:ext cx="2976341" cy="569418"/>
          </a:xfrm>
        </p:spPr>
        <p:txBody>
          <a:bodyPr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00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Keyword</a:t>
            </a:r>
            <a:endParaRPr kumimoji="1" lang="ja-JP" altLang="en-US" dirty="0"/>
          </a:p>
        </p:txBody>
      </p:sp>
      <p:sp>
        <p:nvSpPr>
          <p:cNvPr id="25" name="Text Placeholder 5"/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8183783" y="4103147"/>
            <a:ext cx="2976341" cy="569418"/>
          </a:xfrm>
        </p:spPr>
        <p:txBody>
          <a:bodyPr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000">
                <a:solidFill>
                  <a:schemeClr val="tx2">
                    <a:lumMod val="40000"/>
                    <a:lumOff val="60000"/>
                  </a:schemeClr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Keyword</a:t>
            </a:r>
            <a:endParaRPr kumimoji="1" lang="ja-JP" altLang="en-US" dirty="0"/>
          </a:p>
        </p:txBody>
      </p:sp>
      <p:sp>
        <p:nvSpPr>
          <p:cNvPr id="27" name="Text Placeholder 5"/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12309230" y="3270249"/>
            <a:ext cx="4035669" cy="3744913"/>
          </a:xfrm>
        </p:spPr>
        <p:txBody>
          <a:bodyPr anchor="ctr"/>
          <a:lstStyle>
            <a:lvl1pPr marL="0" indent="0" algn="just"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9" name="Title 1"/>
          <p:cNvSpPr>
            <a:spLocks noGrp="1"/>
          </p:cNvSpPr>
          <p:nvPr userDrawn="1">
            <p:ph type="title" hasCustomPrompt="1"/>
          </p:nvPr>
        </p:nvSpPr>
        <p:spPr>
          <a:xfrm>
            <a:off x="1403350" y="3633535"/>
            <a:ext cx="4525280" cy="3018343"/>
          </a:xfrm>
        </p:spPr>
        <p:txBody>
          <a:bodyPr anchor="ctr"/>
          <a:lstStyle>
            <a:lvl1pPr algn="l">
              <a:defRPr/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sp>
        <p:nvSpPr>
          <p:cNvPr id="32" name="Freeform: Shape 31"/>
          <p:cNvSpPr/>
          <p:nvPr userDrawn="1"/>
        </p:nvSpPr>
        <p:spPr>
          <a:xfrm>
            <a:off x="6527800" y="2662239"/>
            <a:ext cx="2138290" cy="4959349"/>
          </a:xfrm>
          <a:custGeom>
            <a:avLst/>
            <a:gdLst>
              <a:gd name="connsiteX0" fmla="*/ 1069144 w 2138290"/>
              <a:gd name="connsiteY0" fmla="*/ 3116480 h 4959349"/>
              <a:gd name="connsiteX1" fmla="*/ 295421 w 2138290"/>
              <a:gd name="connsiteY1" fmla="*/ 3890203 h 4959349"/>
              <a:gd name="connsiteX2" fmla="*/ 1069144 w 2138290"/>
              <a:gd name="connsiteY2" fmla="*/ 4663926 h 4959349"/>
              <a:gd name="connsiteX3" fmla="*/ 1842867 w 2138290"/>
              <a:gd name="connsiteY3" fmla="*/ 3890203 h 4959349"/>
              <a:gd name="connsiteX4" fmla="*/ 1069144 w 2138290"/>
              <a:gd name="connsiteY4" fmla="*/ 3116480 h 4959349"/>
              <a:gd name="connsiteX5" fmla="*/ 921434 w 2138290"/>
              <a:gd name="connsiteY5" fmla="*/ 0 h 4959349"/>
              <a:gd name="connsiteX6" fmla="*/ 1216856 w 2138290"/>
              <a:gd name="connsiteY6" fmla="*/ 0 h 4959349"/>
              <a:gd name="connsiteX7" fmla="*/ 1216856 w 2138290"/>
              <a:gd name="connsiteY7" fmla="*/ 2835950 h 4959349"/>
              <a:gd name="connsiteX8" fmla="*/ 1284615 w 2138290"/>
              <a:gd name="connsiteY8" fmla="*/ 2842780 h 4959349"/>
              <a:gd name="connsiteX9" fmla="*/ 2138290 w 2138290"/>
              <a:gd name="connsiteY9" fmla="*/ 3890204 h 4959349"/>
              <a:gd name="connsiteX10" fmla="*/ 1069145 w 2138290"/>
              <a:gd name="connsiteY10" fmla="*/ 4959349 h 4959349"/>
              <a:gd name="connsiteX11" fmla="*/ 0 w 2138290"/>
              <a:gd name="connsiteY11" fmla="*/ 3890204 h 4959349"/>
              <a:gd name="connsiteX12" fmla="*/ 853675 w 2138290"/>
              <a:gd name="connsiteY12" fmla="*/ 2842780 h 4959349"/>
              <a:gd name="connsiteX13" fmla="*/ 921434 w 2138290"/>
              <a:gd name="connsiteY13" fmla="*/ 2835950 h 49593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138290" h="4959349">
                <a:moveTo>
                  <a:pt x="1069144" y="3116480"/>
                </a:moveTo>
                <a:cubicBezTo>
                  <a:pt x="641829" y="3116480"/>
                  <a:pt x="295421" y="3462888"/>
                  <a:pt x="295421" y="3890203"/>
                </a:cubicBezTo>
                <a:cubicBezTo>
                  <a:pt x="295421" y="4317518"/>
                  <a:pt x="641829" y="4663926"/>
                  <a:pt x="1069144" y="4663926"/>
                </a:cubicBezTo>
                <a:cubicBezTo>
                  <a:pt x="1496459" y="4663926"/>
                  <a:pt x="1842867" y="4317518"/>
                  <a:pt x="1842867" y="3890203"/>
                </a:cubicBezTo>
                <a:cubicBezTo>
                  <a:pt x="1842867" y="3462888"/>
                  <a:pt x="1496459" y="3116480"/>
                  <a:pt x="1069144" y="3116480"/>
                </a:cubicBezTo>
                <a:close/>
                <a:moveTo>
                  <a:pt x="921434" y="0"/>
                </a:moveTo>
                <a:lnTo>
                  <a:pt x="1216856" y="0"/>
                </a:lnTo>
                <a:lnTo>
                  <a:pt x="1216856" y="2835950"/>
                </a:lnTo>
                <a:lnTo>
                  <a:pt x="1284615" y="2842780"/>
                </a:lnTo>
                <a:cubicBezTo>
                  <a:pt x="1771806" y="2942474"/>
                  <a:pt x="2138290" y="3373541"/>
                  <a:pt x="2138290" y="3890204"/>
                </a:cubicBezTo>
                <a:cubicBezTo>
                  <a:pt x="2138290" y="4480676"/>
                  <a:pt x="1659617" y="4959349"/>
                  <a:pt x="1069145" y="4959349"/>
                </a:cubicBezTo>
                <a:cubicBezTo>
                  <a:pt x="478673" y="4959349"/>
                  <a:pt x="0" y="4480676"/>
                  <a:pt x="0" y="3890204"/>
                </a:cubicBezTo>
                <a:cubicBezTo>
                  <a:pt x="0" y="3373541"/>
                  <a:pt x="366484" y="2942474"/>
                  <a:pt x="853675" y="2842780"/>
                </a:cubicBezTo>
                <a:lnTo>
                  <a:pt x="921434" y="2835950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4530552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mple proces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5" name="Diamond 4"/>
          <p:cNvSpPr/>
          <p:nvPr userDrawn="1"/>
        </p:nvSpPr>
        <p:spPr>
          <a:xfrm>
            <a:off x="3937000" y="3588883"/>
            <a:ext cx="1277258" cy="1277258"/>
          </a:xfrm>
          <a:prstGeom prst="diamond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14" hasCustomPrompt="1"/>
          </p:nvPr>
        </p:nvSpPr>
        <p:spPr>
          <a:xfrm rot="18900000">
            <a:off x="4642653" y="2656178"/>
            <a:ext cx="2465051" cy="569418"/>
          </a:xfrm>
        </p:spPr>
        <p:txBody>
          <a:bodyPr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14" name="Text Placeholder 5"/>
          <p:cNvSpPr>
            <a:spLocks noGrp="1"/>
          </p:cNvSpPr>
          <p:nvPr>
            <p:ph type="body" sz="quarter" idx="16" hasCustomPrompt="1"/>
          </p:nvPr>
        </p:nvSpPr>
        <p:spPr>
          <a:xfrm rot="18900000">
            <a:off x="13782910" y="2656179"/>
            <a:ext cx="2465051" cy="569418"/>
          </a:xfrm>
        </p:spPr>
        <p:txBody>
          <a:bodyPr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15" name="Text Placeholder 5"/>
          <p:cNvSpPr>
            <a:spLocks noGrp="1"/>
          </p:cNvSpPr>
          <p:nvPr>
            <p:ph type="body" sz="quarter" idx="17" hasCustomPrompt="1"/>
          </p:nvPr>
        </p:nvSpPr>
        <p:spPr>
          <a:xfrm rot="18900000">
            <a:off x="3990571" y="5012235"/>
            <a:ext cx="2311707" cy="569418"/>
          </a:xfrm>
        </p:spPr>
        <p:txBody>
          <a:bodyPr anchor="ctr"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16" name="Text Placeholder 5"/>
          <p:cNvSpPr>
            <a:spLocks noGrp="1"/>
          </p:cNvSpPr>
          <p:nvPr>
            <p:ph type="body" sz="quarter" idx="18" hasCustomPrompt="1"/>
          </p:nvPr>
        </p:nvSpPr>
        <p:spPr>
          <a:xfrm rot="18900000">
            <a:off x="6732863" y="5175213"/>
            <a:ext cx="2311707" cy="569418"/>
          </a:xfrm>
        </p:spPr>
        <p:txBody>
          <a:bodyPr anchor="ctr"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19" name="Text Placeholder 5"/>
          <p:cNvSpPr>
            <a:spLocks noGrp="1"/>
          </p:cNvSpPr>
          <p:nvPr>
            <p:ph type="body" sz="quarter" idx="20" hasCustomPrompt="1"/>
          </p:nvPr>
        </p:nvSpPr>
        <p:spPr>
          <a:xfrm rot="18900000">
            <a:off x="9827014" y="5012235"/>
            <a:ext cx="2311707" cy="569418"/>
          </a:xfrm>
        </p:spPr>
        <p:txBody>
          <a:bodyPr anchor="ctr"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20" name="Text Placeholder 5"/>
          <p:cNvSpPr>
            <a:spLocks noGrp="1"/>
          </p:cNvSpPr>
          <p:nvPr>
            <p:ph type="body" sz="quarter" idx="21" hasCustomPrompt="1"/>
          </p:nvPr>
        </p:nvSpPr>
        <p:spPr>
          <a:xfrm rot="18900000">
            <a:off x="7396867" y="2816416"/>
            <a:ext cx="2465051" cy="569418"/>
          </a:xfrm>
        </p:spPr>
        <p:txBody>
          <a:bodyPr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23" name="Text Placeholder 5"/>
          <p:cNvSpPr>
            <a:spLocks noGrp="1"/>
          </p:cNvSpPr>
          <p:nvPr>
            <p:ph type="body" sz="quarter" idx="22" hasCustomPrompt="1"/>
          </p:nvPr>
        </p:nvSpPr>
        <p:spPr>
          <a:xfrm rot="18900000">
            <a:off x="10651818" y="2816417"/>
            <a:ext cx="2465051" cy="569418"/>
          </a:xfrm>
        </p:spPr>
        <p:txBody>
          <a:bodyPr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27" name="Title 1"/>
          <p:cNvSpPr>
            <a:spLocks noGrp="1"/>
          </p:cNvSpPr>
          <p:nvPr>
            <p:ph type="title" hasCustomPrompt="1"/>
          </p:nvPr>
        </p:nvSpPr>
        <p:spPr>
          <a:xfrm>
            <a:off x="1403350" y="7000825"/>
            <a:ext cx="5724525" cy="2048004"/>
          </a:xfrm>
        </p:spPr>
        <p:txBody>
          <a:bodyPr anchor="ctr"/>
          <a:lstStyle>
            <a:lvl1pPr algn="r">
              <a:defRPr/>
            </a:lvl1pPr>
          </a:lstStyle>
          <a:p>
            <a:r>
              <a:rPr kumimoji="1" lang="en-US" altLang="ja-JP" dirty="0"/>
              <a:t>Slide title</a:t>
            </a:r>
            <a:endParaRPr kumimoji="1" lang="ja-JP" altLang="en-US" dirty="0"/>
          </a:p>
        </p:txBody>
      </p:sp>
      <p:sp>
        <p:nvSpPr>
          <p:cNvPr id="28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7578969" y="7188201"/>
            <a:ext cx="7686431" cy="1663700"/>
          </a:xfrm>
        </p:spPr>
        <p:txBody>
          <a:bodyPr anchor="ctr"/>
          <a:lstStyle>
            <a:lvl1pPr marL="0" indent="0" algn="just"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8" name="Diamond 7"/>
          <p:cNvSpPr/>
          <p:nvPr userDrawn="1"/>
        </p:nvSpPr>
        <p:spPr>
          <a:xfrm>
            <a:off x="5885543" y="3908197"/>
            <a:ext cx="638629" cy="638629"/>
          </a:xfrm>
          <a:prstGeom prst="diamond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9" name="Diamond 8"/>
          <p:cNvSpPr/>
          <p:nvPr userDrawn="1"/>
        </p:nvSpPr>
        <p:spPr>
          <a:xfrm>
            <a:off x="7195457" y="3908197"/>
            <a:ext cx="638629" cy="638629"/>
          </a:xfrm>
          <a:prstGeom prst="diamond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6" name="Diamond 5"/>
          <p:cNvSpPr/>
          <p:nvPr userDrawn="1"/>
        </p:nvSpPr>
        <p:spPr>
          <a:xfrm>
            <a:off x="8505371" y="3588883"/>
            <a:ext cx="1277258" cy="1277258"/>
          </a:xfrm>
          <a:prstGeom prst="diamond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0" name="Diamond 9"/>
          <p:cNvSpPr/>
          <p:nvPr userDrawn="1"/>
        </p:nvSpPr>
        <p:spPr>
          <a:xfrm>
            <a:off x="10453914" y="3908197"/>
            <a:ext cx="638629" cy="638629"/>
          </a:xfrm>
          <a:prstGeom prst="diamond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1" name="Diamond 10"/>
          <p:cNvSpPr/>
          <p:nvPr userDrawn="1"/>
        </p:nvSpPr>
        <p:spPr>
          <a:xfrm>
            <a:off x="11763828" y="3908197"/>
            <a:ext cx="638629" cy="638629"/>
          </a:xfrm>
          <a:prstGeom prst="diamond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7" name="Diamond 6"/>
          <p:cNvSpPr/>
          <p:nvPr userDrawn="1"/>
        </p:nvSpPr>
        <p:spPr>
          <a:xfrm>
            <a:off x="13073743" y="3588883"/>
            <a:ext cx="1277258" cy="1277258"/>
          </a:xfrm>
          <a:prstGeom prst="diamond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616904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mple proces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6" name="Diamond 5"/>
          <p:cNvSpPr/>
          <p:nvPr userDrawn="1"/>
        </p:nvSpPr>
        <p:spPr>
          <a:xfrm>
            <a:off x="2105076" y="4321320"/>
            <a:ext cx="2351315" cy="2351315"/>
          </a:xfrm>
          <a:prstGeom prst="diamond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5" name="Diamond 4"/>
          <p:cNvSpPr/>
          <p:nvPr userDrawn="1"/>
        </p:nvSpPr>
        <p:spPr>
          <a:xfrm>
            <a:off x="2105076" y="4568062"/>
            <a:ext cx="2351315" cy="2351315"/>
          </a:xfrm>
          <a:prstGeom prst="diamond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7" name="Text Placeholder 5"/>
          <p:cNvSpPr>
            <a:spLocks noGrp="1"/>
          </p:cNvSpPr>
          <p:nvPr userDrawn="1">
            <p:ph type="body" sz="quarter" idx="17" hasCustomPrompt="1"/>
          </p:nvPr>
        </p:nvSpPr>
        <p:spPr>
          <a:xfrm>
            <a:off x="2282903" y="5437958"/>
            <a:ext cx="1995659" cy="611524"/>
          </a:xfrm>
        </p:spPr>
        <p:txBody>
          <a:bodyPr numCol="1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10" name="Diamond 9"/>
          <p:cNvSpPr/>
          <p:nvPr userDrawn="1"/>
        </p:nvSpPr>
        <p:spPr>
          <a:xfrm rot="10800000">
            <a:off x="5045822" y="4814804"/>
            <a:ext cx="2351315" cy="2351315"/>
          </a:xfrm>
          <a:prstGeom prst="diamond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1" name="Diamond 10"/>
          <p:cNvSpPr/>
          <p:nvPr userDrawn="1"/>
        </p:nvSpPr>
        <p:spPr>
          <a:xfrm rot="10800000">
            <a:off x="5045822" y="4568062"/>
            <a:ext cx="2351315" cy="2351315"/>
          </a:xfrm>
          <a:prstGeom prst="diamond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2" name="Text Placeholder 5"/>
          <p:cNvSpPr>
            <a:spLocks noGrp="1"/>
          </p:cNvSpPr>
          <p:nvPr userDrawn="1">
            <p:ph type="body" sz="quarter" idx="18" hasCustomPrompt="1"/>
          </p:nvPr>
        </p:nvSpPr>
        <p:spPr>
          <a:xfrm>
            <a:off x="5223649" y="5437958"/>
            <a:ext cx="1995659" cy="611524"/>
          </a:xfrm>
        </p:spPr>
        <p:txBody>
          <a:bodyPr numCol="1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13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1403351" y="2600613"/>
            <a:ext cx="3718315" cy="1524701"/>
          </a:xfrm>
        </p:spPr>
        <p:txBody>
          <a:bodyPr anchor="b"/>
          <a:lstStyle>
            <a:lvl1pPr marL="0" indent="0" algn="l"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4" name="Text Placeholder 5"/>
          <p:cNvSpPr>
            <a:spLocks noGrp="1"/>
          </p:cNvSpPr>
          <p:nvPr>
            <p:ph type="body" sz="quarter" idx="19" hasCustomPrompt="1"/>
          </p:nvPr>
        </p:nvSpPr>
        <p:spPr>
          <a:xfrm>
            <a:off x="4380544" y="7362124"/>
            <a:ext cx="3718315" cy="1524701"/>
          </a:xfrm>
        </p:spPr>
        <p:txBody>
          <a:bodyPr anchor="t"/>
          <a:lstStyle>
            <a:lvl1pPr marL="0" indent="0" algn="l"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5" name="Diamond 14"/>
          <p:cNvSpPr/>
          <p:nvPr userDrawn="1"/>
        </p:nvSpPr>
        <p:spPr>
          <a:xfrm>
            <a:off x="7986568" y="4321320"/>
            <a:ext cx="2351315" cy="2351315"/>
          </a:xfrm>
          <a:prstGeom prst="diamond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6" name="Diamond 15"/>
          <p:cNvSpPr/>
          <p:nvPr userDrawn="1"/>
        </p:nvSpPr>
        <p:spPr>
          <a:xfrm>
            <a:off x="7986568" y="4568062"/>
            <a:ext cx="2351315" cy="2351315"/>
          </a:xfrm>
          <a:prstGeom prst="diamond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7" name="Text Placeholder 5"/>
          <p:cNvSpPr>
            <a:spLocks noGrp="1"/>
          </p:cNvSpPr>
          <p:nvPr>
            <p:ph type="body" sz="quarter" idx="20" hasCustomPrompt="1"/>
          </p:nvPr>
        </p:nvSpPr>
        <p:spPr>
          <a:xfrm>
            <a:off x="8164395" y="5437958"/>
            <a:ext cx="1995659" cy="611524"/>
          </a:xfrm>
        </p:spPr>
        <p:txBody>
          <a:bodyPr numCol="1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18" name="Text Placeholder 5"/>
          <p:cNvSpPr>
            <a:spLocks noGrp="1"/>
          </p:cNvSpPr>
          <p:nvPr>
            <p:ph type="body" sz="quarter" idx="21" hasCustomPrompt="1"/>
          </p:nvPr>
        </p:nvSpPr>
        <p:spPr>
          <a:xfrm>
            <a:off x="7266617" y="2600613"/>
            <a:ext cx="3718315" cy="1524701"/>
          </a:xfrm>
        </p:spPr>
        <p:txBody>
          <a:bodyPr anchor="b"/>
          <a:lstStyle>
            <a:lvl1pPr marL="0" indent="0" algn="l"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9" name="Diamond 18"/>
          <p:cNvSpPr/>
          <p:nvPr userDrawn="1"/>
        </p:nvSpPr>
        <p:spPr>
          <a:xfrm rot="10800000">
            <a:off x="10927314" y="4814804"/>
            <a:ext cx="2351315" cy="2351315"/>
          </a:xfrm>
          <a:prstGeom prst="diamond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20" name="Diamond 19"/>
          <p:cNvSpPr/>
          <p:nvPr userDrawn="1"/>
        </p:nvSpPr>
        <p:spPr>
          <a:xfrm rot="10800000">
            <a:off x="10927314" y="4568062"/>
            <a:ext cx="2351315" cy="2351315"/>
          </a:xfrm>
          <a:prstGeom prst="diamond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21" name="Text Placeholder 5"/>
          <p:cNvSpPr>
            <a:spLocks noGrp="1"/>
          </p:cNvSpPr>
          <p:nvPr>
            <p:ph type="body" sz="quarter" idx="22" hasCustomPrompt="1"/>
          </p:nvPr>
        </p:nvSpPr>
        <p:spPr>
          <a:xfrm>
            <a:off x="11105141" y="5437958"/>
            <a:ext cx="1995659" cy="611524"/>
          </a:xfrm>
        </p:spPr>
        <p:txBody>
          <a:bodyPr numCol="1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22" name="Text Placeholder 5"/>
          <p:cNvSpPr>
            <a:spLocks noGrp="1"/>
          </p:cNvSpPr>
          <p:nvPr>
            <p:ph type="body" sz="quarter" idx="23" hasCustomPrompt="1"/>
          </p:nvPr>
        </p:nvSpPr>
        <p:spPr>
          <a:xfrm>
            <a:off x="10243942" y="7362124"/>
            <a:ext cx="3718315" cy="1524701"/>
          </a:xfrm>
        </p:spPr>
        <p:txBody>
          <a:bodyPr anchor="t"/>
          <a:lstStyle>
            <a:lvl1pPr marL="0" indent="0" algn="l"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3" name="Diamond 22"/>
          <p:cNvSpPr/>
          <p:nvPr userDrawn="1"/>
        </p:nvSpPr>
        <p:spPr>
          <a:xfrm>
            <a:off x="13868060" y="4321320"/>
            <a:ext cx="2351315" cy="2351315"/>
          </a:xfrm>
          <a:prstGeom prst="diamond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24" name="Diamond 23"/>
          <p:cNvSpPr/>
          <p:nvPr userDrawn="1"/>
        </p:nvSpPr>
        <p:spPr>
          <a:xfrm>
            <a:off x="13868060" y="4568062"/>
            <a:ext cx="2351315" cy="2351315"/>
          </a:xfrm>
          <a:prstGeom prst="diamond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25" name="Text Placeholder 5"/>
          <p:cNvSpPr>
            <a:spLocks noGrp="1"/>
          </p:cNvSpPr>
          <p:nvPr>
            <p:ph type="body" sz="quarter" idx="24" hasCustomPrompt="1"/>
          </p:nvPr>
        </p:nvSpPr>
        <p:spPr>
          <a:xfrm>
            <a:off x="14045887" y="5437958"/>
            <a:ext cx="1995659" cy="611524"/>
          </a:xfrm>
        </p:spPr>
        <p:txBody>
          <a:bodyPr numCol="1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26" name="Text Placeholder 5"/>
          <p:cNvSpPr>
            <a:spLocks noGrp="1"/>
          </p:cNvSpPr>
          <p:nvPr>
            <p:ph type="body" sz="quarter" idx="25" hasCustomPrompt="1"/>
          </p:nvPr>
        </p:nvSpPr>
        <p:spPr>
          <a:xfrm>
            <a:off x="13184558" y="2600613"/>
            <a:ext cx="3718315" cy="1524701"/>
          </a:xfrm>
        </p:spPr>
        <p:txBody>
          <a:bodyPr anchor="b"/>
          <a:lstStyle>
            <a:lvl1pPr marL="0" indent="0" algn="l"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7" name="Title 1"/>
          <p:cNvSpPr>
            <a:spLocks noGrp="1"/>
          </p:cNvSpPr>
          <p:nvPr>
            <p:ph type="title" hasCustomPrompt="1"/>
          </p:nvPr>
        </p:nvSpPr>
        <p:spPr>
          <a:xfrm>
            <a:off x="3022600" y="1250122"/>
            <a:ext cx="12242800" cy="1042908"/>
          </a:xfrm>
        </p:spPr>
        <p:txBody>
          <a:bodyPr anchor="b"/>
          <a:lstStyle>
            <a:lvl1pPr algn="ctr">
              <a:defRPr/>
            </a:lvl1pPr>
          </a:lstStyle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39476446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mple process 3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4" name="Straight Connector 23"/>
          <p:cNvCxnSpPr/>
          <p:nvPr userDrawn="1"/>
        </p:nvCxnSpPr>
        <p:spPr>
          <a:xfrm>
            <a:off x="0" y="4227512"/>
            <a:ext cx="18288000" cy="0"/>
          </a:xfrm>
          <a:prstGeom prst="line">
            <a:avLst/>
          </a:prstGeom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Diamond 4"/>
          <p:cNvSpPr/>
          <p:nvPr userDrawn="1"/>
        </p:nvSpPr>
        <p:spPr>
          <a:xfrm>
            <a:off x="3937000" y="3588883"/>
            <a:ext cx="1277258" cy="1277258"/>
          </a:xfrm>
          <a:prstGeom prst="diamond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14" hasCustomPrompt="1"/>
          </p:nvPr>
        </p:nvSpPr>
        <p:spPr>
          <a:xfrm rot="18900000">
            <a:off x="4642653" y="2656178"/>
            <a:ext cx="2465051" cy="569418"/>
          </a:xfrm>
        </p:spPr>
        <p:txBody>
          <a:bodyPr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14" name="Text Placeholder 5"/>
          <p:cNvSpPr>
            <a:spLocks noGrp="1"/>
          </p:cNvSpPr>
          <p:nvPr>
            <p:ph type="body" sz="quarter" idx="16" hasCustomPrompt="1"/>
          </p:nvPr>
        </p:nvSpPr>
        <p:spPr>
          <a:xfrm rot="18900000">
            <a:off x="13782910" y="2656179"/>
            <a:ext cx="2465051" cy="569418"/>
          </a:xfrm>
        </p:spPr>
        <p:txBody>
          <a:bodyPr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15" name="Text Placeholder 5"/>
          <p:cNvSpPr>
            <a:spLocks noGrp="1"/>
          </p:cNvSpPr>
          <p:nvPr>
            <p:ph type="body" sz="quarter" idx="17" hasCustomPrompt="1"/>
          </p:nvPr>
        </p:nvSpPr>
        <p:spPr>
          <a:xfrm rot="18900000">
            <a:off x="3990571" y="5012235"/>
            <a:ext cx="2311707" cy="569418"/>
          </a:xfrm>
        </p:spPr>
        <p:txBody>
          <a:bodyPr anchor="ctr"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16" name="Text Placeholder 5"/>
          <p:cNvSpPr>
            <a:spLocks noGrp="1"/>
          </p:cNvSpPr>
          <p:nvPr>
            <p:ph type="body" sz="quarter" idx="18" hasCustomPrompt="1"/>
          </p:nvPr>
        </p:nvSpPr>
        <p:spPr>
          <a:xfrm rot="18900000">
            <a:off x="6732863" y="5175213"/>
            <a:ext cx="2311707" cy="569418"/>
          </a:xfrm>
        </p:spPr>
        <p:txBody>
          <a:bodyPr anchor="ctr"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19" name="Text Placeholder 5"/>
          <p:cNvSpPr>
            <a:spLocks noGrp="1"/>
          </p:cNvSpPr>
          <p:nvPr>
            <p:ph type="body" sz="quarter" idx="20" hasCustomPrompt="1"/>
          </p:nvPr>
        </p:nvSpPr>
        <p:spPr>
          <a:xfrm rot="18900000">
            <a:off x="9827014" y="5012235"/>
            <a:ext cx="2311707" cy="569418"/>
          </a:xfrm>
        </p:spPr>
        <p:txBody>
          <a:bodyPr anchor="ctr"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20" name="Text Placeholder 5"/>
          <p:cNvSpPr>
            <a:spLocks noGrp="1"/>
          </p:cNvSpPr>
          <p:nvPr>
            <p:ph type="body" sz="quarter" idx="21" hasCustomPrompt="1"/>
          </p:nvPr>
        </p:nvSpPr>
        <p:spPr>
          <a:xfrm rot="18900000">
            <a:off x="7396867" y="2816416"/>
            <a:ext cx="2465051" cy="569418"/>
          </a:xfrm>
        </p:spPr>
        <p:txBody>
          <a:bodyPr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23" name="Text Placeholder 5"/>
          <p:cNvSpPr>
            <a:spLocks noGrp="1"/>
          </p:cNvSpPr>
          <p:nvPr>
            <p:ph type="body" sz="quarter" idx="22" hasCustomPrompt="1"/>
          </p:nvPr>
        </p:nvSpPr>
        <p:spPr>
          <a:xfrm rot="18900000">
            <a:off x="10651818" y="2816417"/>
            <a:ext cx="2465051" cy="569418"/>
          </a:xfrm>
        </p:spPr>
        <p:txBody>
          <a:bodyPr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27" name="Title 1"/>
          <p:cNvSpPr>
            <a:spLocks noGrp="1"/>
          </p:cNvSpPr>
          <p:nvPr>
            <p:ph type="title" hasCustomPrompt="1"/>
          </p:nvPr>
        </p:nvSpPr>
        <p:spPr>
          <a:xfrm>
            <a:off x="1403350" y="7000825"/>
            <a:ext cx="5724525" cy="2048004"/>
          </a:xfrm>
        </p:spPr>
        <p:txBody>
          <a:bodyPr anchor="ctr"/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Slide title</a:t>
            </a:r>
            <a:endParaRPr kumimoji="1" lang="ja-JP" altLang="en-US" dirty="0"/>
          </a:p>
        </p:txBody>
      </p:sp>
      <p:sp>
        <p:nvSpPr>
          <p:cNvPr id="28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7578969" y="7188201"/>
            <a:ext cx="7686431" cy="1663700"/>
          </a:xfrm>
        </p:spPr>
        <p:txBody>
          <a:bodyPr anchor="ctr"/>
          <a:lstStyle>
            <a:lvl1pPr marL="0" indent="0" algn="just">
              <a:spcBef>
                <a:spcPts val="0"/>
              </a:spcBef>
              <a:buFontTx/>
              <a:buNone/>
              <a:defRPr>
                <a:solidFill>
                  <a:schemeClr val="bg1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8" name="Diamond 7"/>
          <p:cNvSpPr/>
          <p:nvPr userDrawn="1"/>
        </p:nvSpPr>
        <p:spPr>
          <a:xfrm>
            <a:off x="5885543" y="3908197"/>
            <a:ext cx="638629" cy="638629"/>
          </a:xfrm>
          <a:prstGeom prst="diamond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9" name="Diamond 8"/>
          <p:cNvSpPr/>
          <p:nvPr userDrawn="1"/>
        </p:nvSpPr>
        <p:spPr>
          <a:xfrm>
            <a:off x="7195457" y="3908197"/>
            <a:ext cx="638629" cy="638629"/>
          </a:xfrm>
          <a:prstGeom prst="diamond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6" name="Diamond 5"/>
          <p:cNvSpPr/>
          <p:nvPr userDrawn="1"/>
        </p:nvSpPr>
        <p:spPr>
          <a:xfrm>
            <a:off x="8505371" y="3588883"/>
            <a:ext cx="1277258" cy="1277258"/>
          </a:xfrm>
          <a:prstGeom prst="diamond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0" name="Diamond 9"/>
          <p:cNvSpPr/>
          <p:nvPr userDrawn="1"/>
        </p:nvSpPr>
        <p:spPr>
          <a:xfrm>
            <a:off x="10453914" y="3908197"/>
            <a:ext cx="638629" cy="638629"/>
          </a:xfrm>
          <a:prstGeom prst="diamond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1" name="Diamond 10"/>
          <p:cNvSpPr/>
          <p:nvPr userDrawn="1"/>
        </p:nvSpPr>
        <p:spPr>
          <a:xfrm>
            <a:off x="11763828" y="3908197"/>
            <a:ext cx="638629" cy="638629"/>
          </a:xfrm>
          <a:prstGeom prst="diamond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7" name="Diamond 6"/>
          <p:cNvSpPr/>
          <p:nvPr userDrawn="1"/>
        </p:nvSpPr>
        <p:spPr>
          <a:xfrm>
            <a:off x="13073743" y="3588883"/>
            <a:ext cx="1277258" cy="1277258"/>
          </a:xfrm>
          <a:prstGeom prst="diamond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21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11169650" y="9616425"/>
            <a:ext cx="6781800" cy="547603"/>
          </a:xfrm>
        </p:spPr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22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16757650" y="8877368"/>
            <a:ext cx="1219200" cy="1012858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64101401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low st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: Shape 11"/>
          <p:cNvSpPr/>
          <p:nvPr userDrawn="1"/>
        </p:nvSpPr>
        <p:spPr>
          <a:xfrm rot="10800000">
            <a:off x="11160125" y="3756201"/>
            <a:ext cx="3718316" cy="1108444"/>
          </a:xfrm>
          <a:custGeom>
            <a:avLst/>
            <a:gdLst>
              <a:gd name="connsiteX0" fmla="*/ 3718316 w 3718316"/>
              <a:gd name="connsiteY0" fmla="*/ 1108444 h 1108444"/>
              <a:gd name="connsiteX1" fmla="*/ 0 w 3718316"/>
              <a:gd name="connsiteY1" fmla="*/ 1108444 h 1108444"/>
              <a:gd name="connsiteX2" fmla="*/ 0 w 3718316"/>
              <a:gd name="connsiteY2" fmla="*/ 202304 h 1108444"/>
              <a:gd name="connsiteX3" fmla="*/ 1751347 w 3718316"/>
              <a:gd name="connsiteY3" fmla="*/ 202304 h 1108444"/>
              <a:gd name="connsiteX4" fmla="*/ 1868683 w 3718316"/>
              <a:gd name="connsiteY4" fmla="*/ 0 h 1108444"/>
              <a:gd name="connsiteX5" fmla="*/ 1986019 w 3718316"/>
              <a:gd name="connsiteY5" fmla="*/ 202304 h 1108444"/>
              <a:gd name="connsiteX6" fmla="*/ 3718316 w 3718316"/>
              <a:gd name="connsiteY6" fmla="*/ 202304 h 11084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718316" h="1108444">
                <a:moveTo>
                  <a:pt x="3718316" y="1108444"/>
                </a:moveTo>
                <a:lnTo>
                  <a:pt x="0" y="1108444"/>
                </a:lnTo>
                <a:lnTo>
                  <a:pt x="0" y="202304"/>
                </a:lnTo>
                <a:lnTo>
                  <a:pt x="1751347" y="202304"/>
                </a:lnTo>
                <a:lnTo>
                  <a:pt x="1868683" y="0"/>
                </a:lnTo>
                <a:lnTo>
                  <a:pt x="1986019" y="202304"/>
                </a:lnTo>
                <a:lnTo>
                  <a:pt x="3718316" y="202304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5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1403351" y="1398588"/>
            <a:ext cx="5111750" cy="7488237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6" name="Oval 5"/>
          <p:cNvSpPr/>
          <p:nvPr userDrawn="1"/>
        </p:nvSpPr>
        <p:spPr>
          <a:xfrm>
            <a:off x="7017038" y="5031869"/>
            <a:ext cx="221673" cy="221673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cxnSp>
        <p:nvCxnSpPr>
          <p:cNvPr id="7" name="Straight Connector 6"/>
          <p:cNvCxnSpPr>
            <a:stCxn id="6" idx="6"/>
            <a:endCxn id="8" idx="2"/>
          </p:cNvCxnSpPr>
          <p:nvPr userDrawn="1"/>
        </p:nvCxnSpPr>
        <p:spPr>
          <a:xfrm>
            <a:off x="7238711" y="5142706"/>
            <a:ext cx="5669735" cy="0"/>
          </a:xfrm>
          <a:prstGeom prst="line">
            <a:avLst/>
          </a:prstGeom>
          <a:ln w="127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 userDrawn="1"/>
        </p:nvSpPr>
        <p:spPr>
          <a:xfrm>
            <a:off x="12908446" y="5031869"/>
            <a:ext cx="221673" cy="221673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11298262" y="3883593"/>
            <a:ext cx="3432517" cy="611524"/>
          </a:xfrm>
        </p:spPr>
        <p:txBody>
          <a:bodyPr numCol="1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15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11160126" y="5361730"/>
            <a:ext cx="3718316" cy="3525096"/>
          </a:xfrm>
        </p:spPr>
        <p:txBody>
          <a:bodyPr anchor="t"/>
          <a:lstStyle>
            <a:lvl1pPr marL="0" indent="0" algn="just"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cxnSp>
        <p:nvCxnSpPr>
          <p:cNvPr id="16" name="Straight Connector 15"/>
          <p:cNvCxnSpPr>
            <a:stCxn id="8" idx="6"/>
          </p:cNvCxnSpPr>
          <p:nvPr userDrawn="1"/>
        </p:nvCxnSpPr>
        <p:spPr>
          <a:xfrm>
            <a:off x="13130119" y="5142706"/>
            <a:ext cx="5157881" cy="0"/>
          </a:xfrm>
          <a:prstGeom prst="line">
            <a:avLst/>
          </a:prstGeom>
          <a:ln w="127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itle 1"/>
          <p:cNvSpPr>
            <a:spLocks noGrp="1"/>
          </p:cNvSpPr>
          <p:nvPr>
            <p:ph type="title" hasCustomPrompt="1"/>
          </p:nvPr>
        </p:nvSpPr>
        <p:spPr>
          <a:xfrm>
            <a:off x="7127875" y="1398587"/>
            <a:ext cx="7740650" cy="2079553"/>
          </a:xfrm>
        </p:spPr>
        <p:txBody>
          <a:bodyPr anchor="t"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614208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ide image a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1398588"/>
            <a:ext cx="18288000" cy="3743325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4337050" y="6669464"/>
            <a:ext cx="9613900" cy="1931833"/>
          </a:xfrm>
        </p:spPr>
        <p:txBody>
          <a:bodyPr anchor="t"/>
          <a:lstStyle>
            <a:lvl1pPr marL="0" indent="0" algn="ctr"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3022600" y="5382756"/>
            <a:ext cx="12242800" cy="1141568"/>
          </a:xfrm>
        </p:spPr>
        <p:txBody>
          <a:bodyPr anchor="b"/>
          <a:lstStyle>
            <a:lvl1pPr algn="ctr">
              <a:defRPr/>
            </a:lvl1pPr>
          </a:lstStyle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37908017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low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cxnSp>
        <p:nvCxnSpPr>
          <p:cNvPr id="5" name="Straight Connector 4"/>
          <p:cNvCxnSpPr>
            <a:endCxn id="8" idx="2"/>
          </p:cNvCxnSpPr>
          <p:nvPr userDrawn="1"/>
        </p:nvCxnSpPr>
        <p:spPr>
          <a:xfrm>
            <a:off x="-6350" y="5141913"/>
            <a:ext cx="3146909" cy="0"/>
          </a:xfrm>
          <a:prstGeom prst="line">
            <a:avLst/>
          </a:prstGeom>
          <a:ln w="127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 userDrawn="1"/>
        </p:nvSpPr>
        <p:spPr>
          <a:xfrm>
            <a:off x="3140559" y="5031076"/>
            <a:ext cx="221673" cy="221673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1" name="Freeform: Shape 10"/>
          <p:cNvSpPr/>
          <p:nvPr userDrawn="1"/>
        </p:nvSpPr>
        <p:spPr>
          <a:xfrm rot="10800000">
            <a:off x="1403350" y="3756201"/>
            <a:ext cx="3718316" cy="1108444"/>
          </a:xfrm>
          <a:custGeom>
            <a:avLst/>
            <a:gdLst>
              <a:gd name="connsiteX0" fmla="*/ 3718316 w 3718316"/>
              <a:gd name="connsiteY0" fmla="*/ 1108444 h 1108444"/>
              <a:gd name="connsiteX1" fmla="*/ 0 w 3718316"/>
              <a:gd name="connsiteY1" fmla="*/ 1108444 h 1108444"/>
              <a:gd name="connsiteX2" fmla="*/ 0 w 3718316"/>
              <a:gd name="connsiteY2" fmla="*/ 202304 h 1108444"/>
              <a:gd name="connsiteX3" fmla="*/ 1751347 w 3718316"/>
              <a:gd name="connsiteY3" fmla="*/ 202304 h 1108444"/>
              <a:gd name="connsiteX4" fmla="*/ 1868683 w 3718316"/>
              <a:gd name="connsiteY4" fmla="*/ 0 h 1108444"/>
              <a:gd name="connsiteX5" fmla="*/ 1986019 w 3718316"/>
              <a:gd name="connsiteY5" fmla="*/ 202304 h 1108444"/>
              <a:gd name="connsiteX6" fmla="*/ 3718316 w 3718316"/>
              <a:gd name="connsiteY6" fmla="*/ 202304 h 11084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718316" h="1108444">
                <a:moveTo>
                  <a:pt x="3718316" y="1108444"/>
                </a:moveTo>
                <a:lnTo>
                  <a:pt x="0" y="1108444"/>
                </a:lnTo>
                <a:lnTo>
                  <a:pt x="0" y="202304"/>
                </a:lnTo>
                <a:lnTo>
                  <a:pt x="1751347" y="202304"/>
                </a:lnTo>
                <a:lnTo>
                  <a:pt x="1868683" y="0"/>
                </a:lnTo>
                <a:lnTo>
                  <a:pt x="1986019" y="202304"/>
                </a:lnTo>
                <a:lnTo>
                  <a:pt x="3718316" y="202304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1541487" y="3883593"/>
            <a:ext cx="3432517" cy="611524"/>
          </a:xfrm>
        </p:spPr>
        <p:txBody>
          <a:bodyPr numCol="1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14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1403351" y="5361730"/>
            <a:ext cx="3718315" cy="3525096"/>
          </a:xfrm>
        </p:spPr>
        <p:txBody>
          <a:bodyPr anchor="t"/>
          <a:lstStyle>
            <a:lvl1pPr marL="0" indent="0" algn="just"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cxnSp>
        <p:nvCxnSpPr>
          <p:cNvPr id="15" name="Straight Connector 14"/>
          <p:cNvCxnSpPr>
            <a:stCxn id="8" idx="6"/>
            <a:endCxn id="23" idx="2"/>
          </p:cNvCxnSpPr>
          <p:nvPr userDrawn="1"/>
        </p:nvCxnSpPr>
        <p:spPr>
          <a:xfrm>
            <a:off x="3362232" y="5141913"/>
            <a:ext cx="5670931" cy="0"/>
          </a:xfrm>
          <a:prstGeom prst="line">
            <a:avLst/>
          </a:prstGeom>
          <a:ln w="127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 userDrawn="1"/>
        </p:nvSpPr>
        <p:spPr>
          <a:xfrm>
            <a:off x="9033163" y="5031076"/>
            <a:ext cx="221673" cy="221673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25" name="Freeform: Shape 24"/>
          <p:cNvSpPr/>
          <p:nvPr userDrawn="1"/>
        </p:nvSpPr>
        <p:spPr>
          <a:xfrm>
            <a:off x="7284842" y="5431541"/>
            <a:ext cx="3718316" cy="1108444"/>
          </a:xfrm>
          <a:custGeom>
            <a:avLst/>
            <a:gdLst>
              <a:gd name="connsiteX0" fmla="*/ 3718316 w 3718316"/>
              <a:gd name="connsiteY0" fmla="*/ 1108444 h 1108444"/>
              <a:gd name="connsiteX1" fmla="*/ 0 w 3718316"/>
              <a:gd name="connsiteY1" fmla="*/ 1108444 h 1108444"/>
              <a:gd name="connsiteX2" fmla="*/ 0 w 3718316"/>
              <a:gd name="connsiteY2" fmla="*/ 202304 h 1108444"/>
              <a:gd name="connsiteX3" fmla="*/ 1751347 w 3718316"/>
              <a:gd name="connsiteY3" fmla="*/ 202304 h 1108444"/>
              <a:gd name="connsiteX4" fmla="*/ 1868683 w 3718316"/>
              <a:gd name="connsiteY4" fmla="*/ 0 h 1108444"/>
              <a:gd name="connsiteX5" fmla="*/ 1986019 w 3718316"/>
              <a:gd name="connsiteY5" fmla="*/ 202304 h 1108444"/>
              <a:gd name="connsiteX6" fmla="*/ 3718316 w 3718316"/>
              <a:gd name="connsiteY6" fmla="*/ 202304 h 11084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718316" h="1108444">
                <a:moveTo>
                  <a:pt x="3718316" y="1108444"/>
                </a:moveTo>
                <a:lnTo>
                  <a:pt x="0" y="1108444"/>
                </a:lnTo>
                <a:lnTo>
                  <a:pt x="0" y="202304"/>
                </a:lnTo>
                <a:lnTo>
                  <a:pt x="1751347" y="202304"/>
                </a:lnTo>
                <a:lnTo>
                  <a:pt x="1868683" y="0"/>
                </a:lnTo>
                <a:lnTo>
                  <a:pt x="1986019" y="202304"/>
                </a:lnTo>
                <a:lnTo>
                  <a:pt x="3718316" y="202304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26" name="Text Placeholder 5"/>
          <p:cNvSpPr>
            <a:spLocks noGrp="1"/>
          </p:cNvSpPr>
          <p:nvPr>
            <p:ph type="body" sz="quarter" idx="17" hasCustomPrompt="1"/>
          </p:nvPr>
        </p:nvSpPr>
        <p:spPr>
          <a:xfrm>
            <a:off x="7422979" y="5784016"/>
            <a:ext cx="3432517" cy="611524"/>
          </a:xfrm>
        </p:spPr>
        <p:txBody>
          <a:bodyPr numCol="1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27" name="Text Placeholder 5"/>
          <p:cNvSpPr>
            <a:spLocks noGrp="1"/>
          </p:cNvSpPr>
          <p:nvPr>
            <p:ph type="body" sz="quarter" idx="18" hasCustomPrompt="1"/>
          </p:nvPr>
        </p:nvSpPr>
        <p:spPr>
          <a:xfrm>
            <a:off x="7280079" y="1416584"/>
            <a:ext cx="3718315" cy="3525096"/>
          </a:xfrm>
        </p:spPr>
        <p:txBody>
          <a:bodyPr anchor="b"/>
          <a:lstStyle>
            <a:lvl1pPr marL="0" indent="0" algn="just"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cxnSp>
        <p:nvCxnSpPr>
          <p:cNvPr id="30" name="Straight Connector 29"/>
          <p:cNvCxnSpPr>
            <a:stCxn id="23" idx="6"/>
            <a:endCxn id="38" idx="2"/>
          </p:cNvCxnSpPr>
          <p:nvPr userDrawn="1"/>
        </p:nvCxnSpPr>
        <p:spPr>
          <a:xfrm>
            <a:off x="9254836" y="5141913"/>
            <a:ext cx="5664581" cy="0"/>
          </a:xfrm>
          <a:prstGeom prst="line">
            <a:avLst/>
          </a:prstGeom>
          <a:ln w="127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Oval 37"/>
          <p:cNvSpPr/>
          <p:nvPr userDrawn="1"/>
        </p:nvSpPr>
        <p:spPr>
          <a:xfrm>
            <a:off x="14919417" y="5031076"/>
            <a:ext cx="221673" cy="221673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40" name="Freeform: Shape 39"/>
          <p:cNvSpPr/>
          <p:nvPr userDrawn="1"/>
        </p:nvSpPr>
        <p:spPr>
          <a:xfrm rot="10800000">
            <a:off x="13156807" y="3756201"/>
            <a:ext cx="3718316" cy="1108444"/>
          </a:xfrm>
          <a:custGeom>
            <a:avLst/>
            <a:gdLst>
              <a:gd name="connsiteX0" fmla="*/ 3718316 w 3718316"/>
              <a:gd name="connsiteY0" fmla="*/ 1108444 h 1108444"/>
              <a:gd name="connsiteX1" fmla="*/ 0 w 3718316"/>
              <a:gd name="connsiteY1" fmla="*/ 1108444 h 1108444"/>
              <a:gd name="connsiteX2" fmla="*/ 0 w 3718316"/>
              <a:gd name="connsiteY2" fmla="*/ 202304 h 1108444"/>
              <a:gd name="connsiteX3" fmla="*/ 1751347 w 3718316"/>
              <a:gd name="connsiteY3" fmla="*/ 202304 h 1108444"/>
              <a:gd name="connsiteX4" fmla="*/ 1868683 w 3718316"/>
              <a:gd name="connsiteY4" fmla="*/ 0 h 1108444"/>
              <a:gd name="connsiteX5" fmla="*/ 1986019 w 3718316"/>
              <a:gd name="connsiteY5" fmla="*/ 202304 h 1108444"/>
              <a:gd name="connsiteX6" fmla="*/ 3718316 w 3718316"/>
              <a:gd name="connsiteY6" fmla="*/ 202304 h 11084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718316" h="1108444">
                <a:moveTo>
                  <a:pt x="3718316" y="1108444"/>
                </a:moveTo>
                <a:lnTo>
                  <a:pt x="0" y="1108444"/>
                </a:lnTo>
                <a:lnTo>
                  <a:pt x="0" y="202304"/>
                </a:lnTo>
                <a:lnTo>
                  <a:pt x="1751347" y="202304"/>
                </a:lnTo>
                <a:lnTo>
                  <a:pt x="1868683" y="0"/>
                </a:lnTo>
                <a:lnTo>
                  <a:pt x="1986019" y="202304"/>
                </a:lnTo>
                <a:lnTo>
                  <a:pt x="3718316" y="202304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41" name="Text Placeholder 5"/>
          <p:cNvSpPr>
            <a:spLocks noGrp="1"/>
          </p:cNvSpPr>
          <p:nvPr>
            <p:ph type="body" sz="quarter" idx="19" hasCustomPrompt="1"/>
          </p:nvPr>
        </p:nvSpPr>
        <p:spPr>
          <a:xfrm>
            <a:off x="13294944" y="3883593"/>
            <a:ext cx="3432517" cy="611524"/>
          </a:xfrm>
        </p:spPr>
        <p:txBody>
          <a:bodyPr numCol="1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42" name="Text Placeholder 5"/>
          <p:cNvSpPr>
            <a:spLocks noGrp="1"/>
          </p:cNvSpPr>
          <p:nvPr>
            <p:ph type="body" sz="quarter" idx="20" hasCustomPrompt="1"/>
          </p:nvPr>
        </p:nvSpPr>
        <p:spPr>
          <a:xfrm>
            <a:off x="13143765" y="5361730"/>
            <a:ext cx="3718315" cy="3525096"/>
          </a:xfrm>
        </p:spPr>
        <p:txBody>
          <a:bodyPr anchor="t"/>
          <a:lstStyle>
            <a:lvl1pPr marL="0" indent="0" algn="just"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cxnSp>
        <p:nvCxnSpPr>
          <p:cNvPr id="43" name="Straight Connector 42"/>
          <p:cNvCxnSpPr>
            <a:stCxn id="38" idx="6"/>
          </p:cNvCxnSpPr>
          <p:nvPr userDrawn="1"/>
        </p:nvCxnSpPr>
        <p:spPr>
          <a:xfrm>
            <a:off x="15141090" y="5141913"/>
            <a:ext cx="3152868" cy="0"/>
          </a:xfrm>
          <a:prstGeom prst="line">
            <a:avLst/>
          </a:prstGeom>
          <a:ln w="127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803564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low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cxnSp>
        <p:nvCxnSpPr>
          <p:cNvPr id="5" name="Straight Connector 4"/>
          <p:cNvCxnSpPr>
            <a:endCxn id="8" idx="2"/>
          </p:cNvCxnSpPr>
          <p:nvPr userDrawn="1"/>
        </p:nvCxnSpPr>
        <p:spPr>
          <a:xfrm>
            <a:off x="-6350" y="5141913"/>
            <a:ext cx="3146909" cy="0"/>
          </a:xfrm>
          <a:prstGeom prst="line">
            <a:avLst/>
          </a:prstGeom>
          <a:ln w="127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 userDrawn="1"/>
        </p:nvSpPr>
        <p:spPr>
          <a:xfrm>
            <a:off x="3140559" y="5031076"/>
            <a:ext cx="221673" cy="221673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25" name="Freeform: Shape 24"/>
          <p:cNvSpPr/>
          <p:nvPr userDrawn="1"/>
        </p:nvSpPr>
        <p:spPr>
          <a:xfrm>
            <a:off x="1384300" y="5431541"/>
            <a:ext cx="3718316" cy="1108444"/>
          </a:xfrm>
          <a:custGeom>
            <a:avLst/>
            <a:gdLst>
              <a:gd name="connsiteX0" fmla="*/ 3718316 w 3718316"/>
              <a:gd name="connsiteY0" fmla="*/ 1108444 h 1108444"/>
              <a:gd name="connsiteX1" fmla="*/ 0 w 3718316"/>
              <a:gd name="connsiteY1" fmla="*/ 1108444 h 1108444"/>
              <a:gd name="connsiteX2" fmla="*/ 0 w 3718316"/>
              <a:gd name="connsiteY2" fmla="*/ 202304 h 1108444"/>
              <a:gd name="connsiteX3" fmla="*/ 1751347 w 3718316"/>
              <a:gd name="connsiteY3" fmla="*/ 202304 h 1108444"/>
              <a:gd name="connsiteX4" fmla="*/ 1868683 w 3718316"/>
              <a:gd name="connsiteY4" fmla="*/ 0 h 1108444"/>
              <a:gd name="connsiteX5" fmla="*/ 1986019 w 3718316"/>
              <a:gd name="connsiteY5" fmla="*/ 202304 h 1108444"/>
              <a:gd name="connsiteX6" fmla="*/ 3718316 w 3718316"/>
              <a:gd name="connsiteY6" fmla="*/ 202304 h 11084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718316" h="1108444">
                <a:moveTo>
                  <a:pt x="3718316" y="1108444"/>
                </a:moveTo>
                <a:lnTo>
                  <a:pt x="0" y="1108444"/>
                </a:lnTo>
                <a:lnTo>
                  <a:pt x="0" y="202304"/>
                </a:lnTo>
                <a:lnTo>
                  <a:pt x="1751347" y="202304"/>
                </a:lnTo>
                <a:lnTo>
                  <a:pt x="1868683" y="0"/>
                </a:lnTo>
                <a:lnTo>
                  <a:pt x="1986019" y="202304"/>
                </a:lnTo>
                <a:lnTo>
                  <a:pt x="3718316" y="202304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26" name="Text Placeholder 5"/>
          <p:cNvSpPr>
            <a:spLocks noGrp="1"/>
          </p:cNvSpPr>
          <p:nvPr>
            <p:ph type="body" sz="quarter" idx="17" hasCustomPrompt="1"/>
          </p:nvPr>
        </p:nvSpPr>
        <p:spPr>
          <a:xfrm>
            <a:off x="1522437" y="5784016"/>
            <a:ext cx="3432517" cy="611524"/>
          </a:xfrm>
        </p:spPr>
        <p:txBody>
          <a:bodyPr numCol="1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27" name="Text Placeholder 5"/>
          <p:cNvSpPr>
            <a:spLocks noGrp="1"/>
          </p:cNvSpPr>
          <p:nvPr>
            <p:ph type="body" sz="quarter" idx="18" hasCustomPrompt="1"/>
          </p:nvPr>
        </p:nvSpPr>
        <p:spPr>
          <a:xfrm>
            <a:off x="1398587" y="1416584"/>
            <a:ext cx="3718315" cy="3525096"/>
          </a:xfrm>
        </p:spPr>
        <p:txBody>
          <a:bodyPr anchor="b"/>
          <a:lstStyle>
            <a:lvl1pPr marL="0" indent="0" algn="just"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cxnSp>
        <p:nvCxnSpPr>
          <p:cNvPr id="30" name="Straight Connector 29"/>
          <p:cNvCxnSpPr>
            <a:stCxn id="8" idx="6"/>
            <a:endCxn id="38" idx="2"/>
          </p:cNvCxnSpPr>
          <p:nvPr userDrawn="1"/>
        </p:nvCxnSpPr>
        <p:spPr>
          <a:xfrm>
            <a:off x="3362232" y="5141913"/>
            <a:ext cx="5675693" cy="0"/>
          </a:xfrm>
          <a:prstGeom prst="line">
            <a:avLst/>
          </a:prstGeom>
          <a:ln w="127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Oval 37"/>
          <p:cNvSpPr/>
          <p:nvPr userDrawn="1"/>
        </p:nvSpPr>
        <p:spPr>
          <a:xfrm>
            <a:off x="9037925" y="5031076"/>
            <a:ext cx="221673" cy="221673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40" name="Freeform: Shape 39"/>
          <p:cNvSpPr/>
          <p:nvPr userDrawn="1"/>
        </p:nvSpPr>
        <p:spPr>
          <a:xfrm rot="10800000">
            <a:off x="7275315" y="3756201"/>
            <a:ext cx="3718316" cy="1108444"/>
          </a:xfrm>
          <a:custGeom>
            <a:avLst/>
            <a:gdLst>
              <a:gd name="connsiteX0" fmla="*/ 3718316 w 3718316"/>
              <a:gd name="connsiteY0" fmla="*/ 1108444 h 1108444"/>
              <a:gd name="connsiteX1" fmla="*/ 0 w 3718316"/>
              <a:gd name="connsiteY1" fmla="*/ 1108444 h 1108444"/>
              <a:gd name="connsiteX2" fmla="*/ 0 w 3718316"/>
              <a:gd name="connsiteY2" fmla="*/ 202304 h 1108444"/>
              <a:gd name="connsiteX3" fmla="*/ 1751347 w 3718316"/>
              <a:gd name="connsiteY3" fmla="*/ 202304 h 1108444"/>
              <a:gd name="connsiteX4" fmla="*/ 1868683 w 3718316"/>
              <a:gd name="connsiteY4" fmla="*/ 0 h 1108444"/>
              <a:gd name="connsiteX5" fmla="*/ 1986019 w 3718316"/>
              <a:gd name="connsiteY5" fmla="*/ 202304 h 1108444"/>
              <a:gd name="connsiteX6" fmla="*/ 3718316 w 3718316"/>
              <a:gd name="connsiteY6" fmla="*/ 202304 h 11084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718316" h="1108444">
                <a:moveTo>
                  <a:pt x="3718316" y="1108444"/>
                </a:moveTo>
                <a:lnTo>
                  <a:pt x="0" y="1108444"/>
                </a:lnTo>
                <a:lnTo>
                  <a:pt x="0" y="202304"/>
                </a:lnTo>
                <a:lnTo>
                  <a:pt x="1751347" y="202304"/>
                </a:lnTo>
                <a:lnTo>
                  <a:pt x="1868683" y="0"/>
                </a:lnTo>
                <a:lnTo>
                  <a:pt x="1986019" y="202304"/>
                </a:lnTo>
                <a:lnTo>
                  <a:pt x="3718316" y="202304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41" name="Text Placeholder 5"/>
          <p:cNvSpPr>
            <a:spLocks noGrp="1"/>
          </p:cNvSpPr>
          <p:nvPr>
            <p:ph type="body" sz="quarter" idx="19" hasCustomPrompt="1"/>
          </p:nvPr>
        </p:nvSpPr>
        <p:spPr>
          <a:xfrm>
            <a:off x="7413452" y="3883593"/>
            <a:ext cx="3432517" cy="611524"/>
          </a:xfrm>
        </p:spPr>
        <p:txBody>
          <a:bodyPr numCol="1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42" name="Text Placeholder 5"/>
          <p:cNvSpPr>
            <a:spLocks noGrp="1"/>
          </p:cNvSpPr>
          <p:nvPr>
            <p:ph type="body" sz="quarter" idx="20" hasCustomPrompt="1"/>
          </p:nvPr>
        </p:nvSpPr>
        <p:spPr>
          <a:xfrm>
            <a:off x="7262273" y="5361730"/>
            <a:ext cx="3718315" cy="3525096"/>
          </a:xfrm>
        </p:spPr>
        <p:txBody>
          <a:bodyPr anchor="t"/>
          <a:lstStyle>
            <a:lvl1pPr marL="0" indent="0" algn="just"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cxnSp>
        <p:nvCxnSpPr>
          <p:cNvPr id="43" name="Straight Connector 42"/>
          <p:cNvCxnSpPr>
            <a:stCxn id="38" idx="6"/>
          </p:cNvCxnSpPr>
          <p:nvPr userDrawn="1"/>
        </p:nvCxnSpPr>
        <p:spPr>
          <a:xfrm>
            <a:off x="9259598" y="5141913"/>
            <a:ext cx="9028402" cy="0"/>
          </a:xfrm>
          <a:prstGeom prst="line">
            <a:avLst/>
          </a:prstGeom>
          <a:ln w="127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11141071" y="1398588"/>
            <a:ext cx="5743579" cy="3263899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53492165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low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cxnSp>
        <p:nvCxnSpPr>
          <p:cNvPr id="5" name="Straight Connector 4"/>
          <p:cNvCxnSpPr>
            <a:endCxn id="8" idx="2"/>
          </p:cNvCxnSpPr>
          <p:nvPr userDrawn="1"/>
        </p:nvCxnSpPr>
        <p:spPr>
          <a:xfrm>
            <a:off x="-6350" y="5141913"/>
            <a:ext cx="3146909" cy="0"/>
          </a:xfrm>
          <a:prstGeom prst="line">
            <a:avLst/>
          </a:prstGeom>
          <a:ln w="127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 userDrawn="1"/>
        </p:nvSpPr>
        <p:spPr>
          <a:xfrm>
            <a:off x="3140559" y="5031076"/>
            <a:ext cx="221673" cy="221673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1" name="Freeform: Shape 10"/>
          <p:cNvSpPr/>
          <p:nvPr userDrawn="1"/>
        </p:nvSpPr>
        <p:spPr>
          <a:xfrm rot="10800000">
            <a:off x="1403350" y="3756201"/>
            <a:ext cx="3718316" cy="1108444"/>
          </a:xfrm>
          <a:custGeom>
            <a:avLst/>
            <a:gdLst>
              <a:gd name="connsiteX0" fmla="*/ 3718316 w 3718316"/>
              <a:gd name="connsiteY0" fmla="*/ 1108444 h 1108444"/>
              <a:gd name="connsiteX1" fmla="*/ 0 w 3718316"/>
              <a:gd name="connsiteY1" fmla="*/ 1108444 h 1108444"/>
              <a:gd name="connsiteX2" fmla="*/ 0 w 3718316"/>
              <a:gd name="connsiteY2" fmla="*/ 202304 h 1108444"/>
              <a:gd name="connsiteX3" fmla="*/ 1751347 w 3718316"/>
              <a:gd name="connsiteY3" fmla="*/ 202304 h 1108444"/>
              <a:gd name="connsiteX4" fmla="*/ 1868683 w 3718316"/>
              <a:gd name="connsiteY4" fmla="*/ 0 h 1108444"/>
              <a:gd name="connsiteX5" fmla="*/ 1986019 w 3718316"/>
              <a:gd name="connsiteY5" fmla="*/ 202304 h 1108444"/>
              <a:gd name="connsiteX6" fmla="*/ 3718316 w 3718316"/>
              <a:gd name="connsiteY6" fmla="*/ 202304 h 11084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718316" h="1108444">
                <a:moveTo>
                  <a:pt x="3718316" y="1108444"/>
                </a:moveTo>
                <a:lnTo>
                  <a:pt x="0" y="1108444"/>
                </a:lnTo>
                <a:lnTo>
                  <a:pt x="0" y="202304"/>
                </a:lnTo>
                <a:lnTo>
                  <a:pt x="1751347" y="202304"/>
                </a:lnTo>
                <a:lnTo>
                  <a:pt x="1868683" y="0"/>
                </a:lnTo>
                <a:lnTo>
                  <a:pt x="1986019" y="202304"/>
                </a:lnTo>
                <a:lnTo>
                  <a:pt x="3718316" y="202304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1541487" y="3883593"/>
            <a:ext cx="3432517" cy="611524"/>
          </a:xfrm>
        </p:spPr>
        <p:txBody>
          <a:bodyPr numCol="1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14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1403351" y="5361730"/>
            <a:ext cx="3718315" cy="3525096"/>
          </a:xfrm>
        </p:spPr>
        <p:txBody>
          <a:bodyPr anchor="t"/>
          <a:lstStyle>
            <a:lvl1pPr marL="0" indent="0" algn="just"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cxnSp>
        <p:nvCxnSpPr>
          <p:cNvPr id="15" name="Straight Connector 14"/>
          <p:cNvCxnSpPr>
            <a:stCxn id="8" idx="6"/>
            <a:endCxn id="23" idx="2"/>
          </p:cNvCxnSpPr>
          <p:nvPr userDrawn="1"/>
        </p:nvCxnSpPr>
        <p:spPr>
          <a:xfrm>
            <a:off x="3362232" y="5141913"/>
            <a:ext cx="7547552" cy="0"/>
          </a:xfrm>
          <a:prstGeom prst="line">
            <a:avLst/>
          </a:prstGeom>
          <a:ln w="127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 userDrawn="1"/>
        </p:nvSpPr>
        <p:spPr>
          <a:xfrm>
            <a:off x="10909784" y="5031076"/>
            <a:ext cx="221673" cy="221673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25" name="Freeform: Shape 24"/>
          <p:cNvSpPr/>
          <p:nvPr userDrawn="1"/>
        </p:nvSpPr>
        <p:spPr>
          <a:xfrm>
            <a:off x="9148763" y="5431541"/>
            <a:ext cx="3718316" cy="1108444"/>
          </a:xfrm>
          <a:custGeom>
            <a:avLst/>
            <a:gdLst>
              <a:gd name="connsiteX0" fmla="*/ 3718316 w 3718316"/>
              <a:gd name="connsiteY0" fmla="*/ 1108444 h 1108444"/>
              <a:gd name="connsiteX1" fmla="*/ 0 w 3718316"/>
              <a:gd name="connsiteY1" fmla="*/ 1108444 h 1108444"/>
              <a:gd name="connsiteX2" fmla="*/ 0 w 3718316"/>
              <a:gd name="connsiteY2" fmla="*/ 202304 h 1108444"/>
              <a:gd name="connsiteX3" fmla="*/ 1751347 w 3718316"/>
              <a:gd name="connsiteY3" fmla="*/ 202304 h 1108444"/>
              <a:gd name="connsiteX4" fmla="*/ 1868683 w 3718316"/>
              <a:gd name="connsiteY4" fmla="*/ 0 h 1108444"/>
              <a:gd name="connsiteX5" fmla="*/ 1986019 w 3718316"/>
              <a:gd name="connsiteY5" fmla="*/ 202304 h 1108444"/>
              <a:gd name="connsiteX6" fmla="*/ 3718316 w 3718316"/>
              <a:gd name="connsiteY6" fmla="*/ 202304 h 11084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718316" h="1108444">
                <a:moveTo>
                  <a:pt x="3718316" y="1108444"/>
                </a:moveTo>
                <a:lnTo>
                  <a:pt x="0" y="1108444"/>
                </a:lnTo>
                <a:lnTo>
                  <a:pt x="0" y="202304"/>
                </a:lnTo>
                <a:lnTo>
                  <a:pt x="1751347" y="202304"/>
                </a:lnTo>
                <a:lnTo>
                  <a:pt x="1868683" y="0"/>
                </a:lnTo>
                <a:lnTo>
                  <a:pt x="1986019" y="202304"/>
                </a:lnTo>
                <a:lnTo>
                  <a:pt x="3718316" y="202304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26" name="Text Placeholder 5"/>
          <p:cNvSpPr>
            <a:spLocks noGrp="1"/>
          </p:cNvSpPr>
          <p:nvPr>
            <p:ph type="body" sz="quarter" idx="17" hasCustomPrompt="1"/>
          </p:nvPr>
        </p:nvSpPr>
        <p:spPr>
          <a:xfrm>
            <a:off x="9286900" y="5784016"/>
            <a:ext cx="3432517" cy="611524"/>
          </a:xfrm>
        </p:spPr>
        <p:txBody>
          <a:bodyPr numCol="1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27" name="Text Placeholder 5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00" y="1416584"/>
            <a:ext cx="3718315" cy="3525096"/>
          </a:xfrm>
        </p:spPr>
        <p:txBody>
          <a:bodyPr anchor="b"/>
          <a:lstStyle>
            <a:lvl1pPr marL="0" indent="0" algn="just"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cxnSp>
        <p:nvCxnSpPr>
          <p:cNvPr id="30" name="Straight Connector 29"/>
          <p:cNvCxnSpPr>
            <a:stCxn id="23" idx="6"/>
          </p:cNvCxnSpPr>
          <p:nvPr userDrawn="1"/>
        </p:nvCxnSpPr>
        <p:spPr>
          <a:xfrm>
            <a:off x="11131457" y="5141913"/>
            <a:ext cx="7169243" cy="15826"/>
          </a:xfrm>
          <a:prstGeom prst="line">
            <a:avLst/>
          </a:prstGeom>
          <a:ln w="127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1403350" y="1398588"/>
            <a:ext cx="5724525" cy="2265189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28" name="Picture Placeholder 6"/>
          <p:cNvSpPr>
            <a:spLocks noGrp="1"/>
          </p:cNvSpPr>
          <p:nvPr>
            <p:ph type="pic" sz="quarter" idx="19"/>
          </p:nvPr>
        </p:nvSpPr>
        <p:spPr>
          <a:xfrm>
            <a:off x="9144000" y="6624073"/>
            <a:ext cx="5724525" cy="2265189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94990510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low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cxnSp>
        <p:nvCxnSpPr>
          <p:cNvPr id="5" name="Straight Connector 4"/>
          <p:cNvCxnSpPr>
            <a:endCxn id="23" idx="2"/>
          </p:cNvCxnSpPr>
          <p:nvPr userDrawn="1"/>
        </p:nvCxnSpPr>
        <p:spPr>
          <a:xfrm>
            <a:off x="0" y="5141913"/>
            <a:ext cx="9037926" cy="0"/>
          </a:xfrm>
          <a:prstGeom prst="line">
            <a:avLst/>
          </a:prstGeom>
          <a:ln w="127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 userDrawn="1"/>
        </p:nvSpPr>
        <p:spPr>
          <a:xfrm>
            <a:off x="9037926" y="5031076"/>
            <a:ext cx="221673" cy="221673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25" name="Freeform: Shape 24"/>
          <p:cNvSpPr/>
          <p:nvPr userDrawn="1"/>
        </p:nvSpPr>
        <p:spPr>
          <a:xfrm>
            <a:off x="7275750" y="5431541"/>
            <a:ext cx="3718316" cy="1108444"/>
          </a:xfrm>
          <a:custGeom>
            <a:avLst/>
            <a:gdLst>
              <a:gd name="connsiteX0" fmla="*/ 3718316 w 3718316"/>
              <a:gd name="connsiteY0" fmla="*/ 1108444 h 1108444"/>
              <a:gd name="connsiteX1" fmla="*/ 0 w 3718316"/>
              <a:gd name="connsiteY1" fmla="*/ 1108444 h 1108444"/>
              <a:gd name="connsiteX2" fmla="*/ 0 w 3718316"/>
              <a:gd name="connsiteY2" fmla="*/ 202304 h 1108444"/>
              <a:gd name="connsiteX3" fmla="*/ 1751347 w 3718316"/>
              <a:gd name="connsiteY3" fmla="*/ 202304 h 1108444"/>
              <a:gd name="connsiteX4" fmla="*/ 1868683 w 3718316"/>
              <a:gd name="connsiteY4" fmla="*/ 0 h 1108444"/>
              <a:gd name="connsiteX5" fmla="*/ 1986019 w 3718316"/>
              <a:gd name="connsiteY5" fmla="*/ 202304 h 1108444"/>
              <a:gd name="connsiteX6" fmla="*/ 3718316 w 3718316"/>
              <a:gd name="connsiteY6" fmla="*/ 202304 h 11084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718316" h="1108444">
                <a:moveTo>
                  <a:pt x="3718316" y="1108444"/>
                </a:moveTo>
                <a:lnTo>
                  <a:pt x="0" y="1108444"/>
                </a:lnTo>
                <a:lnTo>
                  <a:pt x="0" y="202304"/>
                </a:lnTo>
                <a:lnTo>
                  <a:pt x="1751347" y="202304"/>
                </a:lnTo>
                <a:lnTo>
                  <a:pt x="1868683" y="0"/>
                </a:lnTo>
                <a:lnTo>
                  <a:pt x="1986019" y="202304"/>
                </a:lnTo>
                <a:lnTo>
                  <a:pt x="3718316" y="202304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26" name="Text Placeholder 5"/>
          <p:cNvSpPr>
            <a:spLocks noGrp="1"/>
          </p:cNvSpPr>
          <p:nvPr>
            <p:ph type="body" sz="quarter" idx="17" hasCustomPrompt="1"/>
          </p:nvPr>
        </p:nvSpPr>
        <p:spPr>
          <a:xfrm>
            <a:off x="7413887" y="5784016"/>
            <a:ext cx="3432517" cy="611524"/>
          </a:xfrm>
        </p:spPr>
        <p:txBody>
          <a:bodyPr numCol="1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cxnSp>
        <p:nvCxnSpPr>
          <p:cNvPr id="30" name="Straight Connector 29"/>
          <p:cNvCxnSpPr>
            <a:stCxn id="23" idx="6"/>
          </p:cNvCxnSpPr>
          <p:nvPr userDrawn="1"/>
        </p:nvCxnSpPr>
        <p:spPr>
          <a:xfrm>
            <a:off x="9259599" y="5141913"/>
            <a:ext cx="9028401" cy="19930"/>
          </a:xfrm>
          <a:prstGeom prst="line">
            <a:avLst/>
          </a:prstGeom>
          <a:ln w="127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Picture Placeholder 6"/>
          <p:cNvSpPr>
            <a:spLocks noGrp="1"/>
          </p:cNvSpPr>
          <p:nvPr>
            <p:ph type="pic" sz="quarter" idx="19"/>
          </p:nvPr>
        </p:nvSpPr>
        <p:spPr>
          <a:xfrm>
            <a:off x="1403350" y="1398588"/>
            <a:ext cx="15481300" cy="3488043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19" name="Text Placeholder 5"/>
          <p:cNvSpPr>
            <a:spLocks noGrp="1"/>
          </p:cNvSpPr>
          <p:nvPr>
            <p:ph type="body" sz="quarter" idx="20" hasCustomPrompt="1"/>
          </p:nvPr>
        </p:nvSpPr>
        <p:spPr>
          <a:xfrm>
            <a:off x="11547085" y="5431540"/>
            <a:ext cx="5337565" cy="3455285"/>
          </a:xfrm>
        </p:spPr>
        <p:txBody>
          <a:bodyPr anchor="t"/>
          <a:lstStyle>
            <a:lvl1pPr marL="0" indent="0" algn="just"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30730025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low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0" y="5141913"/>
            <a:ext cx="9037926" cy="0"/>
          </a:xfrm>
          <a:prstGeom prst="line">
            <a:avLst/>
          </a:prstGeom>
          <a:ln w="127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Diamond 22"/>
          <p:cNvSpPr/>
          <p:nvPr userDrawn="1"/>
        </p:nvSpPr>
        <p:spPr>
          <a:xfrm>
            <a:off x="9037926" y="5031076"/>
            <a:ext cx="221673" cy="221673"/>
          </a:xfrm>
          <a:prstGeom prst="diamond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25" name="Freeform: Shape 24"/>
          <p:cNvSpPr/>
          <p:nvPr userDrawn="1"/>
        </p:nvSpPr>
        <p:spPr>
          <a:xfrm>
            <a:off x="7280080" y="5431541"/>
            <a:ext cx="3718316" cy="1108444"/>
          </a:xfrm>
          <a:custGeom>
            <a:avLst/>
            <a:gdLst>
              <a:gd name="connsiteX0" fmla="*/ 3718316 w 3718316"/>
              <a:gd name="connsiteY0" fmla="*/ 1108444 h 1108444"/>
              <a:gd name="connsiteX1" fmla="*/ 0 w 3718316"/>
              <a:gd name="connsiteY1" fmla="*/ 1108444 h 1108444"/>
              <a:gd name="connsiteX2" fmla="*/ 0 w 3718316"/>
              <a:gd name="connsiteY2" fmla="*/ 202304 h 1108444"/>
              <a:gd name="connsiteX3" fmla="*/ 1751347 w 3718316"/>
              <a:gd name="connsiteY3" fmla="*/ 202304 h 1108444"/>
              <a:gd name="connsiteX4" fmla="*/ 1868683 w 3718316"/>
              <a:gd name="connsiteY4" fmla="*/ 0 h 1108444"/>
              <a:gd name="connsiteX5" fmla="*/ 1986019 w 3718316"/>
              <a:gd name="connsiteY5" fmla="*/ 202304 h 1108444"/>
              <a:gd name="connsiteX6" fmla="*/ 3718316 w 3718316"/>
              <a:gd name="connsiteY6" fmla="*/ 202304 h 11084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718316" h="1108444">
                <a:moveTo>
                  <a:pt x="3718316" y="1108444"/>
                </a:moveTo>
                <a:lnTo>
                  <a:pt x="0" y="1108444"/>
                </a:lnTo>
                <a:lnTo>
                  <a:pt x="0" y="202304"/>
                </a:lnTo>
                <a:lnTo>
                  <a:pt x="1751347" y="202304"/>
                </a:lnTo>
                <a:lnTo>
                  <a:pt x="1868683" y="0"/>
                </a:lnTo>
                <a:lnTo>
                  <a:pt x="1986019" y="202304"/>
                </a:lnTo>
                <a:lnTo>
                  <a:pt x="3718316" y="202304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26" name="Text Placeholder 5"/>
          <p:cNvSpPr>
            <a:spLocks noGrp="1"/>
          </p:cNvSpPr>
          <p:nvPr>
            <p:ph type="body" sz="quarter" idx="17" hasCustomPrompt="1"/>
          </p:nvPr>
        </p:nvSpPr>
        <p:spPr>
          <a:xfrm>
            <a:off x="7418217" y="5784016"/>
            <a:ext cx="3432517" cy="611524"/>
          </a:xfrm>
        </p:spPr>
        <p:txBody>
          <a:bodyPr numCol="1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cxnSp>
        <p:nvCxnSpPr>
          <p:cNvPr id="30" name="Straight Connector 29"/>
          <p:cNvCxnSpPr/>
          <p:nvPr userDrawn="1"/>
        </p:nvCxnSpPr>
        <p:spPr>
          <a:xfrm>
            <a:off x="9259599" y="5141913"/>
            <a:ext cx="9028401" cy="19930"/>
          </a:xfrm>
          <a:prstGeom prst="line">
            <a:avLst/>
          </a:prstGeom>
          <a:ln w="127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5"/>
          <p:cNvSpPr>
            <a:spLocks noGrp="1"/>
          </p:cNvSpPr>
          <p:nvPr>
            <p:ph type="body" sz="quarter" idx="20" hasCustomPrompt="1"/>
          </p:nvPr>
        </p:nvSpPr>
        <p:spPr>
          <a:xfrm>
            <a:off x="7280081" y="6705600"/>
            <a:ext cx="3718315" cy="2181226"/>
          </a:xfrm>
        </p:spPr>
        <p:txBody>
          <a:bodyPr anchor="t"/>
          <a:lstStyle>
            <a:lvl1pPr marL="0" indent="0" algn="just"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cxnSp>
        <p:nvCxnSpPr>
          <p:cNvPr id="11" name="Straight Connector 10"/>
          <p:cNvCxnSpPr>
            <a:stCxn id="23" idx="0"/>
          </p:cNvCxnSpPr>
          <p:nvPr userDrawn="1"/>
        </p:nvCxnSpPr>
        <p:spPr>
          <a:xfrm flipH="1" flipV="1">
            <a:off x="9144000" y="0"/>
            <a:ext cx="4763" cy="5031076"/>
          </a:xfrm>
          <a:prstGeom prst="line">
            <a:avLst/>
          </a:prstGeom>
          <a:ln w="12700">
            <a:solidFill>
              <a:schemeClr val="accent5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6568113" y="1398588"/>
            <a:ext cx="2465051" cy="569418"/>
          </a:xfrm>
        </p:spPr>
        <p:txBody>
          <a:bodyPr anchor="ctr"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15" name="Text Placeholder 5"/>
          <p:cNvSpPr>
            <a:spLocks noGrp="1"/>
          </p:cNvSpPr>
          <p:nvPr>
            <p:ph type="body" sz="quarter" idx="21" hasCustomPrompt="1"/>
          </p:nvPr>
        </p:nvSpPr>
        <p:spPr>
          <a:xfrm>
            <a:off x="9254837" y="1424925"/>
            <a:ext cx="6010563" cy="543081"/>
          </a:xfrm>
        </p:spPr>
        <p:txBody>
          <a:bodyPr anchor="t"/>
          <a:lstStyle>
            <a:lvl1pPr marL="0" indent="0" algn="just"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6" name="Text Placeholder 5"/>
          <p:cNvSpPr>
            <a:spLocks noGrp="1"/>
          </p:cNvSpPr>
          <p:nvPr>
            <p:ph type="body" sz="quarter" idx="22" hasCustomPrompt="1"/>
          </p:nvPr>
        </p:nvSpPr>
        <p:spPr>
          <a:xfrm>
            <a:off x="14419599" y="4461658"/>
            <a:ext cx="2465051" cy="569418"/>
          </a:xfrm>
        </p:spPr>
        <p:txBody>
          <a:bodyPr anchor="ctr"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64909562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low 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9144000" y="1398588"/>
            <a:ext cx="7740650" cy="7488237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cxnSp>
        <p:nvCxnSpPr>
          <p:cNvPr id="13" name="Straight Connector 12"/>
          <p:cNvCxnSpPr>
            <a:endCxn id="14" idx="2"/>
          </p:cNvCxnSpPr>
          <p:nvPr userDrawn="1"/>
        </p:nvCxnSpPr>
        <p:spPr>
          <a:xfrm>
            <a:off x="0" y="5141913"/>
            <a:ext cx="8452592" cy="793"/>
          </a:xfrm>
          <a:prstGeom prst="line">
            <a:avLst/>
          </a:prstGeom>
          <a:ln w="127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 userDrawn="1"/>
        </p:nvSpPr>
        <p:spPr>
          <a:xfrm>
            <a:off x="8452592" y="5031869"/>
            <a:ext cx="221673" cy="221673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23" name="Title 1"/>
          <p:cNvSpPr>
            <a:spLocks noGrp="1"/>
          </p:cNvSpPr>
          <p:nvPr>
            <p:ph type="title" hasCustomPrompt="1"/>
          </p:nvPr>
        </p:nvSpPr>
        <p:spPr>
          <a:xfrm>
            <a:off x="1403351" y="1398589"/>
            <a:ext cx="5111750" cy="3648420"/>
          </a:xfrm>
        </p:spPr>
        <p:txBody>
          <a:bodyPr anchor="b"/>
          <a:lstStyle>
            <a:lvl1pPr algn="l">
              <a:defRPr/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sp>
        <p:nvSpPr>
          <p:cNvPr id="24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1422400" y="5360988"/>
            <a:ext cx="5092700" cy="3022600"/>
          </a:xfrm>
        </p:spPr>
        <p:txBody>
          <a:bodyPr anchor="t"/>
          <a:lstStyle>
            <a:lvl1pPr marL="0" indent="0" algn="just"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83885009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gnifi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72" name="Freeform: Shape 71"/>
          <p:cNvSpPr/>
          <p:nvPr userDrawn="1"/>
        </p:nvSpPr>
        <p:spPr>
          <a:xfrm rot="2700000">
            <a:off x="5703897" y="2881455"/>
            <a:ext cx="3695942" cy="5915801"/>
          </a:xfrm>
          <a:custGeom>
            <a:avLst/>
            <a:gdLst>
              <a:gd name="connsiteX0" fmla="*/ 797273 w 3695942"/>
              <a:gd name="connsiteY0" fmla="*/ 797271 h 5915801"/>
              <a:gd name="connsiteX1" fmla="*/ 362059 w 3695942"/>
              <a:gd name="connsiteY1" fmla="*/ 1847971 h 5915801"/>
              <a:gd name="connsiteX2" fmla="*/ 1847972 w 3695942"/>
              <a:gd name="connsiteY2" fmla="*/ 3333884 h 5915801"/>
              <a:gd name="connsiteX3" fmla="*/ 3333885 w 3695942"/>
              <a:gd name="connsiteY3" fmla="*/ 1847971 h 5915801"/>
              <a:gd name="connsiteX4" fmla="*/ 1847972 w 3695942"/>
              <a:gd name="connsiteY4" fmla="*/ 362057 h 5915801"/>
              <a:gd name="connsiteX5" fmla="*/ 797273 w 3695942"/>
              <a:gd name="connsiteY5" fmla="*/ 797271 h 5915801"/>
              <a:gd name="connsiteX6" fmla="*/ 541259 w 3695942"/>
              <a:gd name="connsiteY6" fmla="*/ 541258 h 5915801"/>
              <a:gd name="connsiteX7" fmla="*/ 1847971 w 3695942"/>
              <a:gd name="connsiteY7" fmla="*/ 0 h 5915801"/>
              <a:gd name="connsiteX8" fmla="*/ 3695942 w 3695942"/>
              <a:gd name="connsiteY8" fmla="*/ 1847971 h 5915801"/>
              <a:gd name="connsiteX9" fmla="*/ 2220402 w 3695942"/>
              <a:gd name="connsiteY9" fmla="*/ 3658398 h 5915801"/>
              <a:gd name="connsiteX10" fmla="*/ 2044562 w 3695942"/>
              <a:gd name="connsiteY10" fmla="*/ 3685234 h 5915801"/>
              <a:gd name="connsiteX11" fmla="*/ 2044562 w 3695942"/>
              <a:gd name="connsiteY11" fmla="*/ 5719208 h 5915801"/>
              <a:gd name="connsiteX12" fmla="*/ 1847969 w 3695942"/>
              <a:gd name="connsiteY12" fmla="*/ 5915801 h 5915801"/>
              <a:gd name="connsiteX13" fmla="*/ 1847969 w 3695942"/>
              <a:gd name="connsiteY13" fmla="*/ 5915800 h 5915801"/>
              <a:gd name="connsiteX14" fmla="*/ 1651376 w 3695942"/>
              <a:gd name="connsiteY14" fmla="*/ 5719207 h 5915801"/>
              <a:gd name="connsiteX15" fmla="*/ 1651377 w 3695942"/>
              <a:gd name="connsiteY15" fmla="*/ 3685234 h 5915801"/>
              <a:gd name="connsiteX16" fmla="*/ 1475541 w 3695942"/>
              <a:gd name="connsiteY16" fmla="*/ 3658398 h 5915801"/>
              <a:gd name="connsiteX17" fmla="*/ 0 w 3695942"/>
              <a:gd name="connsiteY17" fmla="*/ 1847971 h 5915801"/>
              <a:gd name="connsiteX18" fmla="*/ 541259 w 3695942"/>
              <a:gd name="connsiteY18" fmla="*/ 541258 h 59158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3695942" h="5915801">
                <a:moveTo>
                  <a:pt x="797273" y="797271"/>
                </a:moveTo>
                <a:cubicBezTo>
                  <a:pt x="528375" y="1066169"/>
                  <a:pt x="362059" y="1437647"/>
                  <a:pt x="362059" y="1847971"/>
                </a:cubicBezTo>
                <a:cubicBezTo>
                  <a:pt x="362059" y="2668617"/>
                  <a:pt x="1027325" y="3333884"/>
                  <a:pt x="1847972" y="3333884"/>
                </a:cubicBezTo>
                <a:cubicBezTo>
                  <a:pt x="2668619" y="3333884"/>
                  <a:pt x="3333885" y="2668617"/>
                  <a:pt x="3333885" y="1847971"/>
                </a:cubicBezTo>
                <a:cubicBezTo>
                  <a:pt x="3333885" y="1027324"/>
                  <a:pt x="2668619" y="362057"/>
                  <a:pt x="1847972" y="362057"/>
                </a:cubicBezTo>
                <a:cubicBezTo>
                  <a:pt x="1437648" y="362058"/>
                  <a:pt x="1066170" y="528374"/>
                  <a:pt x="797273" y="797271"/>
                </a:cubicBezTo>
                <a:close/>
                <a:moveTo>
                  <a:pt x="541259" y="541258"/>
                </a:moveTo>
                <a:cubicBezTo>
                  <a:pt x="875676" y="206841"/>
                  <a:pt x="1337668" y="0"/>
                  <a:pt x="1847971" y="0"/>
                </a:cubicBezTo>
                <a:cubicBezTo>
                  <a:pt x="2868577" y="0"/>
                  <a:pt x="3695942" y="827365"/>
                  <a:pt x="3695942" y="1847971"/>
                </a:cubicBezTo>
                <a:cubicBezTo>
                  <a:pt x="3695942" y="2741001"/>
                  <a:pt x="3062491" y="3486081"/>
                  <a:pt x="2220402" y="3658398"/>
                </a:cubicBezTo>
                <a:lnTo>
                  <a:pt x="2044562" y="3685234"/>
                </a:lnTo>
                <a:lnTo>
                  <a:pt x="2044562" y="5719208"/>
                </a:lnTo>
                <a:cubicBezTo>
                  <a:pt x="2044562" y="5827783"/>
                  <a:pt x="1956544" y="5915801"/>
                  <a:pt x="1847969" y="5915801"/>
                </a:cubicBezTo>
                <a:lnTo>
                  <a:pt x="1847969" y="5915800"/>
                </a:lnTo>
                <a:cubicBezTo>
                  <a:pt x="1739394" y="5915800"/>
                  <a:pt x="1651376" y="5827782"/>
                  <a:pt x="1651376" y="5719207"/>
                </a:cubicBezTo>
                <a:lnTo>
                  <a:pt x="1651377" y="3685234"/>
                </a:lnTo>
                <a:lnTo>
                  <a:pt x="1475541" y="3658398"/>
                </a:lnTo>
                <a:cubicBezTo>
                  <a:pt x="633452" y="3486081"/>
                  <a:pt x="0" y="2741001"/>
                  <a:pt x="0" y="1847971"/>
                </a:cubicBezTo>
                <a:cubicBezTo>
                  <a:pt x="0" y="1337668"/>
                  <a:pt x="206841" y="875676"/>
                  <a:pt x="541259" y="541258"/>
                </a:cubicBez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51" name="Freeform: Shape 50"/>
          <p:cNvSpPr/>
          <p:nvPr userDrawn="1"/>
        </p:nvSpPr>
        <p:spPr>
          <a:xfrm rot="19800000">
            <a:off x="8539033" y="2073743"/>
            <a:ext cx="1588054" cy="2183773"/>
          </a:xfrm>
          <a:custGeom>
            <a:avLst/>
            <a:gdLst>
              <a:gd name="connsiteX0" fmla="*/ 327872 w 1588054"/>
              <a:gd name="connsiteY0" fmla="*/ 0 h 2183773"/>
              <a:gd name="connsiteX1" fmla="*/ 510788 w 1588054"/>
              <a:gd name="connsiteY1" fmla="*/ 118292 h 2183773"/>
              <a:gd name="connsiteX2" fmla="*/ 1585097 w 1588054"/>
              <a:gd name="connsiteY2" fmla="*/ 2051410 h 2183773"/>
              <a:gd name="connsiteX3" fmla="*/ 1588054 w 1588054"/>
              <a:gd name="connsiteY3" fmla="*/ 2183773 h 2183773"/>
              <a:gd name="connsiteX4" fmla="*/ 932943 w 1588054"/>
              <a:gd name="connsiteY4" fmla="*/ 2183773 h 2183773"/>
              <a:gd name="connsiteX5" fmla="*/ 932277 w 1588054"/>
              <a:gd name="connsiteY5" fmla="*/ 2117963 h 2183773"/>
              <a:gd name="connsiteX6" fmla="*/ 868717 w 1588054"/>
              <a:gd name="connsiteY6" fmla="*/ 1727409 h 2183773"/>
              <a:gd name="connsiteX7" fmla="*/ 116225 w 1588054"/>
              <a:gd name="connsiteY7" fmla="*/ 642603 h 2183773"/>
              <a:gd name="connsiteX8" fmla="*/ 0 w 1588054"/>
              <a:gd name="connsiteY8" fmla="*/ 567891 h 2183773"/>
              <a:gd name="connsiteX9" fmla="*/ 327872 w 1588054"/>
              <a:gd name="connsiteY9" fmla="*/ 0 h 21837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88054" h="2183773">
                <a:moveTo>
                  <a:pt x="327872" y="0"/>
                </a:moveTo>
                <a:lnTo>
                  <a:pt x="510788" y="118292"/>
                </a:lnTo>
                <a:cubicBezTo>
                  <a:pt x="1154406" y="582464"/>
                  <a:pt x="1531952" y="1299400"/>
                  <a:pt x="1585097" y="2051410"/>
                </a:cubicBezTo>
                <a:lnTo>
                  <a:pt x="1588054" y="2183773"/>
                </a:lnTo>
                <a:lnTo>
                  <a:pt x="932943" y="2183773"/>
                </a:lnTo>
                <a:lnTo>
                  <a:pt x="932277" y="2117963"/>
                </a:lnTo>
                <a:cubicBezTo>
                  <a:pt x="924499" y="1988393"/>
                  <a:pt x="903621" y="1857675"/>
                  <a:pt x="868717" y="1727409"/>
                </a:cubicBezTo>
                <a:cubicBezTo>
                  <a:pt x="746551" y="1271481"/>
                  <a:pt x="472804" y="896648"/>
                  <a:pt x="116225" y="642603"/>
                </a:cubicBezTo>
                <a:lnTo>
                  <a:pt x="0" y="567891"/>
                </a:lnTo>
                <a:lnTo>
                  <a:pt x="327872" y="0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52" name="Freeform: Shape 51"/>
          <p:cNvSpPr/>
          <p:nvPr userDrawn="1"/>
        </p:nvSpPr>
        <p:spPr>
          <a:xfrm rot="19800000">
            <a:off x="9680792" y="4049342"/>
            <a:ext cx="1590213" cy="2185140"/>
          </a:xfrm>
          <a:custGeom>
            <a:avLst/>
            <a:gdLst>
              <a:gd name="connsiteX0" fmla="*/ 1589747 w 1590213"/>
              <a:gd name="connsiteY0" fmla="*/ 0 h 2185140"/>
              <a:gd name="connsiteX1" fmla="*/ 1590213 w 1590213"/>
              <a:gd name="connsiteY1" fmla="*/ 20834 h 2185140"/>
              <a:gd name="connsiteX2" fmla="*/ 1241066 w 1590213"/>
              <a:gd name="connsiteY2" fmla="*/ 1255449 h 2185140"/>
              <a:gd name="connsiteX3" fmla="*/ 346432 w 1590213"/>
              <a:gd name="connsiteY3" fmla="*/ 2175126 h 2185140"/>
              <a:gd name="connsiteX4" fmla="*/ 328156 w 1590213"/>
              <a:gd name="connsiteY4" fmla="*/ 2185140 h 2185140"/>
              <a:gd name="connsiteX5" fmla="*/ 0 w 1590213"/>
              <a:gd name="connsiteY5" fmla="*/ 1616757 h 2185140"/>
              <a:gd name="connsiteX6" fmla="*/ 25268 w 1590213"/>
              <a:gd name="connsiteY6" fmla="*/ 1602508 h 2185140"/>
              <a:gd name="connsiteX7" fmla="*/ 933729 w 1590213"/>
              <a:gd name="connsiteY7" fmla="*/ 29007 h 2185140"/>
              <a:gd name="connsiteX8" fmla="*/ 933435 w 1590213"/>
              <a:gd name="connsiteY8" fmla="*/ 0 h 2185140"/>
              <a:gd name="connsiteX9" fmla="*/ 1589747 w 1590213"/>
              <a:gd name="connsiteY9" fmla="*/ 0 h 21851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90213" h="2185140">
                <a:moveTo>
                  <a:pt x="1589747" y="0"/>
                </a:moveTo>
                <a:lnTo>
                  <a:pt x="1590213" y="20834"/>
                </a:lnTo>
                <a:cubicBezTo>
                  <a:pt x="1579289" y="441455"/>
                  <a:pt x="1466240" y="865435"/>
                  <a:pt x="1241066" y="1255449"/>
                </a:cubicBezTo>
                <a:cubicBezTo>
                  <a:pt x="1015891" y="1645462"/>
                  <a:pt x="705238" y="1955355"/>
                  <a:pt x="346432" y="2175126"/>
                </a:cubicBezTo>
                <a:lnTo>
                  <a:pt x="328156" y="2185140"/>
                </a:lnTo>
                <a:lnTo>
                  <a:pt x="0" y="1616757"/>
                </a:lnTo>
                <a:lnTo>
                  <a:pt x="25268" y="1602508"/>
                </a:lnTo>
                <a:cubicBezTo>
                  <a:pt x="566879" y="1260414"/>
                  <a:pt x="908273" y="669103"/>
                  <a:pt x="933729" y="29007"/>
                </a:cubicBezTo>
                <a:lnTo>
                  <a:pt x="933435" y="0"/>
                </a:lnTo>
                <a:lnTo>
                  <a:pt x="1589747" y="0"/>
                </a:ln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53" name="Freeform: Shape 52"/>
          <p:cNvSpPr/>
          <p:nvPr userDrawn="1"/>
        </p:nvSpPr>
        <p:spPr>
          <a:xfrm rot="19800000">
            <a:off x="8154437" y="6484759"/>
            <a:ext cx="2521294" cy="895451"/>
          </a:xfrm>
          <a:custGeom>
            <a:avLst/>
            <a:gdLst>
              <a:gd name="connsiteX0" fmla="*/ 2193739 w 2521294"/>
              <a:gd name="connsiteY0" fmla="*/ 13 h 895451"/>
              <a:gd name="connsiteX1" fmla="*/ 2521294 w 2521294"/>
              <a:gd name="connsiteY1" fmla="*/ 567355 h 895451"/>
              <a:gd name="connsiteX2" fmla="*/ 2405186 w 2521294"/>
              <a:gd name="connsiteY2" fmla="*/ 630976 h 895451"/>
              <a:gd name="connsiteX3" fmla="*/ 193902 w 2521294"/>
              <a:gd name="connsiteY3" fmla="*/ 667156 h 895451"/>
              <a:gd name="connsiteX4" fmla="*/ 0 w 2521294"/>
              <a:gd name="connsiteY4" fmla="*/ 567892 h 895451"/>
              <a:gd name="connsiteX5" fmla="*/ 327872 w 2521294"/>
              <a:gd name="connsiteY5" fmla="*/ 0 h 895451"/>
              <a:gd name="connsiteX6" fmla="*/ 450687 w 2521294"/>
              <a:gd name="connsiteY6" fmla="*/ 63299 h 895451"/>
              <a:gd name="connsiteX7" fmla="*/ 1766403 w 2521294"/>
              <a:gd name="connsiteY7" fmla="*/ 172573 h 895451"/>
              <a:gd name="connsiteX8" fmla="*/ 2136412 w 2521294"/>
              <a:gd name="connsiteY8" fmla="*/ 32341 h 895451"/>
              <a:gd name="connsiteX9" fmla="*/ 2193739 w 2521294"/>
              <a:gd name="connsiteY9" fmla="*/ 13 h 8954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521294" h="895451">
                <a:moveTo>
                  <a:pt x="2193739" y="13"/>
                </a:moveTo>
                <a:lnTo>
                  <a:pt x="2521294" y="567355"/>
                </a:lnTo>
                <a:lnTo>
                  <a:pt x="2405186" y="630976"/>
                </a:lnTo>
                <a:cubicBezTo>
                  <a:pt x="1727354" y="960956"/>
                  <a:pt x="917695" y="992459"/>
                  <a:pt x="193902" y="667156"/>
                </a:cubicBezTo>
                <a:lnTo>
                  <a:pt x="0" y="567892"/>
                </a:lnTo>
                <a:lnTo>
                  <a:pt x="327872" y="0"/>
                </a:lnTo>
                <a:lnTo>
                  <a:pt x="450687" y="63299"/>
                </a:lnTo>
                <a:cubicBezTo>
                  <a:pt x="848986" y="245083"/>
                  <a:pt x="1310475" y="294738"/>
                  <a:pt x="1766403" y="172573"/>
                </a:cubicBezTo>
                <a:cubicBezTo>
                  <a:pt x="1896668" y="137668"/>
                  <a:pt x="2020313" y="90390"/>
                  <a:pt x="2136412" y="32341"/>
                </a:cubicBezTo>
                <a:lnTo>
                  <a:pt x="2193739" y="13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54" name="Text Placeholder 5"/>
          <p:cNvSpPr>
            <a:spLocks noGrp="1"/>
          </p:cNvSpPr>
          <p:nvPr userDrawn="1">
            <p:ph type="body" sz="quarter" idx="22" hasCustomPrompt="1"/>
          </p:nvPr>
        </p:nvSpPr>
        <p:spPr>
          <a:xfrm>
            <a:off x="9185928" y="2806224"/>
            <a:ext cx="573658" cy="569418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55" name="Text Placeholder 5"/>
          <p:cNvSpPr>
            <a:spLocks noGrp="1"/>
          </p:cNvSpPr>
          <p:nvPr userDrawn="1">
            <p:ph type="body" sz="quarter" idx="23" hasCustomPrompt="1"/>
          </p:nvPr>
        </p:nvSpPr>
        <p:spPr>
          <a:xfrm>
            <a:off x="9185928" y="6727801"/>
            <a:ext cx="573658" cy="569418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56" name="Text Placeholder 5"/>
          <p:cNvSpPr>
            <a:spLocks noGrp="1"/>
          </p:cNvSpPr>
          <p:nvPr userDrawn="1">
            <p:ph type="body" sz="quarter" idx="24" hasCustomPrompt="1"/>
          </p:nvPr>
        </p:nvSpPr>
        <p:spPr>
          <a:xfrm>
            <a:off x="10319816" y="4674080"/>
            <a:ext cx="573658" cy="569418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57" name="Text Placeholder 5"/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7120846" y="4693198"/>
            <a:ext cx="2465051" cy="569418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58" name="Text Placeholder 5"/>
          <p:cNvSpPr>
            <a:spLocks noGrp="1"/>
          </p:cNvSpPr>
          <p:nvPr userDrawn="1">
            <p:ph type="body" sz="quarter" idx="19" hasCustomPrompt="1"/>
          </p:nvPr>
        </p:nvSpPr>
        <p:spPr>
          <a:xfrm>
            <a:off x="12001500" y="1997249"/>
            <a:ext cx="4867324" cy="1421200"/>
          </a:xfrm>
        </p:spPr>
        <p:txBody>
          <a:bodyPr anchor="t"/>
          <a:lstStyle>
            <a:lvl1pPr marL="0" indent="0" algn="l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59" name="Text Placeholder 5"/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12001500" y="1338012"/>
            <a:ext cx="4867324" cy="58624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60" name="Text Placeholder 5"/>
          <p:cNvSpPr>
            <a:spLocks noGrp="1"/>
          </p:cNvSpPr>
          <p:nvPr userDrawn="1">
            <p:ph type="body" sz="quarter" idx="21" hasCustomPrompt="1"/>
          </p:nvPr>
        </p:nvSpPr>
        <p:spPr>
          <a:xfrm>
            <a:off x="12001500" y="4731437"/>
            <a:ext cx="4867324" cy="1421200"/>
          </a:xfrm>
        </p:spPr>
        <p:txBody>
          <a:bodyPr anchor="t"/>
          <a:lstStyle>
            <a:lvl1pPr marL="0" indent="0" algn="l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61" name="Text Placeholder 5"/>
          <p:cNvSpPr>
            <a:spLocks noGrp="1"/>
          </p:cNvSpPr>
          <p:nvPr userDrawn="1">
            <p:ph type="body" sz="quarter" idx="26" hasCustomPrompt="1"/>
          </p:nvPr>
        </p:nvSpPr>
        <p:spPr>
          <a:xfrm>
            <a:off x="12001500" y="4072200"/>
            <a:ext cx="4867324" cy="58624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62" name="Text Placeholder 5"/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12001500" y="7465625"/>
            <a:ext cx="4867324" cy="1421200"/>
          </a:xfrm>
        </p:spPr>
        <p:txBody>
          <a:bodyPr anchor="t"/>
          <a:lstStyle>
            <a:lvl1pPr marL="0" indent="0" algn="l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63" name="Text Placeholder 5"/>
          <p:cNvSpPr>
            <a:spLocks noGrp="1"/>
          </p:cNvSpPr>
          <p:nvPr userDrawn="1">
            <p:ph type="body" sz="quarter" idx="28" hasCustomPrompt="1"/>
          </p:nvPr>
        </p:nvSpPr>
        <p:spPr>
          <a:xfrm>
            <a:off x="12001500" y="6806388"/>
            <a:ext cx="4867324" cy="58624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64" name="Title 1"/>
          <p:cNvSpPr>
            <a:spLocks noGrp="1"/>
          </p:cNvSpPr>
          <p:nvPr userDrawn="1">
            <p:ph type="title" hasCustomPrompt="1"/>
          </p:nvPr>
        </p:nvSpPr>
        <p:spPr>
          <a:xfrm>
            <a:off x="1403350" y="3633535"/>
            <a:ext cx="4525280" cy="3018343"/>
          </a:xfrm>
        </p:spPr>
        <p:txBody>
          <a:bodyPr anchor="ctr"/>
          <a:lstStyle>
            <a:lvl1pPr algn="l">
              <a:defRPr/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92071148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arrow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25" name="Freeform: Shape 24"/>
          <p:cNvSpPr/>
          <p:nvPr userDrawn="1"/>
        </p:nvSpPr>
        <p:spPr>
          <a:xfrm>
            <a:off x="1943100" y="3270250"/>
            <a:ext cx="4044119" cy="3182217"/>
          </a:xfrm>
          <a:custGeom>
            <a:avLst/>
            <a:gdLst>
              <a:gd name="connsiteX0" fmla="*/ 2453010 w 4044119"/>
              <a:gd name="connsiteY0" fmla="*/ 0 h 3182217"/>
              <a:gd name="connsiteX1" fmla="*/ 3630386 w 4044119"/>
              <a:gd name="connsiteY1" fmla="*/ 1177376 h 3182217"/>
              <a:gd name="connsiteX2" fmla="*/ 3751565 w 4044119"/>
              <a:gd name="connsiteY2" fmla="*/ 1298555 h 3182217"/>
              <a:gd name="connsiteX3" fmla="*/ 3915229 w 4044119"/>
              <a:gd name="connsiteY3" fmla="*/ 1462219 h 3182217"/>
              <a:gd name="connsiteX4" fmla="*/ 4044119 w 4044119"/>
              <a:gd name="connsiteY4" fmla="*/ 1591109 h 3182217"/>
              <a:gd name="connsiteX5" fmla="*/ 3915229 w 4044119"/>
              <a:gd name="connsiteY5" fmla="*/ 1719999 h 3182217"/>
              <a:gd name="connsiteX6" fmla="*/ 3751566 w 4044119"/>
              <a:gd name="connsiteY6" fmla="*/ 1883662 h 3182217"/>
              <a:gd name="connsiteX7" fmla="*/ 3630386 w 4044119"/>
              <a:gd name="connsiteY7" fmla="*/ 2004842 h 3182217"/>
              <a:gd name="connsiteX8" fmla="*/ 3630386 w 4044119"/>
              <a:gd name="connsiteY8" fmla="*/ 2004842 h 3182217"/>
              <a:gd name="connsiteX9" fmla="*/ 2453010 w 4044119"/>
              <a:gd name="connsiteY9" fmla="*/ 3182217 h 3182217"/>
              <a:gd name="connsiteX10" fmla="*/ 2039277 w 4044119"/>
              <a:gd name="connsiteY10" fmla="*/ 2768484 h 3182217"/>
              <a:gd name="connsiteX11" fmla="*/ 2924099 w 4044119"/>
              <a:gd name="connsiteY11" fmla="*/ 1883662 h 3182217"/>
              <a:gd name="connsiteX12" fmla="*/ 0 w 4044119"/>
              <a:gd name="connsiteY12" fmla="*/ 1883662 h 3182217"/>
              <a:gd name="connsiteX13" fmla="*/ 0 w 4044119"/>
              <a:gd name="connsiteY13" fmla="*/ 1298555 h 3182217"/>
              <a:gd name="connsiteX14" fmla="*/ 2924099 w 4044119"/>
              <a:gd name="connsiteY14" fmla="*/ 1298555 h 3182217"/>
              <a:gd name="connsiteX15" fmla="*/ 2039277 w 4044119"/>
              <a:gd name="connsiteY15" fmla="*/ 413733 h 31822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4044119" h="3182217">
                <a:moveTo>
                  <a:pt x="2453010" y="0"/>
                </a:moveTo>
                <a:lnTo>
                  <a:pt x="3630386" y="1177376"/>
                </a:lnTo>
                <a:lnTo>
                  <a:pt x="3751565" y="1298555"/>
                </a:lnTo>
                <a:lnTo>
                  <a:pt x="3915229" y="1462219"/>
                </a:lnTo>
                <a:lnTo>
                  <a:pt x="4044119" y="1591109"/>
                </a:lnTo>
                <a:lnTo>
                  <a:pt x="3915229" y="1719999"/>
                </a:lnTo>
                <a:lnTo>
                  <a:pt x="3751566" y="1883662"/>
                </a:lnTo>
                <a:lnTo>
                  <a:pt x="3630386" y="2004842"/>
                </a:lnTo>
                <a:lnTo>
                  <a:pt x="3630386" y="2004842"/>
                </a:lnTo>
                <a:lnTo>
                  <a:pt x="2453010" y="3182217"/>
                </a:lnTo>
                <a:lnTo>
                  <a:pt x="2039277" y="2768484"/>
                </a:lnTo>
                <a:lnTo>
                  <a:pt x="2924099" y="1883662"/>
                </a:lnTo>
                <a:lnTo>
                  <a:pt x="0" y="1883662"/>
                </a:lnTo>
                <a:lnTo>
                  <a:pt x="0" y="1298555"/>
                </a:lnTo>
                <a:lnTo>
                  <a:pt x="2924099" y="1298555"/>
                </a:lnTo>
                <a:lnTo>
                  <a:pt x="2039277" y="413733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7" name="Text Placeholder 5"/>
          <p:cNvSpPr>
            <a:spLocks noGrp="1"/>
          </p:cNvSpPr>
          <p:nvPr>
            <p:ph type="body" sz="quarter" idx="25" hasCustomPrompt="1"/>
          </p:nvPr>
        </p:nvSpPr>
        <p:spPr>
          <a:xfrm>
            <a:off x="2129256" y="4572495"/>
            <a:ext cx="3248651" cy="569418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26" name="Freeform: Shape 25"/>
          <p:cNvSpPr/>
          <p:nvPr userDrawn="1"/>
        </p:nvSpPr>
        <p:spPr>
          <a:xfrm>
            <a:off x="7121940" y="3270250"/>
            <a:ext cx="4044119" cy="3182217"/>
          </a:xfrm>
          <a:custGeom>
            <a:avLst/>
            <a:gdLst>
              <a:gd name="connsiteX0" fmla="*/ 2453010 w 4044119"/>
              <a:gd name="connsiteY0" fmla="*/ 0 h 3182217"/>
              <a:gd name="connsiteX1" fmla="*/ 3630386 w 4044119"/>
              <a:gd name="connsiteY1" fmla="*/ 1177376 h 3182217"/>
              <a:gd name="connsiteX2" fmla="*/ 3751565 w 4044119"/>
              <a:gd name="connsiteY2" fmla="*/ 1298555 h 3182217"/>
              <a:gd name="connsiteX3" fmla="*/ 3915229 w 4044119"/>
              <a:gd name="connsiteY3" fmla="*/ 1462219 h 3182217"/>
              <a:gd name="connsiteX4" fmla="*/ 4044119 w 4044119"/>
              <a:gd name="connsiteY4" fmla="*/ 1591109 h 3182217"/>
              <a:gd name="connsiteX5" fmla="*/ 3915229 w 4044119"/>
              <a:gd name="connsiteY5" fmla="*/ 1719999 h 3182217"/>
              <a:gd name="connsiteX6" fmla="*/ 3751566 w 4044119"/>
              <a:gd name="connsiteY6" fmla="*/ 1883662 h 3182217"/>
              <a:gd name="connsiteX7" fmla="*/ 3630386 w 4044119"/>
              <a:gd name="connsiteY7" fmla="*/ 2004842 h 3182217"/>
              <a:gd name="connsiteX8" fmla="*/ 3630386 w 4044119"/>
              <a:gd name="connsiteY8" fmla="*/ 2004842 h 3182217"/>
              <a:gd name="connsiteX9" fmla="*/ 2453010 w 4044119"/>
              <a:gd name="connsiteY9" fmla="*/ 3182217 h 3182217"/>
              <a:gd name="connsiteX10" fmla="*/ 2039277 w 4044119"/>
              <a:gd name="connsiteY10" fmla="*/ 2768484 h 3182217"/>
              <a:gd name="connsiteX11" fmla="*/ 2924099 w 4044119"/>
              <a:gd name="connsiteY11" fmla="*/ 1883662 h 3182217"/>
              <a:gd name="connsiteX12" fmla="*/ 0 w 4044119"/>
              <a:gd name="connsiteY12" fmla="*/ 1883662 h 3182217"/>
              <a:gd name="connsiteX13" fmla="*/ 0 w 4044119"/>
              <a:gd name="connsiteY13" fmla="*/ 1298555 h 3182217"/>
              <a:gd name="connsiteX14" fmla="*/ 2924099 w 4044119"/>
              <a:gd name="connsiteY14" fmla="*/ 1298555 h 3182217"/>
              <a:gd name="connsiteX15" fmla="*/ 2039277 w 4044119"/>
              <a:gd name="connsiteY15" fmla="*/ 413733 h 31822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4044119" h="3182217">
                <a:moveTo>
                  <a:pt x="2453010" y="0"/>
                </a:moveTo>
                <a:lnTo>
                  <a:pt x="3630386" y="1177376"/>
                </a:lnTo>
                <a:lnTo>
                  <a:pt x="3751565" y="1298555"/>
                </a:lnTo>
                <a:lnTo>
                  <a:pt x="3915229" y="1462219"/>
                </a:lnTo>
                <a:lnTo>
                  <a:pt x="4044119" y="1591109"/>
                </a:lnTo>
                <a:lnTo>
                  <a:pt x="3915229" y="1719999"/>
                </a:lnTo>
                <a:lnTo>
                  <a:pt x="3751566" y="1883662"/>
                </a:lnTo>
                <a:lnTo>
                  <a:pt x="3630386" y="2004842"/>
                </a:lnTo>
                <a:lnTo>
                  <a:pt x="3630386" y="2004842"/>
                </a:lnTo>
                <a:lnTo>
                  <a:pt x="2453010" y="3182217"/>
                </a:lnTo>
                <a:lnTo>
                  <a:pt x="2039277" y="2768484"/>
                </a:lnTo>
                <a:lnTo>
                  <a:pt x="2924099" y="1883662"/>
                </a:lnTo>
                <a:lnTo>
                  <a:pt x="0" y="1883662"/>
                </a:lnTo>
                <a:lnTo>
                  <a:pt x="0" y="1298555"/>
                </a:lnTo>
                <a:lnTo>
                  <a:pt x="2924099" y="1298555"/>
                </a:lnTo>
                <a:lnTo>
                  <a:pt x="2039277" y="413733"/>
                </a:lnTo>
                <a:close/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27" name="Text Placeholder 5"/>
          <p:cNvSpPr>
            <a:spLocks noGrp="1"/>
          </p:cNvSpPr>
          <p:nvPr>
            <p:ph type="body" sz="quarter" idx="26" hasCustomPrompt="1"/>
          </p:nvPr>
        </p:nvSpPr>
        <p:spPr>
          <a:xfrm>
            <a:off x="7308096" y="4572495"/>
            <a:ext cx="3248651" cy="569418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28" name="Freeform: Shape 27"/>
          <p:cNvSpPr/>
          <p:nvPr userDrawn="1"/>
        </p:nvSpPr>
        <p:spPr>
          <a:xfrm>
            <a:off x="12300781" y="3270250"/>
            <a:ext cx="4044119" cy="3182217"/>
          </a:xfrm>
          <a:custGeom>
            <a:avLst/>
            <a:gdLst>
              <a:gd name="connsiteX0" fmla="*/ 2453010 w 4044119"/>
              <a:gd name="connsiteY0" fmla="*/ 0 h 3182217"/>
              <a:gd name="connsiteX1" fmla="*/ 3630386 w 4044119"/>
              <a:gd name="connsiteY1" fmla="*/ 1177376 h 3182217"/>
              <a:gd name="connsiteX2" fmla="*/ 3751565 w 4044119"/>
              <a:gd name="connsiteY2" fmla="*/ 1298555 h 3182217"/>
              <a:gd name="connsiteX3" fmla="*/ 3915229 w 4044119"/>
              <a:gd name="connsiteY3" fmla="*/ 1462219 h 3182217"/>
              <a:gd name="connsiteX4" fmla="*/ 4044119 w 4044119"/>
              <a:gd name="connsiteY4" fmla="*/ 1591109 h 3182217"/>
              <a:gd name="connsiteX5" fmla="*/ 3915229 w 4044119"/>
              <a:gd name="connsiteY5" fmla="*/ 1719999 h 3182217"/>
              <a:gd name="connsiteX6" fmla="*/ 3751566 w 4044119"/>
              <a:gd name="connsiteY6" fmla="*/ 1883662 h 3182217"/>
              <a:gd name="connsiteX7" fmla="*/ 3630386 w 4044119"/>
              <a:gd name="connsiteY7" fmla="*/ 2004842 h 3182217"/>
              <a:gd name="connsiteX8" fmla="*/ 3630386 w 4044119"/>
              <a:gd name="connsiteY8" fmla="*/ 2004842 h 3182217"/>
              <a:gd name="connsiteX9" fmla="*/ 2453010 w 4044119"/>
              <a:gd name="connsiteY9" fmla="*/ 3182217 h 3182217"/>
              <a:gd name="connsiteX10" fmla="*/ 2039277 w 4044119"/>
              <a:gd name="connsiteY10" fmla="*/ 2768484 h 3182217"/>
              <a:gd name="connsiteX11" fmla="*/ 2924099 w 4044119"/>
              <a:gd name="connsiteY11" fmla="*/ 1883662 h 3182217"/>
              <a:gd name="connsiteX12" fmla="*/ 0 w 4044119"/>
              <a:gd name="connsiteY12" fmla="*/ 1883662 h 3182217"/>
              <a:gd name="connsiteX13" fmla="*/ 0 w 4044119"/>
              <a:gd name="connsiteY13" fmla="*/ 1298555 h 3182217"/>
              <a:gd name="connsiteX14" fmla="*/ 2924099 w 4044119"/>
              <a:gd name="connsiteY14" fmla="*/ 1298555 h 3182217"/>
              <a:gd name="connsiteX15" fmla="*/ 2039277 w 4044119"/>
              <a:gd name="connsiteY15" fmla="*/ 413733 h 31822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4044119" h="3182217">
                <a:moveTo>
                  <a:pt x="2453010" y="0"/>
                </a:moveTo>
                <a:lnTo>
                  <a:pt x="3630386" y="1177376"/>
                </a:lnTo>
                <a:lnTo>
                  <a:pt x="3751565" y="1298555"/>
                </a:lnTo>
                <a:lnTo>
                  <a:pt x="3915229" y="1462219"/>
                </a:lnTo>
                <a:lnTo>
                  <a:pt x="4044119" y="1591109"/>
                </a:lnTo>
                <a:lnTo>
                  <a:pt x="3915229" y="1719999"/>
                </a:lnTo>
                <a:lnTo>
                  <a:pt x="3751566" y="1883662"/>
                </a:lnTo>
                <a:lnTo>
                  <a:pt x="3630386" y="2004842"/>
                </a:lnTo>
                <a:lnTo>
                  <a:pt x="3630386" y="2004842"/>
                </a:lnTo>
                <a:lnTo>
                  <a:pt x="2453010" y="3182217"/>
                </a:lnTo>
                <a:lnTo>
                  <a:pt x="2039277" y="2768484"/>
                </a:lnTo>
                <a:lnTo>
                  <a:pt x="2924099" y="1883662"/>
                </a:lnTo>
                <a:lnTo>
                  <a:pt x="0" y="1883662"/>
                </a:lnTo>
                <a:lnTo>
                  <a:pt x="0" y="1298555"/>
                </a:lnTo>
                <a:lnTo>
                  <a:pt x="2924099" y="1298555"/>
                </a:lnTo>
                <a:lnTo>
                  <a:pt x="2039277" y="413733"/>
                </a:ln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29" name="Text Placeholder 5"/>
          <p:cNvSpPr>
            <a:spLocks noGrp="1"/>
          </p:cNvSpPr>
          <p:nvPr>
            <p:ph type="body" sz="quarter" idx="27" hasCustomPrompt="1"/>
          </p:nvPr>
        </p:nvSpPr>
        <p:spPr>
          <a:xfrm>
            <a:off x="12486937" y="4572495"/>
            <a:ext cx="3248651" cy="569418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31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5300784" y="7188201"/>
            <a:ext cx="7686431" cy="1663700"/>
          </a:xfrm>
        </p:spPr>
        <p:txBody>
          <a:bodyPr anchor="ctr"/>
          <a:lstStyle>
            <a:lvl1pPr marL="0" indent="0" algn="ctr"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2" name="Title 1"/>
          <p:cNvSpPr>
            <a:spLocks noGrp="1"/>
          </p:cNvSpPr>
          <p:nvPr>
            <p:ph type="title" hasCustomPrompt="1"/>
          </p:nvPr>
        </p:nvSpPr>
        <p:spPr>
          <a:xfrm>
            <a:off x="3022600" y="1250122"/>
            <a:ext cx="12242800" cy="1042908"/>
          </a:xfrm>
        </p:spPr>
        <p:txBody>
          <a:bodyPr anchor="b"/>
          <a:lstStyle>
            <a:lvl1pPr algn="ctr">
              <a:defRPr/>
            </a:lvl1pPr>
          </a:lstStyle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29538848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arrow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Freeform: Shape 25"/>
          <p:cNvSpPr/>
          <p:nvPr userDrawn="1"/>
        </p:nvSpPr>
        <p:spPr>
          <a:xfrm>
            <a:off x="5287954" y="3450053"/>
            <a:ext cx="3815617" cy="3002414"/>
          </a:xfrm>
          <a:custGeom>
            <a:avLst/>
            <a:gdLst>
              <a:gd name="connsiteX0" fmla="*/ 2453010 w 4044119"/>
              <a:gd name="connsiteY0" fmla="*/ 0 h 3182217"/>
              <a:gd name="connsiteX1" fmla="*/ 3630386 w 4044119"/>
              <a:gd name="connsiteY1" fmla="*/ 1177376 h 3182217"/>
              <a:gd name="connsiteX2" fmla="*/ 3751565 w 4044119"/>
              <a:gd name="connsiteY2" fmla="*/ 1298555 h 3182217"/>
              <a:gd name="connsiteX3" fmla="*/ 3915229 w 4044119"/>
              <a:gd name="connsiteY3" fmla="*/ 1462219 h 3182217"/>
              <a:gd name="connsiteX4" fmla="*/ 4044119 w 4044119"/>
              <a:gd name="connsiteY4" fmla="*/ 1591109 h 3182217"/>
              <a:gd name="connsiteX5" fmla="*/ 3915229 w 4044119"/>
              <a:gd name="connsiteY5" fmla="*/ 1719999 h 3182217"/>
              <a:gd name="connsiteX6" fmla="*/ 3751566 w 4044119"/>
              <a:gd name="connsiteY6" fmla="*/ 1883662 h 3182217"/>
              <a:gd name="connsiteX7" fmla="*/ 3630386 w 4044119"/>
              <a:gd name="connsiteY7" fmla="*/ 2004842 h 3182217"/>
              <a:gd name="connsiteX8" fmla="*/ 3630386 w 4044119"/>
              <a:gd name="connsiteY8" fmla="*/ 2004842 h 3182217"/>
              <a:gd name="connsiteX9" fmla="*/ 2453010 w 4044119"/>
              <a:gd name="connsiteY9" fmla="*/ 3182217 h 3182217"/>
              <a:gd name="connsiteX10" fmla="*/ 2039277 w 4044119"/>
              <a:gd name="connsiteY10" fmla="*/ 2768484 h 3182217"/>
              <a:gd name="connsiteX11" fmla="*/ 2924099 w 4044119"/>
              <a:gd name="connsiteY11" fmla="*/ 1883662 h 3182217"/>
              <a:gd name="connsiteX12" fmla="*/ 0 w 4044119"/>
              <a:gd name="connsiteY12" fmla="*/ 1883662 h 3182217"/>
              <a:gd name="connsiteX13" fmla="*/ 0 w 4044119"/>
              <a:gd name="connsiteY13" fmla="*/ 1298555 h 3182217"/>
              <a:gd name="connsiteX14" fmla="*/ 2924099 w 4044119"/>
              <a:gd name="connsiteY14" fmla="*/ 1298555 h 3182217"/>
              <a:gd name="connsiteX15" fmla="*/ 2039277 w 4044119"/>
              <a:gd name="connsiteY15" fmla="*/ 413733 h 31822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4044119" h="3182217">
                <a:moveTo>
                  <a:pt x="2453010" y="0"/>
                </a:moveTo>
                <a:lnTo>
                  <a:pt x="3630386" y="1177376"/>
                </a:lnTo>
                <a:lnTo>
                  <a:pt x="3751565" y="1298555"/>
                </a:lnTo>
                <a:lnTo>
                  <a:pt x="3915229" y="1462219"/>
                </a:lnTo>
                <a:lnTo>
                  <a:pt x="4044119" y="1591109"/>
                </a:lnTo>
                <a:lnTo>
                  <a:pt x="3915229" y="1719999"/>
                </a:lnTo>
                <a:lnTo>
                  <a:pt x="3751566" y="1883662"/>
                </a:lnTo>
                <a:lnTo>
                  <a:pt x="3630386" y="2004842"/>
                </a:lnTo>
                <a:lnTo>
                  <a:pt x="3630386" y="2004842"/>
                </a:lnTo>
                <a:lnTo>
                  <a:pt x="2453010" y="3182217"/>
                </a:lnTo>
                <a:lnTo>
                  <a:pt x="2039277" y="2768484"/>
                </a:lnTo>
                <a:lnTo>
                  <a:pt x="2924099" y="1883662"/>
                </a:lnTo>
                <a:lnTo>
                  <a:pt x="0" y="1883662"/>
                </a:lnTo>
                <a:lnTo>
                  <a:pt x="0" y="1298555"/>
                </a:lnTo>
                <a:lnTo>
                  <a:pt x="2924099" y="1298555"/>
                </a:lnTo>
                <a:lnTo>
                  <a:pt x="2039277" y="413733"/>
                </a:lnTo>
                <a:close/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27" name="Text Placeholder 5"/>
          <p:cNvSpPr>
            <a:spLocks noGrp="1"/>
          </p:cNvSpPr>
          <p:nvPr>
            <p:ph type="body" sz="quarter" idx="26" hasCustomPrompt="1"/>
          </p:nvPr>
        </p:nvSpPr>
        <p:spPr>
          <a:xfrm>
            <a:off x="5357010" y="4642341"/>
            <a:ext cx="3248651" cy="598048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25" name="Freeform: Shape 24"/>
          <p:cNvSpPr/>
          <p:nvPr userDrawn="1"/>
        </p:nvSpPr>
        <p:spPr>
          <a:xfrm>
            <a:off x="1403350" y="3450053"/>
            <a:ext cx="3815617" cy="3002414"/>
          </a:xfrm>
          <a:custGeom>
            <a:avLst/>
            <a:gdLst>
              <a:gd name="connsiteX0" fmla="*/ 2453010 w 4044119"/>
              <a:gd name="connsiteY0" fmla="*/ 0 h 3182217"/>
              <a:gd name="connsiteX1" fmla="*/ 3630386 w 4044119"/>
              <a:gd name="connsiteY1" fmla="*/ 1177376 h 3182217"/>
              <a:gd name="connsiteX2" fmla="*/ 3751565 w 4044119"/>
              <a:gd name="connsiteY2" fmla="*/ 1298555 h 3182217"/>
              <a:gd name="connsiteX3" fmla="*/ 3915229 w 4044119"/>
              <a:gd name="connsiteY3" fmla="*/ 1462219 h 3182217"/>
              <a:gd name="connsiteX4" fmla="*/ 4044119 w 4044119"/>
              <a:gd name="connsiteY4" fmla="*/ 1591109 h 3182217"/>
              <a:gd name="connsiteX5" fmla="*/ 3915229 w 4044119"/>
              <a:gd name="connsiteY5" fmla="*/ 1719999 h 3182217"/>
              <a:gd name="connsiteX6" fmla="*/ 3751566 w 4044119"/>
              <a:gd name="connsiteY6" fmla="*/ 1883662 h 3182217"/>
              <a:gd name="connsiteX7" fmla="*/ 3630386 w 4044119"/>
              <a:gd name="connsiteY7" fmla="*/ 2004842 h 3182217"/>
              <a:gd name="connsiteX8" fmla="*/ 3630386 w 4044119"/>
              <a:gd name="connsiteY8" fmla="*/ 2004842 h 3182217"/>
              <a:gd name="connsiteX9" fmla="*/ 2453010 w 4044119"/>
              <a:gd name="connsiteY9" fmla="*/ 3182217 h 3182217"/>
              <a:gd name="connsiteX10" fmla="*/ 2039277 w 4044119"/>
              <a:gd name="connsiteY10" fmla="*/ 2768484 h 3182217"/>
              <a:gd name="connsiteX11" fmla="*/ 2924099 w 4044119"/>
              <a:gd name="connsiteY11" fmla="*/ 1883662 h 3182217"/>
              <a:gd name="connsiteX12" fmla="*/ 0 w 4044119"/>
              <a:gd name="connsiteY12" fmla="*/ 1883662 h 3182217"/>
              <a:gd name="connsiteX13" fmla="*/ 0 w 4044119"/>
              <a:gd name="connsiteY13" fmla="*/ 1298555 h 3182217"/>
              <a:gd name="connsiteX14" fmla="*/ 2924099 w 4044119"/>
              <a:gd name="connsiteY14" fmla="*/ 1298555 h 3182217"/>
              <a:gd name="connsiteX15" fmla="*/ 2039277 w 4044119"/>
              <a:gd name="connsiteY15" fmla="*/ 413733 h 31822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4044119" h="3182217">
                <a:moveTo>
                  <a:pt x="2453010" y="0"/>
                </a:moveTo>
                <a:lnTo>
                  <a:pt x="3630386" y="1177376"/>
                </a:lnTo>
                <a:lnTo>
                  <a:pt x="3751565" y="1298555"/>
                </a:lnTo>
                <a:lnTo>
                  <a:pt x="3915229" y="1462219"/>
                </a:lnTo>
                <a:lnTo>
                  <a:pt x="4044119" y="1591109"/>
                </a:lnTo>
                <a:lnTo>
                  <a:pt x="3915229" y="1719999"/>
                </a:lnTo>
                <a:lnTo>
                  <a:pt x="3751566" y="1883662"/>
                </a:lnTo>
                <a:lnTo>
                  <a:pt x="3630386" y="2004842"/>
                </a:lnTo>
                <a:lnTo>
                  <a:pt x="3630386" y="2004842"/>
                </a:lnTo>
                <a:lnTo>
                  <a:pt x="2453010" y="3182217"/>
                </a:lnTo>
                <a:lnTo>
                  <a:pt x="2039277" y="2768484"/>
                </a:lnTo>
                <a:lnTo>
                  <a:pt x="2924099" y="1883662"/>
                </a:lnTo>
                <a:lnTo>
                  <a:pt x="0" y="1883662"/>
                </a:lnTo>
                <a:lnTo>
                  <a:pt x="0" y="1298555"/>
                </a:lnTo>
                <a:lnTo>
                  <a:pt x="2924099" y="1298555"/>
                </a:lnTo>
                <a:lnTo>
                  <a:pt x="2039277" y="413733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7" name="Text Placeholder 5"/>
          <p:cNvSpPr>
            <a:spLocks noGrp="1"/>
          </p:cNvSpPr>
          <p:nvPr>
            <p:ph type="body" sz="quarter" idx="25" hasCustomPrompt="1"/>
          </p:nvPr>
        </p:nvSpPr>
        <p:spPr>
          <a:xfrm>
            <a:off x="1589506" y="4642341"/>
            <a:ext cx="3248651" cy="598048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28" name="Freeform: Shape 27"/>
          <p:cNvSpPr/>
          <p:nvPr userDrawn="1"/>
        </p:nvSpPr>
        <p:spPr>
          <a:xfrm>
            <a:off x="9172558" y="3421263"/>
            <a:ext cx="3815617" cy="3002414"/>
          </a:xfrm>
          <a:custGeom>
            <a:avLst/>
            <a:gdLst>
              <a:gd name="connsiteX0" fmla="*/ 2453010 w 4044119"/>
              <a:gd name="connsiteY0" fmla="*/ 0 h 3182217"/>
              <a:gd name="connsiteX1" fmla="*/ 3630386 w 4044119"/>
              <a:gd name="connsiteY1" fmla="*/ 1177376 h 3182217"/>
              <a:gd name="connsiteX2" fmla="*/ 3751565 w 4044119"/>
              <a:gd name="connsiteY2" fmla="*/ 1298555 h 3182217"/>
              <a:gd name="connsiteX3" fmla="*/ 3915229 w 4044119"/>
              <a:gd name="connsiteY3" fmla="*/ 1462219 h 3182217"/>
              <a:gd name="connsiteX4" fmla="*/ 4044119 w 4044119"/>
              <a:gd name="connsiteY4" fmla="*/ 1591109 h 3182217"/>
              <a:gd name="connsiteX5" fmla="*/ 3915229 w 4044119"/>
              <a:gd name="connsiteY5" fmla="*/ 1719999 h 3182217"/>
              <a:gd name="connsiteX6" fmla="*/ 3751566 w 4044119"/>
              <a:gd name="connsiteY6" fmla="*/ 1883662 h 3182217"/>
              <a:gd name="connsiteX7" fmla="*/ 3630386 w 4044119"/>
              <a:gd name="connsiteY7" fmla="*/ 2004842 h 3182217"/>
              <a:gd name="connsiteX8" fmla="*/ 3630386 w 4044119"/>
              <a:gd name="connsiteY8" fmla="*/ 2004842 h 3182217"/>
              <a:gd name="connsiteX9" fmla="*/ 2453010 w 4044119"/>
              <a:gd name="connsiteY9" fmla="*/ 3182217 h 3182217"/>
              <a:gd name="connsiteX10" fmla="*/ 2039277 w 4044119"/>
              <a:gd name="connsiteY10" fmla="*/ 2768484 h 3182217"/>
              <a:gd name="connsiteX11" fmla="*/ 2924099 w 4044119"/>
              <a:gd name="connsiteY11" fmla="*/ 1883662 h 3182217"/>
              <a:gd name="connsiteX12" fmla="*/ 0 w 4044119"/>
              <a:gd name="connsiteY12" fmla="*/ 1883662 h 3182217"/>
              <a:gd name="connsiteX13" fmla="*/ 0 w 4044119"/>
              <a:gd name="connsiteY13" fmla="*/ 1298555 h 3182217"/>
              <a:gd name="connsiteX14" fmla="*/ 2924099 w 4044119"/>
              <a:gd name="connsiteY14" fmla="*/ 1298555 h 3182217"/>
              <a:gd name="connsiteX15" fmla="*/ 2039277 w 4044119"/>
              <a:gd name="connsiteY15" fmla="*/ 413733 h 31822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4044119" h="3182217">
                <a:moveTo>
                  <a:pt x="2453010" y="0"/>
                </a:moveTo>
                <a:lnTo>
                  <a:pt x="3630386" y="1177376"/>
                </a:lnTo>
                <a:lnTo>
                  <a:pt x="3751565" y="1298555"/>
                </a:lnTo>
                <a:lnTo>
                  <a:pt x="3915229" y="1462219"/>
                </a:lnTo>
                <a:lnTo>
                  <a:pt x="4044119" y="1591109"/>
                </a:lnTo>
                <a:lnTo>
                  <a:pt x="3915229" y="1719999"/>
                </a:lnTo>
                <a:lnTo>
                  <a:pt x="3751566" y="1883662"/>
                </a:lnTo>
                <a:lnTo>
                  <a:pt x="3630386" y="2004842"/>
                </a:lnTo>
                <a:lnTo>
                  <a:pt x="3630386" y="2004842"/>
                </a:lnTo>
                <a:lnTo>
                  <a:pt x="2453010" y="3182217"/>
                </a:lnTo>
                <a:lnTo>
                  <a:pt x="2039277" y="2768484"/>
                </a:lnTo>
                <a:lnTo>
                  <a:pt x="2924099" y="1883662"/>
                </a:lnTo>
                <a:lnTo>
                  <a:pt x="0" y="1883662"/>
                </a:lnTo>
                <a:lnTo>
                  <a:pt x="0" y="1298555"/>
                </a:lnTo>
                <a:lnTo>
                  <a:pt x="2924099" y="1298555"/>
                </a:lnTo>
                <a:lnTo>
                  <a:pt x="2039277" y="413733"/>
                </a:ln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29" name="Text Placeholder 5"/>
          <p:cNvSpPr>
            <a:spLocks noGrp="1"/>
          </p:cNvSpPr>
          <p:nvPr>
            <p:ph type="body" sz="quarter" idx="27" hasCustomPrompt="1"/>
          </p:nvPr>
        </p:nvSpPr>
        <p:spPr>
          <a:xfrm>
            <a:off x="9324221" y="4613551"/>
            <a:ext cx="3248651" cy="598048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31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5300784" y="7188201"/>
            <a:ext cx="7686431" cy="1663700"/>
          </a:xfrm>
        </p:spPr>
        <p:txBody>
          <a:bodyPr anchor="ctr"/>
          <a:lstStyle>
            <a:lvl1pPr marL="0" indent="0" algn="ctr"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2" name="Title 1"/>
          <p:cNvSpPr>
            <a:spLocks noGrp="1"/>
          </p:cNvSpPr>
          <p:nvPr>
            <p:ph type="title" hasCustomPrompt="1"/>
          </p:nvPr>
        </p:nvSpPr>
        <p:spPr>
          <a:xfrm>
            <a:off x="3022600" y="1250122"/>
            <a:ext cx="12242800" cy="1042908"/>
          </a:xfrm>
        </p:spPr>
        <p:txBody>
          <a:bodyPr anchor="b"/>
          <a:lstStyle>
            <a:lvl1pPr algn="ctr">
              <a:defRPr/>
            </a:lvl1pPr>
          </a:lstStyle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12" name="Freeform: Shape 11"/>
          <p:cNvSpPr/>
          <p:nvPr userDrawn="1"/>
        </p:nvSpPr>
        <p:spPr>
          <a:xfrm>
            <a:off x="13057163" y="3450053"/>
            <a:ext cx="3815617" cy="3002414"/>
          </a:xfrm>
          <a:custGeom>
            <a:avLst/>
            <a:gdLst>
              <a:gd name="connsiteX0" fmla="*/ 2453010 w 4044119"/>
              <a:gd name="connsiteY0" fmla="*/ 0 h 3182217"/>
              <a:gd name="connsiteX1" fmla="*/ 3630386 w 4044119"/>
              <a:gd name="connsiteY1" fmla="*/ 1177376 h 3182217"/>
              <a:gd name="connsiteX2" fmla="*/ 3751565 w 4044119"/>
              <a:gd name="connsiteY2" fmla="*/ 1298555 h 3182217"/>
              <a:gd name="connsiteX3" fmla="*/ 3915229 w 4044119"/>
              <a:gd name="connsiteY3" fmla="*/ 1462219 h 3182217"/>
              <a:gd name="connsiteX4" fmla="*/ 4044119 w 4044119"/>
              <a:gd name="connsiteY4" fmla="*/ 1591109 h 3182217"/>
              <a:gd name="connsiteX5" fmla="*/ 3915229 w 4044119"/>
              <a:gd name="connsiteY5" fmla="*/ 1719999 h 3182217"/>
              <a:gd name="connsiteX6" fmla="*/ 3751566 w 4044119"/>
              <a:gd name="connsiteY6" fmla="*/ 1883662 h 3182217"/>
              <a:gd name="connsiteX7" fmla="*/ 3630386 w 4044119"/>
              <a:gd name="connsiteY7" fmla="*/ 2004842 h 3182217"/>
              <a:gd name="connsiteX8" fmla="*/ 3630386 w 4044119"/>
              <a:gd name="connsiteY8" fmla="*/ 2004842 h 3182217"/>
              <a:gd name="connsiteX9" fmla="*/ 2453010 w 4044119"/>
              <a:gd name="connsiteY9" fmla="*/ 3182217 h 3182217"/>
              <a:gd name="connsiteX10" fmla="*/ 2039277 w 4044119"/>
              <a:gd name="connsiteY10" fmla="*/ 2768484 h 3182217"/>
              <a:gd name="connsiteX11" fmla="*/ 2924099 w 4044119"/>
              <a:gd name="connsiteY11" fmla="*/ 1883662 h 3182217"/>
              <a:gd name="connsiteX12" fmla="*/ 0 w 4044119"/>
              <a:gd name="connsiteY12" fmla="*/ 1883662 h 3182217"/>
              <a:gd name="connsiteX13" fmla="*/ 0 w 4044119"/>
              <a:gd name="connsiteY13" fmla="*/ 1298555 h 3182217"/>
              <a:gd name="connsiteX14" fmla="*/ 2924099 w 4044119"/>
              <a:gd name="connsiteY14" fmla="*/ 1298555 h 3182217"/>
              <a:gd name="connsiteX15" fmla="*/ 2039277 w 4044119"/>
              <a:gd name="connsiteY15" fmla="*/ 413733 h 31822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4044119" h="3182217">
                <a:moveTo>
                  <a:pt x="2453010" y="0"/>
                </a:moveTo>
                <a:lnTo>
                  <a:pt x="3630386" y="1177376"/>
                </a:lnTo>
                <a:lnTo>
                  <a:pt x="3751565" y="1298555"/>
                </a:lnTo>
                <a:lnTo>
                  <a:pt x="3915229" y="1462219"/>
                </a:lnTo>
                <a:lnTo>
                  <a:pt x="4044119" y="1591109"/>
                </a:lnTo>
                <a:lnTo>
                  <a:pt x="3915229" y="1719999"/>
                </a:lnTo>
                <a:lnTo>
                  <a:pt x="3751566" y="1883662"/>
                </a:lnTo>
                <a:lnTo>
                  <a:pt x="3630386" y="2004842"/>
                </a:lnTo>
                <a:lnTo>
                  <a:pt x="3630386" y="2004842"/>
                </a:lnTo>
                <a:lnTo>
                  <a:pt x="2453010" y="3182217"/>
                </a:lnTo>
                <a:lnTo>
                  <a:pt x="2039277" y="2768484"/>
                </a:lnTo>
                <a:lnTo>
                  <a:pt x="2924099" y="1883662"/>
                </a:lnTo>
                <a:lnTo>
                  <a:pt x="0" y="1883662"/>
                </a:lnTo>
                <a:lnTo>
                  <a:pt x="0" y="1298555"/>
                </a:lnTo>
                <a:lnTo>
                  <a:pt x="2924099" y="1298555"/>
                </a:lnTo>
                <a:lnTo>
                  <a:pt x="2039277" y="413733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3" name="Text Placeholder 5"/>
          <p:cNvSpPr>
            <a:spLocks noGrp="1"/>
          </p:cNvSpPr>
          <p:nvPr>
            <p:ph type="body" sz="quarter" idx="28" hasCustomPrompt="1"/>
          </p:nvPr>
        </p:nvSpPr>
        <p:spPr>
          <a:xfrm>
            <a:off x="13026687" y="4642341"/>
            <a:ext cx="3248651" cy="598048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0940321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tab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34" name="Rectangle 33"/>
          <p:cNvSpPr/>
          <p:nvPr userDrawn="1"/>
        </p:nvSpPr>
        <p:spPr>
          <a:xfrm>
            <a:off x="8415564" y="2873828"/>
            <a:ext cx="3615871" cy="58510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5" name="Rectangle 34"/>
          <p:cNvSpPr/>
          <p:nvPr userDrawn="1"/>
        </p:nvSpPr>
        <p:spPr>
          <a:xfrm>
            <a:off x="8415564" y="3458935"/>
            <a:ext cx="3615871" cy="117112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6" name="Rectangle 35"/>
          <p:cNvSpPr/>
          <p:nvPr userDrawn="1"/>
        </p:nvSpPr>
        <p:spPr>
          <a:xfrm>
            <a:off x="8415564" y="4630056"/>
            <a:ext cx="3615871" cy="257379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7" name="Rectangle 36"/>
          <p:cNvSpPr/>
          <p:nvPr userDrawn="1"/>
        </p:nvSpPr>
        <p:spPr>
          <a:xfrm>
            <a:off x="8415564" y="7203848"/>
            <a:ext cx="3615871" cy="3145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8" name="Text Placeholder 5"/>
          <p:cNvSpPr>
            <a:spLocks noGrp="1"/>
          </p:cNvSpPr>
          <p:nvPr>
            <p:ph type="body" sz="quarter" idx="31" hasCustomPrompt="1"/>
          </p:nvPr>
        </p:nvSpPr>
        <p:spPr>
          <a:xfrm>
            <a:off x="8599174" y="2860737"/>
            <a:ext cx="3248651" cy="569418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00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39" name="Text Placeholder 5"/>
          <p:cNvSpPr>
            <a:spLocks noGrp="1"/>
          </p:cNvSpPr>
          <p:nvPr>
            <p:ph type="body" sz="quarter" idx="32" hasCustomPrompt="1"/>
          </p:nvPr>
        </p:nvSpPr>
        <p:spPr>
          <a:xfrm>
            <a:off x="8599174" y="3599543"/>
            <a:ext cx="3248651" cy="841828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360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40" name="Text Placeholder 5"/>
          <p:cNvSpPr>
            <a:spLocks noGrp="1"/>
          </p:cNvSpPr>
          <p:nvPr>
            <p:ph type="body" sz="quarter" idx="33" hasCustomPrompt="1"/>
          </p:nvPr>
        </p:nvSpPr>
        <p:spPr>
          <a:xfrm>
            <a:off x="8599174" y="4818741"/>
            <a:ext cx="3242215" cy="542247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41" name="Text Placeholder 5"/>
          <p:cNvSpPr>
            <a:spLocks noGrp="1"/>
          </p:cNvSpPr>
          <p:nvPr>
            <p:ph type="body" sz="quarter" idx="34" hasCustomPrompt="1"/>
          </p:nvPr>
        </p:nvSpPr>
        <p:spPr>
          <a:xfrm>
            <a:off x="8599174" y="5379809"/>
            <a:ext cx="3242215" cy="542247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42" name="Text Placeholder 5"/>
          <p:cNvSpPr>
            <a:spLocks noGrp="1"/>
          </p:cNvSpPr>
          <p:nvPr>
            <p:ph type="body" sz="quarter" idx="35" hasCustomPrompt="1"/>
          </p:nvPr>
        </p:nvSpPr>
        <p:spPr>
          <a:xfrm>
            <a:off x="8599174" y="5940877"/>
            <a:ext cx="3242215" cy="542247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43" name="Text Placeholder 5"/>
          <p:cNvSpPr>
            <a:spLocks noGrp="1"/>
          </p:cNvSpPr>
          <p:nvPr>
            <p:ph type="body" sz="quarter" idx="36" hasCustomPrompt="1"/>
          </p:nvPr>
        </p:nvSpPr>
        <p:spPr>
          <a:xfrm>
            <a:off x="8599174" y="6501944"/>
            <a:ext cx="3242215" cy="542247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44" name="Rectangle 43"/>
          <p:cNvSpPr/>
          <p:nvPr userDrawn="1"/>
        </p:nvSpPr>
        <p:spPr>
          <a:xfrm>
            <a:off x="12729029" y="2873828"/>
            <a:ext cx="3615871" cy="58510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45" name="Rectangle 44"/>
          <p:cNvSpPr/>
          <p:nvPr userDrawn="1"/>
        </p:nvSpPr>
        <p:spPr>
          <a:xfrm>
            <a:off x="12729029" y="3458935"/>
            <a:ext cx="3615871" cy="117112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46" name="Rectangle 45"/>
          <p:cNvSpPr/>
          <p:nvPr userDrawn="1"/>
        </p:nvSpPr>
        <p:spPr>
          <a:xfrm>
            <a:off x="12729029" y="4630056"/>
            <a:ext cx="3615871" cy="257379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47" name="Rectangle 46"/>
          <p:cNvSpPr/>
          <p:nvPr userDrawn="1"/>
        </p:nvSpPr>
        <p:spPr>
          <a:xfrm>
            <a:off x="12729029" y="7203848"/>
            <a:ext cx="3615871" cy="31455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48" name="Text Placeholder 5"/>
          <p:cNvSpPr>
            <a:spLocks noGrp="1"/>
          </p:cNvSpPr>
          <p:nvPr>
            <p:ph type="body" sz="quarter" idx="37" hasCustomPrompt="1"/>
          </p:nvPr>
        </p:nvSpPr>
        <p:spPr>
          <a:xfrm>
            <a:off x="12912639" y="2860737"/>
            <a:ext cx="3248651" cy="569418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00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49" name="Text Placeholder 5"/>
          <p:cNvSpPr>
            <a:spLocks noGrp="1"/>
          </p:cNvSpPr>
          <p:nvPr>
            <p:ph type="body" sz="quarter" idx="38" hasCustomPrompt="1"/>
          </p:nvPr>
        </p:nvSpPr>
        <p:spPr>
          <a:xfrm>
            <a:off x="12912639" y="3599543"/>
            <a:ext cx="3248651" cy="841828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360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50" name="Text Placeholder 5"/>
          <p:cNvSpPr>
            <a:spLocks noGrp="1"/>
          </p:cNvSpPr>
          <p:nvPr>
            <p:ph type="body" sz="quarter" idx="39" hasCustomPrompt="1"/>
          </p:nvPr>
        </p:nvSpPr>
        <p:spPr>
          <a:xfrm>
            <a:off x="12912639" y="4818741"/>
            <a:ext cx="3242215" cy="542247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51" name="Text Placeholder 5"/>
          <p:cNvSpPr>
            <a:spLocks noGrp="1"/>
          </p:cNvSpPr>
          <p:nvPr>
            <p:ph type="body" sz="quarter" idx="40" hasCustomPrompt="1"/>
          </p:nvPr>
        </p:nvSpPr>
        <p:spPr>
          <a:xfrm>
            <a:off x="12912639" y="5379809"/>
            <a:ext cx="3242215" cy="542247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52" name="Text Placeholder 5"/>
          <p:cNvSpPr>
            <a:spLocks noGrp="1"/>
          </p:cNvSpPr>
          <p:nvPr>
            <p:ph type="body" sz="quarter" idx="41" hasCustomPrompt="1"/>
          </p:nvPr>
        </p:nvSpPr>
        <p:spPr>
          <a:xfrm>
            <a:off x="12912639" y="5940877"/>
            <a:ext cx="3242215" cy="542247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53" name="Text Placeholder 5"/>
          <p:cNvSpPr>
            <a:spLocks noGrp="1"/>
          </p:cNvSpPr>
          <p:nvPr>
            <p:ph type="body" sz="quarter" idx="42" hasCustomPrompt="1"/>
          </p:nvPr>
        </p:nvSpPr>
        <p:spPr>
          <a:xfrm>
            <a:off x="12912639" y="6501944"/>
            <a:ext cx="3242215" cy="542247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55" name="Title 1"/>
          <p:cNvSpPr>
            <a:spLocks noGrp="1"/>
          </p:cNvSpPr>
          <p:nvPr>
            <p:ph type="title" hasCustomPrompt="1"/>
          </p:nvPr>
        </p:nvSpPr>
        <p:spPr>
          <a:xfrm>
            <a:off x="1403351" y="1398589"/>
            <a:ext cx="5111750" cy="3648420"/>
          </a:xfrm>
        </p:spPr>
        <p:txBody>
          <a:bodyPr anchor="b"/>
          <a:lstStyle>
            <a:lvl1pPr algn="l">
              <a:defRPr/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sp>
        <p:nvSpPr>
          <p:cNvPr id="56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1422400" y="5360988"/>
            <a:ext cx="5092700" cy="3022600"/>
          </a:xfrm>
        </p:spPr>
        <p:txBody>
          <a:bodyPr anchor="t"/>
          <a:lstStyle>
            <a:lvl1pPr marL="0" indent="0" algn="just"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033818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ide image and tex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8288000" cy="7015163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1403350" y="7492809"/>
            <a:ext cx="5724525" cy="1054484"/>
          </a:xfrm>
        </p:spPr>
        <p:txBody>
          <a:bodyPr anchor="ctr"/>
          <a:lstStyle>
            <a:lvl1pPr algn="r">
              <a:defRPr/>
            </a:lvl1pPr>
          </a:lstStyle>
          <a:p>
            <a:r>
              <a:rPr kumimoji="1" lang="en-US" altLang="ja-JP" dirty="0"/>
              <a:t>Slide title</a:t>
            </a:r>
            <a:endParaRPr kumimoji="1" lang="ja-JP" altLang="en-US" dirty="0"/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7578969" y="7188201"/>
            <a:ext cx="7686431" cy="1663700"/>
          </a:xfrm>
        </p:spPr>
        <p:txBody>
          <a:bodyPr anchor="ctr"/>
          <a:lstStyle>
            <a:lvl1pPr marL="0" indent="0" algn="just"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98015255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ab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6" name="Rectangle 5"/>
          <p:cNvSpPr/>
          <p:nvPr userDrawn="1"/>
        </p:nvSpPr>
        <p:spPr>
          <a:xfrm>
            <a:off x="3022600" y="2021279"/>
            <a:ext cx="3615871" cy="58510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3022600" y="2606386"/>
            <a:ext cx="3615871" cy="117112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3022600" y="3777507"/>
            <a:ext cx="3615871" cy="257379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3022600" y="6351299"/>
            <a:ext cx="3615871" cy="31455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8" name="Text Placeholder 5"/>
          <p:cNvSpPr>
            <a:spLocks noGrp="1"/>
          </p:cNvSpPr>
          <p:nvPr>
            <p:ph type="body" sz="quarter" idx="25" hasCustomPrompt="1"/>
          </p:nvPr>
        </p:nvSpPr>
        <p:spPr>
          <a:xfrm>
            <a:off x="3206210" y="2008188"/>
            <a:ext cx="3248651" cy="569418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80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19" name="Text Placeholder 5"/>
          <p:cNvSpPr>
            <a:spLocks noGrp="1"/>
          </p:cNvSpPr>
          <p:nvPr>
            <p:ph type="body" sz="quarter" idx="26" hasCustomPrompt="1"/>
          </p:nvPr>
        </p:nvSpPr>
        <p:spPr>
          <a:xfrm>
            <a:off x="3206210" y="2746994"/>
            <a:ext cx="3248651" cy="841828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360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20" name="Text Placeholder 5"/>
          <p:cNvSpPr>
            <a:spLocks noGrp="1"/>
          </p:cNvSpPr>
          <p:nvPr>
            <p:ph type="body" sz="quarter" idx="27" hasCustomPrompt="1"/>
          </p:nvPr>
        </p:nvSpPr>
        <p:spPr>
          <a:xfrm>
            <a:off x="3206210" y="3966192"/>
            <a:ext cx="3242215" cy="542247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1" name="Text Placeholder 5"/>
          <p:cNvSpPr>
            <a:spLocks noGrp="1"/>
          </p:cNvSpPr>
          <p:nvPr>
            <p:ph type="body" sz="quarter" idx="28" hasCustomPrompt="1"/>
          </p:nvPr>
        </p:nvSpPr>
        <p:spPr>
          <a:xfrm>
            <a:off x="3206210" y="4527260"/>
            <a:ext cx="3242215" cy="542247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2" name="Text Placeholder 5"/>
          <p:cNvSpPr>
            <a:spLocks noGrp="1"/>
          </p:cNvSpPr>
          <p:nvPr>
            <p:ph type="body" sz="quarter" idx="29" hasCustomPrompt="1"/>
          </p:nvPr>
        </p:nvSpPr>
        <p:spPr>
          <a:xfrm>
            <a:off x="3206210" y="5088328"/>
            <a:ext cx="3242215" cy="542247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3" name="Text Placeholder 5"/>
          <p:cNvSpPr>
            <a:spLocks noGrp="1"/>
          </p:cNvSpPr>
          <p:nvPr>
            <p:ph type="body" sz="quarter" idx="30" hasCustomPrompt="1"/>
          </p:nvPr>
        </p:nvSpPr>
        <p:spPr>
          <a:xfrm>
            <a:off x="3206210" y="5649395"/>
            <a:ext cx="3242215" cy="542247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4" name="Rectangle 33"/>
          <p:cNvSpPr/>
          <p:nvPr userDrawn="1"/>
        </p:nvSpPr>
        <p:spPr>
          <a:xfrm>
            <a:off x="7336064" y="2021279"/>
            <a:ext cx="3615871" cy="58510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5" name="Rectangle 34"/>
          <p:cNvSpPr/>
          <p:nvPr userDrawn="1"/>
        </p:nvSpPr>
        <p:spPr>
          <a:xfrm>
            <a:off x="7336064" y="2606386"/>
            <a:ext cx="3615871" cy="117112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6" name="Rectangle 35"/>
          <p:cNvSpPr/>
          <p:nvPr userDrawn="1"/>
        </p:nvSpPr>
        <p:spPr>
          <a:xfrm>
            <a:off x="7336064" y="3777507"/>
            <a:ext cx="3615871" cy="257379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7" name="Rectangle 36"/>
          <p:cNvSpPr/>
          <p:nvPr userDrawn="1"/>
        </p:nvSpPr>
        <p:spPr>
          <a:xfrm>
            <a:off x="7336064" y="6351299"/>
            <a:ext cx="3615871" cy="3145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8" name="Text Placeholder 5"/>
          <p:cNvSpPr>
            <a:spLocks noGrp="1"/>
          </p:cNvSpPr>
          <p:nvPr>
            <p:ph type="body" sz="quarter" idx="31" hasCustomPrompt="1"/>
          </p:nvPr>
        </p:nvSpPr>
        <p:spPr>
          <a:xfrm>
            <a:off x="7519674" y="2008188"/>
            <a:ext cx="3248651" cy="569418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80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39" name="Text Placeholder 5"/>
          <p:cNvSpPr>
            <a:spLocks noGrp="1"/>
          </p:cNvSpPr>
          <p:nvPr>
            <p:ph type="body" sz="quarter" idx="32" hasCustomPrompt="1"/>
          </p:nvPr>
        </p:nvSpPr>
        <p:spPr>
          <a:xfrm>
            <a:off x="7519674" y="2746994"/>
            <a:ext cx="3248651" cy="841828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360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40" name="Text Placeholder 5"/>
          <p:cNvSpPr>
            <a:spLocks noGrp="1"/>
          </p:cNvSpPr>
          <p:nvPr>
            <p:ph type="body" sz="quarter" idx="33" hasCustomPrompt="1"/>
          </p:nvPr>
        </p:nvSpPr>
        <p:spPr>
          <a:xfrm>
            <a:off x="7519674" y="3966192"/>
            <a:ext cx="3242215" cy="542247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41" name="Text Placeholder 5"/>
          <p:cNvSpPr>
            <a:spLocks noGrp="1"/>
          </p:cNvSpPr>
          <p:nvPr>
            <p:ph type="body" sz="quarter" idx="34" hasCustomPrompt="1"/>
          </p:nvPr>
        </p:nvSpPr>
        <p:spPr>
          <a:xfrm>
            <a:off x="7519674" y="4527260"/>
            <a:ext cx="3242215" cy="542247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42" name="Text Placeholder 5"/>
          <p:cNvSpPr>
            <a:spLocks noGrp="1"/>
          </p:cNvSpPr>
          <p:nvPr>
            <p:ph type="body" sz="quarter" idx="35" hasCustomPrompt="1"/>
          </p:nvPr>
        </p:nvSpPr>
        <p:spPr>
          <a:xfrm>
            <a:off x="7519674" y="5088328"/>
            <a:ext cx="3242215" cy="542247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43" name="Text Placeholder 5"/>
          <p:cNvSpPr>
            <a:spLocks noGrp="1"/>
          </p:cNvSpPr>
          <p:nvPr>
            <p:ph type="body" sz="quarter" idx="36" hasCustomPrompt="1"/>
          </p:nvPr>
        </p:nvSpPr>
        <p:spPr>
          <a:xfrm>
            <a:off x="7519674" y="5649395"/>
            <a:ext cx="3242215" cy="542247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44" name="Rectangle 43"/>
          <p:cNvSpPr/>
          <p:nvPr userDrawn="1"/>
        </p:nvSpPr>
        <p:spPr>
          <a:xfrm>
            <a:off x="11649529" y="2021279"/>
            <a:ext cx="3615871" cy="58510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45" name="Rectangle 44"/>
          <p:cNvSpPr/>
          <p:nvPr userDrawn="1"/>
        </p:nvSpPr>
        <p:spPr>
          <a:xfrm>
            <a:off x="11649529" y="2606386"/>
            <a:ext cx="3615871" cy="117112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46" name="Rectangle 45"/>
          <p:cNvSpPr/>
          <p:nvPr userDrawn="1"/>
        </p:nvSpPr>
        <p:spPr>
          <a:xfrm>
            <a:off x="11649529" y="3777507"/>
            <a:ext cx="3615871" cy="257379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47" name="Rectangle 46"/>
          <p:cNvSpPr/>
          <p:nvPr userDrawn="1"/>
        </p:nvSpPr>
        <p:spPr>
          <a:xfrm>
            <a:off x="11649529" y="6351299"/>
            <a:ext cx="3615871" cy="31455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48" name="Text Placeholder 5"/>
          <p:cNvSpPr>
            <a:spLocks noGrp="1"/>
          </p:cNvSpPr>
          <p:nvPr>
            <p:ph type="body" sz="quarter" idx="37" hasCustomPrompt="1"/>
          </p:nvPr>
        </p:nvSpPr>
        <p:spPr>
          <a:xfrm>
            <a:off x="11833139" y="2008188"/>
            <a:ext cx="3248651" cy="569418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80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49" name="Text Placeholder 5"/>
          <p:cNvSpPr>
            <a:spLocks noGrp="1"/>
          </p:cNvSpPr>
          <p:nvPr>
            <p:ph type="body" sz="quarter" idx="38" hasCustomPrompt="1"/>
          </p:nvPr>
        </p:nvSpPr>
        <p:spPr>
          <a:xfrm>
            <a:off x="11833139" y="2746994"/>
            <a:ext cx="3248651" cy="841828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360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50" name="Text Placeholder 5"/>
          <p:cNvSpPr>
            <a:spLocks noGrp="1"/>
          </p:cNvSpPr>
          <p:nvPr>
            <p:ph type="body" sz="quarter" idx="39" hasCustomPrompt="1"/>
          </p:nvPr>
        </p:nvSpPr>
        <p:spPr>
          <a:xfrm>
            <a:off x="11833139" y="3966192"/>
            <a:ext cx="3242215" cy="542247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51" name="Text Placeholder 5"/>
          <p:cNvSpPr>
            <a:spLocks noGrp="1"/>
          </p:cNvSpPr>
          <p:nvPr>
            <p:ph type="body" sz="quarter" idx="40" hasCustomPrompt="1"/>
          </p:nvPr>
        </p:nvSpPr>
        <p:spPr>
          <a:xfrm>
            <a:off x="11833139" y="4527260"/>
            <a:ext cx="3242215" cy="542247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52" name="Text Placeholder 5"/>
          <p:cNvSpPr>
            <a:spLocks noGrp="1"/>
          </p:cNvSpPr>
          <p:nvPr>
            <p:ph type="body" sz="quarter" idx="41" hasCustomPrompt="1"/>
          </p:nvPr>
        </p:nvSpPr>
        <p:spPr>
          <a:xfrm>
            <a:off x="11833139" y="5088328"/>
            <a:ext cx="3242215" cy="542247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53" name="Text Placeholder 5"/>
          <p:cNvSpPr>
            <a:spLocks noGrp="1"/>
          </p:cNvSpPr>
          <p:nvPr>
            <p:ph type="body" sz="quarter" idx="42" hasCustomPrompt="1"/>
          </p:nvPr>
        </p:nvSpPr>
        <p:spPr>
          <a:xfrm>
            <a:off x="11833139" y="5649395"/>
            <a:ext cx="3242215" cy="542247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57" name="Title 1"/>
          <p:cNvSpPr>
            <a:spLocks noGrp="1"/>
          </p:cNvSpPr>
          <p:nvPr>
            <p:ph type="title" hasCustomPrompt="1"/>
          </p:nvPr>
        </p:nvSpPr>
        <p:spPr>
          <a:xfrm>
            <a:off x="1943100" y="7000825"/>
            <a:ext cx="5184775" cy="2048004"/>
          </a:xfrm>
        </p:spPr>
        <p:txBody>
          <a:bodyPr anchor="ctr"/>
          <a:lstStyle>
            <a:lvl1pPr algn="r">
              <a:defRPr/>
            </a:lvl1pPr>
          </a:lstStyle>
          <a:p>
            <a:r>
              <a:rPr kumimoji="1" lang="en-US" altLang="ja-JP" dirty="0"/>
              <a:t>Slide title</a:t>
            </a:r>
            <a:endParaRPr kumimoji="1" lang="ja-JP" altLang="en-US" dirty="0"/>
          </a:p>
        </p:txBody>
      </p:sp>
      <p:sp>
        <p:nvSpPr>
          <p:cNvPr id="58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7578969" y="7188201"/>
            <a:ext cx="7686431" cy="1663700"/>
          </a:xfrm>
        </p:spPr>
        <p:txBody>
          <a:bodyPr anchor="ctr"/>
          <a:lstStyle>
            <a:lvl1pPr marL="0" indent="0" algn="just"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10051479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5" name="Rectangle 4"/>
          <p:cNvSpPr/>
          <p:nvPr userDrawn="1"/>
        </p:nvSpPr>
        <p:spPr>
          <a:xfrm>
            <a:off x="4209672" y="4215132"/>
            <a:ext cx="12135229" cy="936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4209672" y="5146691"/>
            <a:ext cx="12135229" cy="936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4209672" y="6078250"/>
            <a:ext cx="12135229" cy="936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4209672" y="7009809"/>
            <a:ext cx="12135229" cy="936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4209672" y="7941368"/>
            <a:ext cx="12135229" cy="936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22" hasCustomPrompt="1"/>
          </p:nvPr>
        </p:nvSpPr>
        <p:spPr>
          <a:xfrm>
            <a:off x="4209672" y="3487638"/>
            <a:ext cx="1673557" cy="569418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600">
                <a:solidFill>
                  <a:schemeClr val="tx2"/>
                </a:solidFill>
                <a:latin typeface="+mn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11" name="Text Placeholder 5"/>
          <p:cNvSpPr>
            <a:spLocks noGrp="1"/>
          </p:cNvSpPr>
          <p:nvPr>
            <p:ph type="body" sz="quarter" idx="23" hasCustomPrompt="1"/>
          </p:nvPr>
        </p:nvSpPr>
        <p:spPr>
          <a:xfrm>
            <a:off x="5951476" y="3487638"/>
            <a:ext cx="1673557" cy="569418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600">
                <a:solidFill>
                  <a:schemeClr val="tx2"/>
                </a:solidFill>
                <a:latin typeface="+mn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24" hasCustomPrompt="1"/>
          </p:nvPr>
        </p:nvSpPr>
        <p:spPr>
          <a:xfrm>
            <a:off x="7693280" y="3487638"/>
            <a:ext cx="1673557" cy="569418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600">
                <a:solidFill>
                  <a:schemeClr val="tx2"/>
                </a:solidFill>
                <a:latin typeface="+mn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13" name="Text Placeholder 5"/>
          <p:cNvSpPr>
            <a:spLocks noGrp="1"/>
          </p:cNvSpPr>
          <p:nvPr>
            <p:ph type="body" sz="quarter" idx="25" hasCustomPrompt="1"/>
          </p:nvPr>
        </p:nvSpPr>
        <p:spPr>
          <a:xfrm>
            <a:off x="9435084" y="3487638"/>
            <a:ext cx="1673557" cy="569418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600">
                <a:solidFill>
                  <a:schemeClr val="tx2"/>
                </a:solidFill>
                <a:latin typeface="+mn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14" name="Text Placeholder 5"/>
          <p:cNvSpPr>
            <a:spLocks noGrp="1"/>
          </p:cNvSpPr>
          <p:nvPr>
            <p:ph type="body" sz="quarter" idx="26" hasCustomPrompt="1"/>
          </p:nvPr>
        </p:nvSpPr>
        <p:spPr>
          <a:xfrm>
            <a:off x="11176888" y="3487638"/>
            <a:ext cx="1673557" cy="569418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600">
                <a:solidFill>
                  <a:schemeClr val="tx2"/>
                </a:solidFill>
                <a:latin typeface="+mn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15" name="Text Placeholder 5"/>
          <p:cNvSpPr>
            <a:spLocks noGrp="1"/>
          </p:cNvSpPr>
          <p:nvPr>
            <p:ph type="body" sz="quarter" idx="27" hasCustomPrompt="1"/>
          </p:nvPr>
        </p:nvSpPr>
        <p:spPr>
          <a:xfrm>
            <a:off x="12918692" y="3487638"/>
            <a:ext cx="1673557" cy="569418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600">
                <a:solidFill>
                  <a:schemeClr val="tx2"/>
                </a:solidFill>
                <a:latin typeface="+mn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16" name="Text Placeholder 5"/>
          <p:cNvSpPr>
            <a:spLocks noGrp="1"/>
          </p:cNvSpPr>
          <p:nvPr>
            <p:ph type="body" sz="quarter" idx="28" hasCustomPrompt="1"/>
          </p:nvPr>
        </p:nvSpPr>
        <p:spPr>
          <a:xfrm>
            <a:off x="14660494" y="3487638"/>
            <a:ext cx="1673557" cy="569418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600">
                <a:solidFill>
                  <a:schemeClr val="tx2"/>
                </a:solidFill>
                <a:latin typeface="+mn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17" name="Text Placeholder 5"/>
          <p:cNvSpPr>
            <a:spLocks noGrp="1"/>
          </p:cNvSpPr>
          <p:nvPr>
            <p:ph type="body" sz="quarter" idx="29" hasCustomPrompt="1"/>
          </p:nvPr>
        </p:nvSpPr>
        <p:spPr>
          <a:xfrm>
            <a:off x="1403350" y="4398423"/>
            <a:ext cx="2601605" cy="569418"/>
          </a:xfrm>
        </p:spPr>
        <p:txBody>
          <a:bodyPr anchor="ctr"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FontTx/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18" name="Text Placeholder 5"/>
          <p:cNvSpPr>
            <a:spLocks noGrp="1"/>
          </p:cNvSpPr>
          <p:nvPr>
            <p:ph type="body" sz="quarter" idx="30" hasCustomPrompt="1"/>
          </p:nvPr>
        </p:nvSpPr>
        <p:spPr>
          <a:xfrm>
            <a:off x="1403350" y="5329982"/>
            <a:ext cx="2601605" cy="569418"/>
          </a:xfrm>
        </p:spPr>
        <p:txBody>
          <a:bodyPr anchor="ctr"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FontTx/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19" name="Text Placeholder 5"/>
          <p:cNvSpPr>
            <a:spLocks noGrp="1"/>
          </p:cNvSpPr>
          <p:nvPr>
            <p:ph type="body" sz="quarter" idx="31" hasCustomPrompt="1"/>
          </p:nvPr>
        </p:nvSpPr>
        <p:spPr>
          <a:xfrm>
            <a:off x="1403350" y="6261541"/>
            <a:ext cx="2601605" cy="569418"/>
          </a:xfrm>
        </p:spPr>
        <p:txBody>
          <a:bodyPr anchor="ctr"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FontTx/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20" name="Text Placeholder 5"/>
          <p:cNvSpPr>
            <a:spLocks noGrp="1"/>
          </p:cNvSpPr>
          <p:nvPr>
            <p:ph type="body" sz="quarter" idx="32" hasCustomPrompt="1"/>
          </p:nvPr>
        </p:nvSpPr>
        <p:spPr>
          <a:xfrm>
            <a:off x="1403350" y="7180887"/>
            <a:ext cx="2601605" cy="569418"/>
          </a:xfrm>
        </p:spPr>
        <p:txBody>
          <a:bodyPr anchor="ctr"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FontTx/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21" name="Text Placeholder 5"/>
          <p:cNvSpPr>
            <a:spLocks noGrp="1"/>
          </p:cNvSpPr>
          <p:nvPr>
            <p:ph type="body" sz="quarter" idx="33" hasCustomPrompt="1"/>
          </p:nvPr>
        </p:nvSpPr>
        <p:spPr>
          <a:xfrm>
            <a:off x="1403350" y="8124659"/>
            <a:ext cx="2601605" cy="569418"/>
          </a:xfrm>
        </p:spPr>
        <p:txBody>
          <a:bodyPr anchor="ctr"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FontTx/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22" name="Title 1"/>
          <p:cNvSpPr>
            <a:spLocks noGrp="1"/>
          </p:cNvSpPr>
          <p:nvPr>
            <p:ph type="title" hasCustomPrompt="1"/>
          </p:nvPr>
        </p:nvSpPr>
        <p:spPr>
          <a:xfrm>
            <a:off x="3022600" y="1250122"/>
            <a:ext cx="12242800" cy="1042908"/>
          </a:xfrm>
        </p:spPr>
        <p:txBody>
          <a:bodyPr anchor="b"/>
          <a:lstStyle>
            <a:lvl1pPr algn="ctr">
              <a:defRPr/>
            </a:lvl1pPr>
          </a:lstStyle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23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3022601" y="2293030"/>
            <a:ext cx="12242800" cy="440459"/>
          </a:xfrm>
        </p:spPr>
        <p:txBody>
          <a:bodyPr anchor="t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7489519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 Table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5" name="Rectangle 4"/>
          <p:cNvSpPr/>
          <p:nvPr userDrawn="1"/>
        </p:nvSpPr>
        <p:spPr>
          <a:xfrm>
            <a:off x="4209671" y="4363259"/>
            <a:ext cx="12135229" cy="56941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22" hasCustomPrompt="1"/>
          </p:nvPr>
        </p:nvSpPr>
        <p:spPr>
          <a:xfrm>
            <a:off x="4209672" y="3610879"/>
            <a:ext cx="1009934" cy="569418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600">
                <a:solidFill>
                  <a:schemeClr val="bg2"/>
                </a:solidFill>
                <a:latin typeface="+mn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11" name="Text Placeholder 5"/>
          <p:cNvSpPr>
            <a:spLocks noGrp="1"/>
          </p:cNvSpPr>
          <p:nvPr>
            <p:ph type="body" sz="quarter" idx="23" hasCustomPrompt="1"/>
          </p:nvPr>
        </p:nvSpPr>
        <p:spPr>
          <a:xfrm>
            <a:off x="6226128" y="3610879"/>
            <a:ext cx="1009934" cy="569418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600">
                <a:solidFill>
                  <a:schemeClr val="bg2"/>
                </a:solidFill>
                <a:latin typeface="+mn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24" hasCustomPrompt="1"/>
          </p:nvPr>
        </p:nvSpPr>
        <p:spPr>
          <a:xfrm>
            <a:off x="8242584" y="3610879"/>
            <a:ext cx="1009934" cy="569418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600">
                <a:solidFill>
                  <a:schemeClr val="bg2"/>
                </a:solidFill>
                <a:latin typeface="+mn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13" name="Text Placeholder 5"/>
          <p:cNvSpPr>
            <a:spLocks noGrp="1"/>
          </p:cNvSpPr>
          <p:nvPr>
            <p:ph type="body" sz="quarter" idx="25" hasCustomPrompt="1"/>
          </p:nvPr>
        </p:nvSpPr>
        <p:spPr>
          <a:xfrm>
            <a:off x="10259040" y="3610879"/>
            <a:ext cx="1009934" cy="569418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600">
                <a:solidFill>
                  <a:schemeClr val="bg2"/>
                </a:solidFill>
                <a:latin typeface="+mn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14" name="Text Placeholder 5"/>
          <p:cNvSpPr>
            <a:spLocks noGrp="1"/>
          </p:cNvSpPr>
          <p:nvPr>
            <p:ph type="body" sz="quarter" idx="26" hasCustomPrompt="1"/>
          </p:nvPr>
        </p:nvSpPr>
        <p:spPr>
          <a:xfrm>
            <a:off x="12275496" y="3610879"/>
            <a:ext cx="1009934" cy="569418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600">
                <a:solidFill>
                  <a:schemeClr val="bg2"/>
                </a:solidFill>
                <a:latin typeface="+mn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15" name="Text Placeholder 5"/>
          <p:cNvSpPr>
            <a:spLocks noGrp="1"/>
          </p:cNvSpPr>
          <p:nvPr>
            <p:ph type="body" sz="quarter" idx="27" hasCustomPrompt="1"/>
          </p:nvPr>
        </p:nvSpPr>
        <p:spPr>
          <a:xfrm>
            <a:off x="14291952" y="3610879"/>
            <a:ext cx="1009934" cy="569418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600">
                <a:solidFill>
                  <a:schemeClr val="bg2"/>
                </a:solidFill>
                <a:latin typeface="+mn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17" name="Text Placeholder 5"/>
          <p:cNvSpPr>
            <a:spLocks noGrp="1"/>
          </p:cNvSpPr>
          <p:nvPr>
            <p:ph type="body" sz="quarter" idx="29" hasCustomPrompt="1"/>
          </p:nvPr>
        </p:nvSpPr>
        <p:spPr>
          <a:xfrm>
            <a:off x="1403351" y="4363259"/>
            <a:ext cx="2601604" cy="569418"/>
          </a:xfrm>
        </p:spPr>
        <p:txBody>
          <a:bodyPr anchor="ctr"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FontTx/>
              <a:buNone/>
              <a:defRPr sz="200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24" name="Text Placeholder 5"/>
          <p:cNvSpPr>
            <a:spLocks noGrp="1"/>
          </p:cNvSpPr>
          <p:nvPr>
            <p:ph type="body" sz="quarter" idx="34" hasCustomPrompt="1"/>
          </p:nvPr>
        </p:nvSpPr>
        <p:spPr>
          <a:xfrm>
            <a:off x="5217900" y="3610879"/>
            <a:ext cx="1009934" cy="569418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600">
                <a:solidFill>
                  <a:schemeClr val="bg2"/>
                </a:solidFill>
                <a:latin typeface="+mn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25" name="Text Placeholder 5"/>
          <p:cNvSpPr>
            <a:spLocks noGrp="1"/>
          </p:cNvSpPr>
          <p:nvPr>
            <p:ph type="body" sz="quarter" idx="35" hasCustomPrompt="1"/>
          </p:nvPr>
        </p:nvSpPr>
        <p:spPr>
          <a:xfrm>
            <a:off x="7234356" y="3610879"/>
            <a:ext cx="1009934" cy="569418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600">
                <a:solidFill>
                  <a:schemeClr val="bg2"/>
                </a:solidFill>
                <a:latin typeface="+mn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26" name="Text Placeholder 5"/>
          <p:cNvSpPr>
            <a:spLocks noGrp="1"/>
          </p:cNvSpPr>
          <p:nvPr>
            <p:ph type="body" sz="quarter" idx="36" hasCustomPrompt="1"/>
          </p:nvPr>
        </p:nvSpPr>
        <p:spPr>
          <a:xfrm>
            <a:off x="9250812" y="3610879"/>
            <a:ext cx="1009934" cy="569418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600">
                <a:solidFill>
                  <a:schemeClr val="bg2"/>
                </a:solidFill>
                <a:latin typeface="+mn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27" name="Text Placeholder 5"/>
          <p:cNvSpPr>
            <a:spLocks noGrp="1"/>
          </p:cNvSpPr>
          <p:nvPr>
            <p:ph type="body" sz="quarter" idx="37" hasCustomPrompt="1"/>
          </p:nvPr>
        </p:nvSpPr>
        <p:spPr>
          <a:xfrm>
            <a:off x="11267268" y="3610879"/>
            <a:ext cx="1009934" cy="569418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600">
                <a:solidFill>
                  <a:schemeClr val="bg2"/>
                </a:solidFill>
                <a:latin typeface="+mn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28" name="Text Placeholder 5"/>
          <p:cNvSpPr>
            <a:spLocks noGrp="1"/>
          </p:cNvSpPr>
          <p:nvPr>
            <p:ph type="body" sz="quarter" idx="38" hasCustomPrompt="1"/>
          </p:nvPr>
        </p:nvSpPr>
        <p:spPr>
          <a:xfrm>
            <a:off x="13283724" y="3610879"/>
            <a:ext cx="1009934" cy="569418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600">
                <a:solidFill>
                  <a:schemeClr val="bg2"/>
                </a:solidFill>
                <a:latin typeface="+mn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29" name="Text Placeholder 5"/>
          <p:cNvSpPr>
            <a:spLocks noGrp="1"/>
          </p:cNvSpPr>
          <p:nvPr>
            <p:ph type="body" sz="quarter" idx="39" hasCustomPrompt="1"/>
          </p:nvPr>
        </p:nvSpPr>
        <p:spPr>
          <a:xfrm>
            <a:off x="15300183" y="3610879"/>
            <a:ext cx="1009934" cy="569418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600">
                <a:solidFill>
                  <a:schemeClr val="bg2"/>
                </a:solidFill>
                <a:latin typeface="+mn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30" name="Rectangle 29"/>
          <p:cNvSpPr/>
          <p:nvPr userDrawn="1"/>
        </p:nvSpPr>
        <p:spPr>
          <a:xfrm>
            <a:off x="4209671" y="4932677"/>
            <a:ext cx="12135229" cy="56941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1" name="Text Placeholder 5"/>
          <p:cNvSpPr>
            <a:spLocks noGrp="1"/>
          </p:cNvSpPr>
          <p:nvPr>
            <p:ph type="body" sz="quarter" idx="40" hasCustomPrompt="1"/>
          </p:nvPr>
        </p:nvSpPr>
        <p:spPr>
          <a:xfrm>
            <a:off x="1403351" y="4932677"/>
            <a:ext cx="2601604" cy="569418"/>
          </a:xfrm>
        </p:spPr>
        <p:txBody>
          <a:bodyPr anchor="ctr"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FontTx/>
              <a:buNone/>
              <a:defRPr sz="200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32" name="Rectangle 31"/>
          <p:cNvSpPr/>
          <p:nvPr userDrawn="1"/>
        </p:nvSpPr>
        <p:spPr>
          <a:xfrm>
            <a:off x="4209671" y="5502095"/>
            <a:ext cx="12135229" cy="56941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3" name="Text Placeholder 5"/>
          <p:cNvSpPr>
            <a:spLocks noGrp="1"/>
          </p:cNvSpPr>
          <p:nvPr>
            <p:ph type="body" sz="quarter" idx="41" hasCustomPrompt="1"/>
          </p:nvPr>
        </p:nvSpPr>
        <p:spPr>
          <a:xfrm>
            <a:off x="1403351" y="5502095"/>
            <a:ext cx="2601604" cy="569418"/>
          </a:xfrm>
        </p:spPr>
        <p:txBody>
          <a:bodyPr anchor="ctr"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FontTx/>
              <a:buNone/>
              <a:defRPr sz="200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34" name="Rectangle 33"/>
          <p:cNvSpPr/>
          <p:nvPr userDrawn="1"/>
        </p:nvSpPr>
        <p:spPr>
          <a:xfrm>
            <a:off x="4209671" y="6071513"/>
            <a:ext cx="12135229" cy="56941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5" name="Text Placeholder 5"/>
          <p:cNvSpPr>
            <a:spLocks noGrp="1"/>
          </p:cNvSpPr>
          <p:nvPr>
            <p:ph type="body" sz="quarter" idx="42" hasCustomPrompt="1"/>
          </p:nvPr>
        </p:nvSpPr>
        <p:spPr>
          <a:xfrm>
            <a:off x="1403351" y="6071513"/>
            <a:ext cx="2601604" cy="569418"/>
          </a:xfrm>
        </p:spPr>
        <p:txBody>
          <a:bodyPr anchor="ctr"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FontTx/>
              <a:buNone/>
              <a:defRPr sz="200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36" name="Rectangle 35"/>
          <p:cNvSpPr/>
          <p:nvPr userDrawn="1"/>
        </p:nvSpPr>
        <p:spPr>
          <a:xfrm>
            <a:off x="4209671" y="6640931"/>
            <a:ext cx="12135229" cy="56941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7" name="Text Placeholder 5"/>
          <p:cNvSpPr>
            <a:spLocks noGrp="1"/>
          </p:cNvSpPr>
          <p:nvPr>
            <p:ph type="body" sz="quarter" idx="43" hasCustomPrompt="1"/>
          </p:nvPr>
        </p:nvSpPr>
        <p:spPr>
          <a:xfrm>
            <a:off x="1403351" y="6640931"/>
            <a:ext cx="2601604" cy="569418"/>
          </a:xfrm>
        </p:spPr>
        <p:txBody>
          <a:bodyPr anchor="ctr"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FontTx/>
              <a:buNone/>
              <a:defRPr sz="200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38" name="Rectangle 37"/>
          <p:cNvSpPr/>
          <p:nvPr userDrawn="1"/>
        </p:nvSpPr>
        <p:spPr>
          <a:xfrm>
            <a:off x="4209671" y="7210349"/>
            <a:ext cx="12135229" cy="56941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9" name="Text Placeholder 5"/>
          <p:cNvSpPr>
            <a:spLocks noGrp="1"/>
          </p:cNvSpPr>
          <p:nvPr>
            <p:ph type="body" sz="quarter" idx="44" hasCustomPrompt="1"/>
          </p:nvPr>
        </p:nvSpPr>
        <p:spPr>
          <a:xfrm>
            <a:off x="1403351" y="7210349"/>
            <a:ext cx="2601604" cy="569418"/>
          </a:xfrm>
        </p:spPr>
        <p:txBody>
          <a:bodyPr anchor="ctr"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FontTx/>
              <a:buNone/>
              <a:defRPr sz="200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40" name="Rectangle 39"/>
          <p:cNvSpPr/>
          <p:nvPr userDrawn="1"/>
        </p:nvSpPr>
        <p:spPr>
          <a:xfrm>
            <a:off x="4209671" y="7747989"/>
            <a:ext cx="12135229" cy="56941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41" name="Text Placeholder 5"/>
          <p:cNvSpPr>
            <a:spLocks noGrp="1"/>
          </p:cNvSpPr>
          <p:nvPr>
            <p:ph type="body" sz="quarter" idx="45" hasCustomPrompt="1"/>
          </p:nvPr>
        </p:nvSpPr>
        <p:spPr>
          <a:xfrm>
            <a:off x="1403351" y="7747989"/>
            <a:ext cx="2601604" cy="569418"/>
          </a:xfrm>
        </p:spPr>
        <p:txBody>
          <a:bodyPr anchor="ctr"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FontTx/>
              <a:buNone/>
              <a:defRPr sz="200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42" name="Rectangle 41"/>
          <p:cNvSpPr/>
          <p:nvPr userDrawn="1"/>
        </p:nvSpPr>
        <p:spPr>
          <a:xfrm>
            <a:off x="4209671" y="8317407"/>
            <a:ext cx="12135229" cy="56941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43" name="Text Placeholder 5"/>
          <p:cNvSpPr>
            <a:spLocks noGrp="1"/>
          </p:cNvSpPr>
          <p:nvPr>
            <p:ph type="body" sz="quarter" idx="46" hasCustomPrompt="1"/>
          </p:nvPr>
        </p:nvSpPr>
        <p:spPr>
          <a:xfrm>
            <a:off x="1403351" y="8317407"/>
            <a:ext cx="2601604" cy="569418"/>
          </a:xfrm>
        </p:spPr>
        <p:txBody>
          <a:bodyPr anchor="ctr"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FontTx/>
              <a:buNone/>
              <a:defRPr sz="200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44" name="Title 1"/>
          <p:cNvSpPr>
            <a:spLocks noGrp="1"/>
          </p:cNvSpPr>
          <p:nvPr>
            <p:ph type="title" hasCustomPrompt="1"/>
          </p:nvPr>
        </p:nvSpPr>
        <p:spPr>
          <a:xfrm>
            <a:off x="3022600" y="1250122"/>
            <a:ext cx="12242800" cy="1042908"/>
          </a:xfrm>
        </p:spPr>
        <p:txBody>
          <a:bodyPr anchor="b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45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3022601" y="2293030"/>
            <a:ext cx="12242800" cy="440459"/>
          </a:xfrm>
        </p:spPr>
        <p:txBody>
          <a:bodyPr anchor="t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>
                <a:solidFill>
                  <a:schemeClr val="bg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99725574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5x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5" name="Rectangle 4"/>
          <p:cNvSpPr/>
          <p:nvPr userDrawn="1"/>
        </p:nvSpPr>
        <p:spPr>
          <a:xfrm>
            <a:off x="9143999" y="3270250"/>
            <a:ext cx="7740652" cy="936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9143999" y="4201809"/>
            <a:ext cx="7740652" cy="936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9143999" y="5133368"/>
            <a:ext cx="7740652" cy="936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9143999" y="6064927"/>
            <a:ext cx="7740652" cy="936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9143999" y="6996486"/>
            <a:ext cx="7740652" cy="936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6515101" y="2338691"/>
            <a:ext cx="2628899" cy="936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9143999" y="2338691"/>
            <a:ext cx="7740651" cy="936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6515100" y="3270250"/>
            <a:ext cx="2628900" cy="936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3" name="Rectangle 12"/>
          <p:cNvSpPr/>
          <p:nvPr userDrawn="1"/>
        </p:nvSpPr>
        <p:spPr>
          <a:xfrm>
            <a:off x="6515100" y="4201809"/>
            <a:ext cx="2628900" cy="936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4" name="Rectangle 13"/>
          <p:cNvSpPr/>
          <p:nvPr userDrawn="1"/>
        </p:nvSpPr>
        <p:spPr>
          <a:xfrm>
            <a:off x="6515100" y="5133368"/>
            <a:ext cx="2628900" cy="936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5" name="Rectangle 14"/>
          <p:cNvSpPr/>
          <p:nvPr userDrawn="1"/>
        </p:nvSpPr>
        <p:spPr>
          <a:xfrm>
            <a:off x="6515100" y="6064927"/>
            <a:ext cx="2628900" cy="936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6" name="Rectangle 15"/>
          <p:cNvSpPr/>
          <p:nvPr userDrawn="1"/>
        </p:nvSpPr>
        <p:spPr>
          <a:xfrm>
            <a:off x="6515100" y="6996486"/>
            <a:ext cx="2628900" cy="936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8" name="Text Placeholder 5"/>
          <p:cNvSpPr>
            <a:spLocks noGrp="1"/>
          </p:cNvSpPr>
          <p:nvPr>
            <p:ph type="body" sz="quarter" idx="22" hasCustomPrompt="1"/>
          </p:nvPr>
        </p:nvSpPr>
        <p:spPr>
          <a:xfrm>
            <a:off x="6658841" y="2521982"/>
            <a:ext cx="2341418" cy="569418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400" i="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19" name="Text Placeholder 5"/>
          <p:cNvSpPr>
            <a:spLocks noGrp="1"/>
          </p:cNvSpPr>
          <p:nvPr>
            <p:ph type="body" sz="quarter" idx="23" hasCustomPrompt="1"/>
          </p:nvPr>
        </p:nvSpPr>
        <p:spPr>
          <a:xfrm>
            <a:off x="9423976" y="2519762"/>
            <a:ext cx="3508663" cy="569418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400" i="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20" name="Text Placeholder 5"/>
          <p:cNvSpPr>
            <a:spLocks noGrp="1"/>
          </p:cNvSpPr>
          <p:nvPr>
            <p:ph type="body" sz="quarter" idx="24" hasCustomPrompt="1"/>
          </p:nvPr>
        </p:nvSpPr>
        <p:spPr>
          <a:xfrm>
            <a:off x="13096010" y="2519762"/>
            <a:ext cx="3508663" cy="569418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400" i="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21" name="Text Placeholder 5"/>
          <p:cNvSpPr>
            <a:spLocks noGrp="1"/>
          </p:cNvSpPr>
          <p:nvPr>
            <p:ph type="body" sz="quarter" idx="25" hasCustomPrompt="1"/>
          </p:nvPr>
        </p:nvSpPr>
        <p:spPr>
          <a:xfrm>
            <a:off x="6658841" y="3453541"/>
            <a:ext cx="2341418" cy="569418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000" i="0">
                <a:solidFill>
                  <a:schemeClr val="tx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22" name="Text Placeholder 5"/>
          <p:cNvSpPr>
            <a:spLocks noGrp="1"/>
          </p:cNvSpPr>
          <p:nvPr>
            <p:ph type="body" sz="quarter" idx="26" hasCustomPrompt="1"/>
          </p:nvPr>
        </p:nvSpPr>
        <p:spPr>
          <a:xfrm>
            <a:off x="6658841" y="4385100"/>
            <a:ext cx="2341418" cy="569418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000" i="0">
                <a:solidFill>
                  <a:schemeClr val="tx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23" name="Text Placeholder 5"/>
          <p:cNvSpPr>
            <a:spLocks noGrp="1"/>
          </p:cNvSpPr>
          <p:nvPr>
            <p:ph type="body" sz="quarter" idx="27" hasCustomPrompt="1"/>
          </p:nvPr>
        </p:nvSpPr>
        <p:spPr>
          <a:xfrm>
            <a:off x="6658841" y="5316659"/>
            <a:ext cx="2341418" cy="569418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000" i="0">
                <a:solidFill>
                  <a:schemeClr val="tx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24" name="Text Placeholder 5"/>
          <p:cNvSpPr>
            <a:spLocks noGrp="1"/>
          </p:cNvSpPr>
          <p:nvPr>
            <p:ph type="body" sz="quarter" idx="28" hasCustomPrompt="1"/>
          </p:nvPr>
        </p:nvSpPr>
        <p:spPr>
          <a:xfrm>
            <a:off x="6658841" y="6248218"/>
            <a:ext cx="2341418" cy="569418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000" i="0">
                <a:solidFill>
                  <a:schemeClr val="tx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25" name="Text Placeholder 5"/>
          <p:cNvSpPr>
            <a:spLocks noGrp="1"/>
          </p:cNvSpPr>
          <p:nvPr>
            <p:ph type="body" sz="quarter" idx="29" hasCustomPrompt="1"/>
          </p:nvPr>
        </p:nvSpPr>
        <p:spPr>
          <a:xfrm>
            <a:off x="6658841" y="7179777"/>
            <a:ext cx="2341418" cy="569418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000" i="0">
                <a:solidFill>
                  <a:schemeClr val="tx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26" name="Text Placeholder 5"/>
          <p:cNvSpPr>
            <a:spLocks noGrp="1"/>
          </p:cNvSpPr>
          <p:nvPr>
            <p:ph type="body" sz="quarter" idx="30" hasCustomPrompt="1"/>
          </p:nvPr>
        </p:nvSpPr>
        <p:spPr>
          <a:xfrm>
            <a:off x="9432636" y="3449429"/>
            <a:ext cx="3503016" cy="542247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7" name="Text Placeholder 5"/>
          <p:cNvSpPr>
            <a:spLocks noGrp="1"/>
          </p:cNvSpPr>
          <p:nvPr>
            <p:ph type="body" sz="quarter" idx="31" hasCustomPrompt="1"/>
          </p:nvPr>
        </p:nvSpPr>
        <p:spPr>
          <a:xfrm>
            <a:off x="9432636" y="4376547"/>
            <a:ext cx="3503016" cy="542247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8" name="Text Placeholder 5"/>
          <p:cNvSpPr>
            <a:spLocks noGrp="1"/>
          </p:cNvSpPr>
          <p:nvPr>
            <p:ph type="body" sz="quarter" idx="32" hasCustomPrompt="1"/>
          </p:nvPr>
        </p:nvSpPr>
        <p:spPr>
          <a:xfrm>
            <a:off x="9432636" y="5330674"/>
            <a:ext cx="3503016" cy="542247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9" name="Text Placeholder 5"/>
          <p:cNvSpPr>
            <a:spLocks noGrp="1"/>
          </p:cNvSpPr>
          <p:nvPr>
            <p:ph type="body" sz="quarter" idx="33" hasCustomPrompt="1"/>
          </p:nvPr>
        </p:nvSpPr>
        <p:spPr>
          <a:xfrm>
            <a:off x="9432636" y="6259968"/>
            <a:ext cx="3503016" cy="542247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0" name="Text Placeholder 5"/>
          <p:cNvSpPr>
            <a:spLocks noGrp="1"/>
          </p:cNvSpPr>
          <p:nvPr>
            <p:ph type="body" sz="quarter" idx="34" hasCustomPrompt="1"/>
          </p:nvPr>
        </p:nvSpPr>
        <p:spPr>
          <a:xfrm>
            <a:off x="9432636" y="7188984"/>
            <a:ext cx="3503016" cy="542247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1" name="Text Placeholder 5"/>
          <p:cNvSpPr>
            <a:spLocks noGrp="1"/>
          </p:cNvSpPr>
          <p:nvPr>
            <p:ph type="body" sz="quarter" idx="35" hasCustomPrompt="1"/>
          </p:nvPr>
        </p:nvSpPr>
        <p:spPr>
          <a:xfrm>
            <a:off x="13082155" y="3449429"/>
            <a:ext cx="3503016" cy="542247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2" name="Text Placeholder 5"/>
          <p:cNvSpPr>
            <a:spLocks noGrp="1"/>
          </p:cNvSpPr>
          <p:nvPr>
            <p:ph type="body" sz="quarter" idx="36" hasCustomPrompt="1"/>
          </p:nvPr>
        </p:nvSpPr>
        <p:spPr>
          <a:xfrm>
            <a:off x="13082155" y="4376547"/>
            <a:ext cx="3503016" cy="542247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3" name="Text Placeholder 5"/>
          <p:cNvSpPr>
            <a:spLocks noGrp="1"/>
          </p:cNvSpPr>
          <p:nvPr>
            <p:ph type="body" sz="quarter" idx="37" hasCustomPrompt="1"/>
          </p:nvPr>
        </p:nvSpPr>
        <p:spPr>
          <a:xfrm>
            <a:off x="13082155" y="5330674"/>
            <a:ext cx="3503016" cy="542247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4" name="Text Placeholder 5"/>
          <p:cNvSpPr>
            <a:spLocks noGrp="1"/>
          </p:cNvSpPr>
          <p:nvPr>
            <p:ph type="body" sz="quarter" idx="38" hasCustomPrompt="1"/>
          </p:nvPr>
        </p:nvSpPr>
        <p:spPr>
          <a:xfrm>
            <a:off x="13082155" y="6259968"/>
            <a:ext cx="3503016" cy="542247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5" name="Text Placeholder 5"/>
          <p:cNvSpPr>
            <a:spLocks noGrp="1"/>
          </p:cNvSpPr>
          <p:nvPr>
            <p:ph type="body" sz="quarter" idx="39" hasCustomPrompt="1"/>
          </p:nvPr>
        </p:nvSpPr>
        <p:spPr>
          <a:xfrm>
            <a:off x="13082155" y="7188984"/>
            <a:ext cx="3503016" cy="542247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cxnSp>
        <p:nvCxnSpPr>
          <p:cNvPr id="40" name="Straight Connector 39"/>
          <p:cNvCxnSpPr/>
          <p:nvPr userDrawn="1"/>
        </p:nvCxnSpPr>
        <p:spPr>
          <a:xfrm>
            <a:off x="1517651" y="5141913"/>
            <a:ext cx="4997449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itle 1"/>
          <p:cNvSpPr>
            <a:spLocks noGrp="1"/>
          </p:cNvSpPr>
          <p:nvPr>
            <p:ph type="title" hasCustomPrompt="1"/>
          </p:nvPr>
        </p:nvSpPr>
        <p:spPr>
          <a:xfrm>
            <a:off x="1403351" y="1398589"/>
            <a:ext cx="4385142" cy="3648420"/>
          </a:xfrm>
        </p:spPr>
        <p:txBody>
          <a:bodyPr anchor="b"/>
          <a:lstStyle>
            <a:lvl1pPr algn="l">
              <a:defRPr/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sp>
        <p:nvSpPr>
          <p:cNvPr id="42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1422400" y="5360988"/>
            <a:ext cx="4368800" cy="3022600"/>
          </a:xfrm>
        </p:spPr>
        <p:txBody>
          <a:bodyPr anchor="t"/>
          <a:lstStyle>
            <a:lvl1pPr marL="0" indent="0" algn="just"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62618437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5x3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9143999" y="2332814"/>
            <a:ext cx="7740652" cy="936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9143999" y="3269260"/>
            <a:ext cx="7740652" cy="936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9143999" y="4205706"/>
            <a:ext cx="7740652" cy="936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9143999" y="5142152"/>
            <a:ext cx="7740652" cy="936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9143999" y="6078598"/>
            <a:ext cx="7740652" cy="936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6515101" y="1396368"/>
            <a:ext cx="2628899" cy="936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9144000" y="1396368"/>
            <a:ext cx="7740651" cy="93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6515100" y="2332814"/>
            <a:ext cx="2628900" cy="936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3" name="Rectangle 12"/>
          <p:cNvSpPr/>
          <p:nvPr userDrawn="1"/>
        </p:nvSpPr>
        <p:spPr>
          <a:xfrm>
            <a:off x="6515100" y="3269260"/>
            <a:ext cx="2628900" cy="936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4" name="Rectangle 13"/>
          <p:cNvSpPr/>
          <p:nvPr userDrawn="1"/>
        </p:nvSpPr>
        <p:spPr>
          <a:xfrm>
            <a:off x="6515100" y="4205706"/>
            <a:ext cx="2628900" cy="936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5" name="Rectangle 14"/>
          <p:cNvSpPr/>
          <p:nvPr userDrawn="1"/>
        </p:nvSpPr>
        <p:spPr>
          <a:xfrm>
            <a:off x="6515100" y="5142152"/>
            <a:ext cx="2628900" cy="936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6" name="Rectangle 15"/>
          <p:cNvSpPr/>
          <p:nvPr userDrawn="1"/>
        </p:nvSpPr>
        <p:spPr>
          <a:xfrm>
            <a:off x="6515100" y="6078598"/>
            <a:ext cx="2628900" cy="936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8" name="Text Placeholder 5"/>
          <p:cNvSpPr>
            <a:spLocks noGrp="1"/>
          </p:cNvSpPr>
          <p:nvPr>
            <p:ph type="body" sz="quarter" idx="22" hasCustomPrompt="1"/>
          </p:nvPr>
        </p:nvSpPr>
        <p:spPr>
          <a:xfrm>
            <a:off x="6658841" y="1557228"/>
            <a:ext cx="2341418" cy="569418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400" i="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19" name="Text Placeholder 5"/>
          <p:cNvSpPr>
            <a:spLocks noGrp="1"/>
          </p:cNvSpPr>
          <p:nvPr>
            <p:ph type="body" sz="quarter" idx="23" hasCustomPrompt="1"/>
          </p:nvPr>
        </p:nvSpPr>
        <p:spPr>
          <a:xfrm>
            <a:off x="9311516" y="1557228"/>
            <a:ext cx="2379778" cy="569418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400" i="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20" name="Text Placeholder 5"/>
          <p:cNvSpPr>
            <a:spLocks noGrp="1"/>
          </p:cNvSpPr>
          <p:nvPr>
            <p:ph type="body" sz="quarter" idx="24" hasCustomPrompt="1"/>
          </p:nvPr>
        </p:nvSpPr>
        <p:spPr>
          <a:xfrm>
            <a:off x="11842621" y="1557228"/>
            <a:ext cx="2379778" cy="569418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400" i="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21" name="Text Placeholder 5"/>
          <p:cNvSpPr>
            <a:spLocks noGrp="1"/>
          </p:cNvSpPr>
          <p:nvPr>
            <p:ph type="body" sz="quarter" idx="25" hasCustomPrompt="1"/>
          </p:nvPr>
        </p:nvSpPr>
        <p:spPr>
          <a:xfrm>
            <a:off x="6658841" y="2549866"/>
            <a:ext cx="2341418" cy="569418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000" i="0">
                <a:solidFill>
                  <a:schemeClr val="tx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22" name="Text Placeholder 5"/>
          <p:cNvSpPr>
            <a:spLocks noGrp="1"/>
          </p:cNvSpPr>
          <p:nvPr>
            <p:ph type="body" sz="quarter" idx="26" hasCustomPrompt="1"/>
          </p:nvPr>
        </p:nvSpPr>
        <p:spPr>
          <a:xfrm>
            <a:off x="6658841" y="3481425"/>
            <a:ext cx="2341418" cy="569418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000" i="0">
                <a:solidFill>
                  <a:schemeClr val="tx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23" name="Text Placeholder 5"/>
          <p:cNvSpPr>
            <a:spLocks noGrp="1"/>
          </p:cNvSpPr>
          <p:nvPr>
            <p:ph type="body" sz="quarter" idx="27" hasCustomPrompt="1"/>
          </p:nvPr>
        </p:nvSpPr>
        <p:spPr>
          <a:xfrm>
            <a:off x="6658841" y="4412984"/>
            <a:ext cx="2341418" cy="569418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000" i="0">
                <a:solidFill>
                  <a:schemeClr val="tx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24" name="Text Placeholder 5"/>
          <p:cNvSpPr>
            <a:spLocks noGrp="1"/>
          </p:cNvSpPr>
          <p:nvPr>
            <p:ph type="body" sz="quarter" idx="28" hasCustomPrompt="1"/>
          </p:nvPr>
        </p:nvSpPr>
        <p:spPr>
          <a:xfrm>
            <a:off x="6658841" y="5344543"/>
            <a:ext cx="2341418" cy="569418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000" i="0">
                <a:solidFill>
                  <a:schemeClr val="tx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25" name="Text Placeholder 5"/>
          <p:cNvSpPr>
            <a:spLocks noGrp="1"/>
          </p:cNvSpPr>
          <p:nvPr>
            <p:ph type="body" sz="quarter" idx="29" hasCustomPrompt="1"/>
          </p:nvPr>
        </p:nvSpPr>
        <p:spPr>
          <a:xfrm>
            <a:off x="6658841" y="6276102"/>
            <a:ext cx="2341418" cy="569418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000" i="0">
                <a:solidFill>
                  <a:schemeClr val="tx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26" name="Text Placeholder 5"/>
          <p:cNvSpPr>
            <a:spLocks noGrp="1"/>
          </p:cNvSpPr>
          <p:nvPr>
            <p:ph type="body" sz="quarter" idx="30" hasCustomPrompt="1"/>
          </p:nvPr>
        </p:nvSpPr>
        <p:spPr>
          <a:xfrm>
            <a:off x="9320175" y="2545754"/>
            <a:ext cx="2375948" cy="542247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7" name="Text Placeholder 5"/>
          <p:cNvSpPr>
            <a:spLocks noGrp="1"/>
          </p:cNvSpPr>
          <p:nvPr>
            <p:ph type="body" sz="quarter" idx="31" hasCustomPrompt="1"/>
          </p:nvPr>
        </p:nvSpPr>
        <p:spPr>
          <a:xfrm>
            <a:off x="9320175" y="3472872"/>
            <a:ext cx="2375948" cy="542247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8" name="Text Placeholder 5"/>
          <p:cNvSpPr>
            <a:spLocks noGrp="1"/>
          </p:cNvSpPr>
          <p:nvPr>
            <p:ph type="body" sz="quarter" idx="32" hasCustomPrompt="1"/>
          </p:nvPr>
        </p:nvSpPr>
        <p:spPr>
          <a:xfrm>
            <a:off x="9320175" y="4426999"/>
            <a:ext cx="2375948" cy="542247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9" name="Text Placeholder 5"/>
          <p:cNvSpPr>
            <a:spLocks noGrp="1"/>
          </p:cNvSpPr>
          <p:nvPr>
            <p:ph type="body" sz="quarter" idx="33" hasCustomPrompt="1"/>
          </p:nvPr>
        </p:nvSpPr>
        <p:spPr>
          <a:xfrm>
            <a:off x="9320175" y="5356293"/>
            <a:ext cx="2375948" cy="542247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0" name="Text Placeholder 5"/>
          <p:cNvSpPr>
            <a:spLocks noGrp="1"/>
          </p:cNvSpPr>
          <p:nvPr>
            <p:ph type="body" sz="quarter" idx="34" hasCustomPrompt="1"/>
          </p:nvPr>
        </p:nvSpPr>
        <p:spPr>
          <a:xfrm>
            <a:off x="9320175" y="6285309"/>
            <a:ext cx="2375948" cy="542247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1" name="Text Placeholder 5"/>
          <p:cNvSpPr>
            <a:spLocks noGrp="1"/>
          </p:cNvSpPr>
          <p:nvPr>
            <p:ph type="body" sz="quarter" idx="35" hasCustomPrompt="1"/>
          </p:nvPr>
        </p:nvSpPr>
        <p:spPr>
          <a:xfrm>
            <a:off x="11828765" y="2545754"/>
            <a:ext cx="2375948" cy="542247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2" name="Text Placeholder 5"/>
          <p:cNvSpPr>
            <a:spLocks noGrp="1"/>
          </p:cNvSpPr>
          <p:nvPr>
            <p:ph type="body" sz="quarter" idx="36" hasCustomPrompt="1"/>
          </p:nvPr>
        </p:nvSpPr>
        <p:spPr>
          <a:xfrm>
            <a:off x="11828765" y="3472872"/>
            <a:ext cx="2375948" cy="542247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3" name="Text Placeholder 5"/>
          <p:cNvSpPr>
            <a:spLocks noGrp="1"/>
          </p:cNvSpPr>
          <p:nvPr>
            <p:ph type="body" sz="quarter" idx="37" hasCustomPrompt="1"/>
          </p:nvPr>
        </p:nvSpPr>
        <p:spPr>
          <a:xfrm>
            <a:off x="11828765" y="4426999"/>
            <a:ext cx="2375948" cy="542247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4" name="Text Placeholder 5"/>
          <p:cNvSpPr>
            <a:spLocks noGrp="1"/>
          </p:cNvSpPr>
          <p:nvPr>
            <p:ph type="body" sz="quarter" idx="38" hasCustomPrompt="1"/>
          </p:nvPr>
        </p:nvSpPr>
        <p:spPr>
          <a:xfrm>
            <a:off x="11828765" y="5356293"/>
            <a:ext cx="2375948" cy="542247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5" name="Text Placeholder 5"/>
          <p:cNvSpPr>
            <a:spLocks noGrp="1"/>
          </p:cNvSpPr>
          <p:nvPr>
            <p:ph type="body" sz="quarter" idx="39" hasCustomPrompt="1"/>
          </p:nvPr>
        </p:nvSpPr>
        <p:spPr>
          <a:xfrm>
            <a:off x="11828765" y="6285309"/>
            <a:ext cx="2375948" cy="542247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cxnSp>
        <p:nvCxnSpPr>
          <p:cNvPr id="40" name="Straight Connector 39"/>
          <p:cNvCxnSpPr/>
          <p:nvPr userDrawn="1"/>
        </p:nvCxnSpPr>
        <p:spPr>
          <a:xfrm>
            <a:off x="1517651" y="5141913"/>
            <a:ext cx="4997449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itle 1"/>
          <p:cNvSpPr>
            <a:spLocks noGrp="1"/>
          </p:cNvSpPr>
          <p:nvPr>
            <p:ph type="title" hasCustomPrompt="1"/>
          </p:nvPr>
        </p:nvSpPr>
        <p:spPr>
          <a:xfrm>
            <a:off x="1403351" y="1398589"/>
            <a:ext cx="4312300" cy="3648420"/>
          </a:xfrm>
        </p:spPr>
        <p:txBody>
          <a:bodyPr anchor="b"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sp>
        <p:nvSpPr>
          <p:cNvPr id="42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1422400" y="5360988"/>
            <a:ext cx="4296229" cy="3022600"/>
          </a:xfrm>
        </p:spPr>
        <p:txBody>
          <a:bodyPr anchor="t"/>
          <a:lstStyle>
            <a:lvl1pPr marL="0" indent="0" algn="just">
              <a:spcBef>
                <a:spcPts val="0"/>
              </a:spcBef>
              <a:buFontTx/>
              <a:buNone/>
              <a:defRPr>
                <a:solidFill>
                  <a:schemeClr val="bg1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7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11169650" y="9616425"/>
            <a:ext cx="6781800" cy="547603"/>
          </a:xfrm>
        </p:spPr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38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16757650" y="8877368"/>
            <a:ext cx="1219200" cy="1012858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39" name="Rectangle 38"/>
          <p:cNvSpPr/>
          <p:nvPr userDrawn="1"/>
        </p:nvSpPr>
        <p:spPr>
          <a:xfrm>
            <a:off x="9143999" y="7015044"/>
            <a:ext cx="7740652" cy="936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43" name="Rectangle 42"/>
          <p:cNvSpPr/>
          <p:nvPr userDrawn="1"/>
        </p:nvSpPr>
        <p:spPr>
          <a:xfrm>
            <a:off x="9143999" y="7951488"/>
            <a:ext cx="7740652" cy="936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44" name="Rectangle 43"/>
          <p:cNvSpPr/>
          <p:nvPr userDrawn="1"/>
        </p:nvSpPr>
        <p:spPr>
          <a:xfrm>
            <a:off x="6515100" y="7015044"/>
            <a:ext cx="2628900" cy="936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45" name="Rectangle 44"/>
          <p:cNvSpPr/>
          <p:nvPr userDrawn="1"/>
        </p:nvSpPr>
        <p:spPr>
          <a:xfrm>
            <a:off x="6515100" y="7951488"/>
            <a:ext cx="2628900" cy="936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46" name="Text Placeholder 5"/>
          <p:cNvSpPr>
            <a:spLocks noGrp="1"/>
          </p:cNvSpPr>
          <p:nvPr>
            <p:ph type="body" sz="quarter" idx="40" hasCustomPrompt="1"/>
          </p:nvPr>
        </p:nvSpPr>
        <p:spPr>
          <a:xfrm>
            <a:off x="6658841" y="7203220"/>
            <a:ext cx="2341418" cy="569418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000" i="0">
                <a:solidFill>
                  <a:schemeClr val="tx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47" name="Text Placeholder 5"/>
          <p:cNvSpPr>
            <a:spLocks noGrp="1"/>
          </p:cNvSpPr>
          <p:nvPr>
            <p:ph type="body" sz="quarter" idx="41" hasCustomPrompt="1"/>
          </p:nvPr>
        </p:nvSpPr>
        <p:spPr>
          <a:xfrm>
            <a:off x="6658841" y="8134779"/>
            <a:ext cx="2341418" cy="569418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000" i="0">
                <a:solidFill>
                  <a:schemeClr val="tx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48" name="Text Placeholder 5"/>
          <p:cNvSpPr>
            <a:spLocks noGrp="1"/>
          </p:cNvSpPr>
          <p:nvPr>
            <p:ph type="body" sz="quarter" idx="42" hasCustomPrompt="1"/>
          </p:nvPr>
        </p:nvSpPr>
        <p:spPr>
          <a:xfrm>
            <a:off x="9320175" y="7214970"/>
            <a:ext cx="2375948" cy="542247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49" name="Text Placeholder 5"/>
          <p:cNvSpPr>
            <a:spLocks noGrp="1"/>
          </p:cNvSpPr>
          <p:nvPr>
            <p:ph type="body" sz="quarter" idx="43" hasCustomPrompt="1"/>
          </p:nvPr>
        </p:nvSpPr>
        <p:spPr>
          <a:xfrm>
            <a:off x="9320175" y="8143986"/>
            <a:ext cx="2375948" cy="542247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50" name="Text Placeholder 5"/>
          <p:cNvSpPr>
            <a:spLocks noGrp="1"/>
          </p:cNvSpPr>
          <p:nvPr>
            <p:ph type="body" sz="quarter" idx="44" hasCustomPrompt="1"/>
          </p:nvPr>
        </p:nvSpPr>
        <p:spPr>
          <a:xfrm>
            <a:off x="11828765" y="7214970"/>
            <a:ext cx="2375948" cy="542247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51" name="Text Placeholder 5"/>
          <p:cNvSpPr>
            <a:spLocks noGrp="1"/>
          </p:cNvSpPr>
          <p:nvPr>
            <p:ph type="body" sz="quarter" idx="45" hasCustomPrompt="1"/>
          </p:nvPr>
        </p:nvSpPr>
        <p:spPr>
          <a:xfrm>
            <a:off x="11828765" y="8143986"/>
            <a:ext cx="2375948" cy="542247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52" name="Text Placeholder 5"/>
          <p:cNvSpPr>
            <a:spLocks noGrp="1"/>
          </p:cNvSpPr>
          <p:nvPr>
            <p:ph type="body" sz="quarter" idx="46" hasCustomPrompt="1"/>
          </p:nvPr>
        </p:nvSpPr>
        <p:spPr>
          <a:xfrm>
            <a:off x="14337355" y="1557228"/>
            <a:ext cx="2379778" cy="569418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400" i="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53" name="Text Placeholder 5"/>
          <p:cNvSpPr>
            <a:spLocks noGrp="1"/>
          </p:cNvSpPr>
          <p:nvPr>
            <p:ph type="body" sz="quarter" idx="47" hasCustomPrompt="1"/>
          </p:nvPr>
        </p:nvSpPr>
        <p:spPr>
          <a:xfrm>
            <a:off x="14323499" y="2545754"/>
            <a:ext cx="2375948" cy="542247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54" name="Text Placeholder 5"/>
          <p:cNvSpPr>
            <a:spLocks noGrp="1"/>
          </p:cNvSpPr>
          <p:nvPr>
            <p:ph type="body" sz="quarter" idx="48" hasCustomPrompt="1"/>
          </p:nvPr>
        </p:nvSpPr>
        <p:spPr>
          <a:xfrm>
            <a:off x="14323499" y="3472872"/>
            <a:ext cx="2375948" cy="542247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55" name="Text Placeholder 5"/>
          <p:cNvSpPr>
            <a:spLocks noGrp="1"/>
          </p:cNvSpPr>
          <p:nvPr>
            <p:ph type="body" sz="quarter" idx="49" hasCustomPrompt="1"/>
          </p:nvPr>
        </p:nvSpPr>
        <p:spPr>
          <a:xfrm>
            <a:off x="14323499" y="4426999"/>
            <a:ext cx="2375948" cy="542247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56" name="Text Placeholder 5"/>
          <p:cNvSpPr>
            <a:spLocks noGrp="1"/>
          </p:cNvSpPr>
          <p:nvPr>
            <p:ph type="body" sz="quarter" idx="50" hasCustomPrompt="1"/>
          </p:nvPr>
        </p:nvSpPr>
        <p:spPr>
          <a:xfrm>
            <a:off x="14323499" y="5356293"/>
            <a:ext cx="2375948" cy="542247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57" name="Text Placeholder 5"/>
          <p:cNvSpPr>
            <a:spLocks noGrp="1"/>
          </p:cNvSpPr>
          <p:nvPr>
            <p:ph type="body" sz="quarter" idx="51" hasCustomPrompt="1"/>
          </p:nvPr>
        </p:nvSpPr>
        <p:spPr>
          <a:xfrm>
            <a:off x="14323499" y="6285309"/>
            <a:ext cx="2375948" cy="542247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58" name="Text Placeholder 5"/>
          <p:cNvSpPr>
            <a:spLocks noGrp="1"/>
          </p:cNvSpPr>
          <p:nvPr>
            <p:ph type="body" sz="quarter" idx="52" hasCustomPrompt="1"/>
          </p:nvPr>
        </p:nvSpPr>
        <p:spPr>
          <a:xfrm>
            <a:off x="14323499" y="7214970"/>
            <a:ext cx="2375948" cy="542247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59" name="Text Placeholder 5"/>
          <p:cNvSpPr>
            <a:spLocks noGrp="1"/>
          </p:cNvSpPr>
          <p:nvPr>
            <p:ph type="body" sz="quarter" idx="53" hasCustomPrompt="1"/>
          </p:nvPr>
        </p:nvSpPr>
        <p:spPr>
          <a:xfrm>
            <a:off x="14323499" y="8143986"/>
            <a:ext cx="2375948" cy="542247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63736834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 only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1403351" y="1398589"/>
            <a:ext cx="5111750" cy="3648420"/>
          </a:xfrm>
        </p:spPr>
        <p:txBody>
          <a:bodyPr anchor="b"/>
          <a:lstStyle>
            <a:lvl1pPr algn="l">
              <a:defRPr/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1422400" y="5360988"/>
            <a:ext cx="5092700" cy="3022600"/>
          </a:xfrm>
        </p:spPr>
        <p:txBody>
          <a:bodyPr anchor="t"/>
          <a:lstStyle>
            <a:lvl1pPr marL="0" indent="0" algn="just"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26836500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 only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1403351" y="1398589"/>
            <a:ext cx="5111750" cy="3648420"/>
          </a:xfrm>
        </p:spPr>
        <p:txBody>
          <a:bodyPr anchor="b"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1422400" y="5360988"/>
            <a:ext cx="5092700" cy="3022600"/>
          </a:xfrm>
        </p:spPr>
        <p:txBody>
          <a:bodyPr anchor="t"/>
          <a:lstStyle>
            <a:lvl1pPr marL="0" indent="0" algn="just">
              <a:spcBef>
                <a:spcPts val="0"/>
              </a:spcBef>
              <a:buFontTx/>
              <a:buNone/>
              <a:defRPr>
                <a:solidFill>
                  <a:schemeClr val="bg1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11169650" y="9616425"/>
            <a:ext cx="6781800" cy="547603"/>
          </a:xfrm>
        </p:spPr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16757650" y="8877368"/>
            <a:ext cx="1219200" cy="1012858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69799025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 only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11160124" y="1398589"/>
            <a:ext cx="5184775" cy="3648420"/>
          </a:xfrm>
        </p:spPr>
        <p:txBody>
          <a:bodyPr anchor="b"/>
          <a:lstStyle>
            <a:lvl1pPr algn="l">
              <a:defRPr/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sp>
        <p:nvSpPr>
          <p:cNvPr id="11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11179173" y="5360988"/>
            <a:ext cx="5165453" cy="3022600"/>
          </a:xfrm>
        </p:spPr>
        <p:txBody>
          <a:bodyPr anchor="t"/>
          <a:lstStyle>
            <a:lvl1pPr marL="0" indent="0" algn="just"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78290364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nly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3022600" y="3270249"/>
            <a:ext cx="12242800" cy="3744913"/>
          </a:xfrm>
        </p:spPr>
        <p:txBody>
          <a:bodyPr anchor="ctr">
            <a:normAutofit/>
          </a:bodyPr>
          <a:lstStyle>
            <a:lvl1pPr algn="ctr">
              <a:lnSpc>
                <a:spcPct val="130000"/>
              </a:lnSpc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502428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arch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5271512" y="4720143"/>
            <a:ext cx="5486544" cy="845127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grpSp>
        <p:nvGrpSpPr>
          <p:cNvPr id="7" name="Group 6"/>
          <p:cNvGrpSpPr/>
          <p:nvPr userDrawn="1"/>
        </p:nvGrpSpPr>
        <p:grpSpPr>
          <a:xfrm rot="2700000">
            <a:off x="5570309" y="4960383"/>
            <a:ext cx="569985" cy="364645"/>
            <a:chOff x="4700814" y="3860800"/>
            <a:chExt cx="907506" cy="580572"/>
          </a:xfrm>
        </p:grpSpPr>
        <p:sp>
          <p:nvSpPr>
            <p:cNvPr id="5" name="Circle: Hollow 4"/>
            <p:cNvSpPr/>
            <p:nvPr userDrawn="1"/>
          </p:nvSpPr>
          <p:spPr>
            <a:xfrm>
              <a:off x="4700814" y="3860800"/>
              <a:ext cx="580572" cy="580572"/>
            </a:xfrm>
            <a:prstGeom prst="donut">
              <a:avLst>
                <a:gd name="adj" fmla="val 10648"/>
              </a:avLst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6" name="Rectangle: Rounded Corners 5"/>
            <p:cNvSpPr/>
            <p:nvPr userDrawn="1"/>
          </p:nvSpPr>
          <p:spPr>
            <a:xfrm>
              <a:off x="5225143" y="4107542"/>
              <a:ext cx="383177" cy="91077"/>
            </a:xfrm>
            <a:prstGeom prst="roundRect">
              <a:avLst>
                <a:gd name="adj" fmla="val 50000"/>
              </a:avLst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2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6430691" y="4756843"/>
            <a:ext cx="4155651" cy="753007"/>
          </a:xfrm>
        </p:spPr>
        <p:txBody>
          <a:bodyPr anchor="ctr">
            <a:normAutofit/>
          </a:bodyPr>
          <a:lstStyle>
            <a:lvl1pPr marL="0" indent="0" algn="just">
              <a:lnSpc>
                <a:spcPct val="100000"/>
              </a:lnSpc>
              <a:spcBef>
                <a:spcPts val="0"/>
              </a:spcBef>
              <a:buFontTx/>
              <a:buNone/>
              <a:defRPr sz="2400">
                <a:solidFill>
                  <a:schemeClr val="bg1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3" name="Rectangle 12"/>
          <p:cNvSpPr/>
          <p:nvPr userDrawn="1"/>
        </p:nvSpPr>
        <p:spPr>
          <a:xfrm>
            <a:off x="10940872" y="4720143"/>
            <a:ext cx="2227873" cy="845127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4" name="Text Placeholder 5"/>
          <p:cNvSpPr>
            <a:spLocks noGrp="1"/>
          </p:cNvSpPr>
          <p:nvPr>
            <p:ph type="body" sz="quarter" idx="22" hasCustomPrompt="1"/>
          </p:nvPr>
        </p:nvSpPr>
        <p:spPr>
          <a:xfrm>
            <a:off x="11098731" y="4857997"/>
            <a:ext cx="1903760" cy="569418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400" i="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grpSp>
        <p:nvGrpSpPr>
          <p:cNvPr id="17" name="Group 16"/>
          <p:cNvGrpSpPr/>
          <p:nvPr userDrawn="1"/>
        </p:nvGrpSpPr>
        <p:grpSpPr>
          <a:xfrm rot="20515710">
            <a:off x="15428813" y="10820954"/>
            <a:ext cx="478971" cy="1006929"/>
            <a:chOff x="3991428" y="1654628"/>
            <a:chExt cx="478971" cy="1006929"/>
          </a:xfrm>
          <a:solidFill>
            <a:schemeClr val="bg1"/>
          </a:solidFill>
        </p:grpSpPr>
        <p:sp>
          <p:nvSpPr>
            <p:cNvPr id="15" name="Isosceles Triangle 14"/>
            <p:cNvSpPr/>
            <p:nvPr userDrawn="1"/>
          </p:nvSpPr>
          <p:spPr>
            <a:xfrm>
              <a:off x="3991428" y="1654628"/>
              <a:ext cx="478971" cy="725714"/>
            </a:xfrm>
            <a:custGeom>
              <a:avLst/>
              <a:gdLst>
                <a:gd name="connsiteX0" fmla="*/ 0 w 478971"/>
                <a:gd name="connsiteY0" fmla="*/ 725714 h 725714"/>
                <a:gd name="connsiteX1" fmla="*/ 239486 w 478971"/>
                <a:gd name="connsiteY1" fmla="*/ 0 h 725714"/>
                <a:gd name="connsiteX2" fmla="*/ 478971 w 478971"/>
                <a:gd name="connsiteY2" fmla="*/ 725714 h 725714"/>
                <a:gd name="connsiteX3" fmla="*/ 0 w 478971"/>
                <a:gd name="connsiteY3" fmla="*/ 725714 h 725714"/>
                <a:gd name="connsiteX0" fmla="*/ 0 w 478971"/>
                <a:gd name="connsiteY0" fmla="*/ 725714 h 726622"/>
                <a:gd name="connsiteX1" fmla="*/ 239486 w 478971"/>
                <a:gd name="connsiteY1" fmla="*/ 0 h 726622"/>
                <a:gd name="connsiteX2" fmla="*/ 478971 w 478971"/>
                <a:gd name="connsiteY2" fmla="*/ 725714 h 726622"/>
                <a:gd name="connsiteX3" fmla="*/ 237672 w 478971"/>
                <a:gd name="connsiteY3" fmla="*/ 726622 h 726622"/>
                <a:gd name="connsiteX4" fmla="*/ 0 w 478971"/>
                <a:gd name="connsiteY4" fmla="*/ 725714 h 726622"/>
                <a:gd name="connsiteX0" fmla="*/ 0 w 478971"/>
                <a:gd name="connsiteY0" fmla="*/ 725714 h 725714"/>
                <a:gd name="connsiteX1" fmla="*/ 239486 w 478971"/>
                <a:gd name="connsiteY1" fmla="*/ 0 h 725714"/>
                <a:gd name="connsiteX2" fmla="*/ 478971 w 478971"/>
                <a:gd name="connsiteY2" fmla="*/ 725714 h 725714"/>
                <a:gd name="connsiteX3" fmla="*/ 231322 w 478971"/>
                <a:gd name="connsiteY3" fmla="*/ 637722 h 725714"/>
                <a:gd name="connsiteX4" fmla="*/ 0 w 478971"/>
                <a:gd name="connsiteY4" fmla="*/ 725714 h 7257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78971" h="725714">
                  <a:moveTo>
                    <a:pt x="0" y="725714"/>
                  </a:moveTo>
                  <a:lnTo>
                    <a:pt x="239486" y="0"/>
                  </a:lnTo>
                  <a:lnTo>
                    <a:pt x="478971" y="725714"/>
                  </a:lnTo>
                  <a:lnTo>
                    <a:pt x="231322" y="637722"/>
                  </a:lnTo>
                  <a:lnTo>
                    <a:pt x="0" y="725714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4175757" y="2255156"/>
              <a:ext cx="110312" cy="40640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698297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63" Type="http://schemas.openxmlformats.org/officeDocument/2006/relationships/slideLayout" Target="../slideLayouts/slideLayout63.xml"/><Relationship Id="rId68" Type="http://schemas.openxmlformats.org/officeDocument/2006/relationships/slideLayout" Target="../slideLayouts/slideLayout68.xml"/><Relationship Id="rId76" Type="http://schemas.openxmlformats.org/officeDocument/2006/relationships/slideLayout" Target="../slideLayouts/slideLayout76.xml"/><Relationship Id="rId84" Type="http://schemas.openxmlformats.org/officeDocument/2006/relationships/slideLayout" Target="../slideLayouts/slideLayout84.xml"/><Relationship Id="rId89" Type="http://schemas.openxmlformats.org/officeDocument/2006/relationships/slideLayout" Target="../slideLayouts/slideLayout89.xml"/><Relationship Id="rId97" Type="http://schemas.openxmlformats.org/officeDocument/2006/relationships/slideLayout" Target="../slideLayouts/slideLayout97.xml"/><Relationship Id="rId7" Type="http://schemas.openxmlformats.org/officeDocument/2006/relationships/slideLayout" Target="../slideLayouts/slideLayout7.xml"/><Relationship Id="rId71" Type="http://schemas.openxmlformats.org/officeDocument/2006/relationships/slideLayout" Target="../slideLayouts/slideLayout71.xml"/><Relationship Id="rId92" Type="http://schemas.openxmlformats.org/officeDocument/2006/relationships/slideLayout" Target="../slideLayouts/slideLayout92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slideLayout" Target="../slideLayouts/slideLayout58.xml"/><Relationship Id="rId66" Type="http://schemas.openxmlformats.org/officeDocument/2006/relationships/slideLayout" Target="../slideLayouts/slideLayout66.xml"/><Relationship Id="rId74" Type="http://schemas.openxmlformats.org/officeDocument/2006/relationships/slideLayout" Target="../slideLayouts/slideLayout74.xml"/><Relationship Id="rId79" Type="http://schemas.openxmlformats.org/officeDocument/2006/relationships/slideLayout" Target="../slideLayouts/slideLayout79.xml"/><Relationship Id="rId87" Type="http://schemas.openxmlformats.org/officeDocument/2006/relationships/slideLayout" Target="../slideLayouts/slideLayout87.xml"/><Relationship Id="rId102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61" Type="http://schemas.openxmlformats.org/officeDocument/2006/relationships/slideLayout" Target="../slideLayouts/slideLayout61.xml"/><Relationship Id="rId82" Type="http://schemas.openxmlformats.org/officeDocument/2006/relationships/slideLayout" Target="../slideLayouts/slideLayout82.xml"/><Relationship Id="rId90" Type="http://schemas.openxmlformats.org/officeDocument/2006/relationships/slideLayout" Target="../slideLayouts/slideLayout90.xml"/><Relationship Id="rId95" Type="http://schemas.openxmlformats.org/officeDocument/2006/relationships/slideLayout" Target="../slideLayouts/slideLayout95.xml"/><Relationship Id="rId19" Type="http://schemas.openxmlformats.org/officeDocument/2006/relationships/slideLayout" Target="../slideLayouts/slideLayout1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64" Type="http://schemas.openxmlformats.org/officeDocument/2006/relationships/slideLayout" Target="../slideLayouts/slideLayout64.xml"/><Relationship Id="rId69" Type="http://schemas.openxmlformats.org/officeDocument/2006/relationships/slideLayout" Target="../slideLayouts/slideLayout69.xml"/><Relationship Id="rId77" Type="http://schemas.openxmlformats.org/officeDocument/2006/relationships/slideLayout" Target="../slideLayouts/slideLayout77.xml"/><Relationship Id="rId100" Type="http://schemas.openxmlformats.org/officeDocument/2006/relationships/slideLayout" Target="../slideLayouts/slideLayout100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72" Type="http://schemas.openxmlformats.org/officeDocument/2006/relationships/slideLayout" Target="../slideLayouts/slideLayout72.xml"/><Relationship Id="rId80" Type="http://schemas.openxmlformats.org/officeDocument/2006/relationships/slideLayout" Target="../slideLayouts/slideLayout80.xml"/><Relationship Id="rId85" Type="http://schemas.openxmlformats.org/officeDocument/2006/relationships/slideLayout" Target="../slideLayouts/slideLayout85.xml"/><Relationship Id="rId93" Type="http://schemas.openxmlformats.org/officeDocument/2006/relationships/slideLayout" Target="../slideLayouts/slideLayout93.xml"/><Relationship Id="rId98" Type="http://schemas.openxmlformats.org/officeDocument/2006/relationships/slideLayout" Target="../slideLayouts/slideLayout98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slideLayout" Target="../slideLayouts/slideLayout59.xml"/><Relationship Id="rId67" Type="http://schemas.openxmlformats.org/officeDocument/2006/relationships/slideLayout" Target="../slideLayouts/slideLayout67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62" Type="http://schemas.openxmlformats.org/officeDocument/2006/relationships/slideLayout" Target="../slideLayouts/slideLayout62.xml"/><Relationship Id="rId70" Type="http://schemas.openxmlformats.org/officeDocument/2006/relationships/slideLayout" Target="../slideLayouts/slideLayout70.xml"/><Relationship Id="rId75" Type="http://schemas.openxmlformats.org/officeDocument/2006/relationships/slideLayout" Target="../slideLayouts/slideLayout75.xml"/><Relationship Id="rId83" Type="http://schemas.openxmlformats.org/officeDocument/2006/relationships/slideLayout" Target="../slideLayouts/slideLayout83.xml"/><Relationship Id="rId88" Type="http://schemas.openxmlformats.org/officeDocument/2006/relationships/slideLayout" Target="../slideLayouts/slideLayout88.xml"/><Relationship Id="rId91" Type="http://schemas.openxmlformats.org/officeDocument/2006/relationships/slideLayout" Target="../slideLayouts/slideLayout91.xml"/><Relationship Id="rId96" Type="http://schemas.openxmlformats.org/officeDocument/2006/relationships/slideLayout" Target="../slideLayouts/slideLayout9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10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slideLayout" Target="../slideLayouts/slideLayout60.xml"/><Relationship Id="rId65" Type="http://schemas.openxmlformats.org/officeDocument/2006/relationships/slideLayout" Target="../slideLayouts/slideLayout65.xml"/><Relationship Id="rId73" Type="http://schemas.openxmlformats.org/officeDocument/2006/relationships/slideLayout" Target="../slideLayouts/slideLayout73.xml"/><Relationship Id="rId78" Type="http://schemas.openxmlformats.org/officeDocument/2006/relationships/slideLayout" Target="../slideLayouts/slideLayout78.xml"/><Relationship Id="rId81" Type="http://schemas.openxmlformats.org/officeDocument/2006/relationships/slideLayout" Target="../slideLayouts/slideLayout81.xml"/><Relationship Id="rId86" Type="http://schemas.openxmlformats.org/officeDocument/2006/relationships/slideLayout" Target="../slideLayouts/slideLayout86.xml"/><Relationship Id="rId94" Type="http://schemas.openxmlformats.org/officeDocument/2006/relationships/slideLayout" Target="../slideLayouts/slideLayout94.xml"/><Relationship Id="rId99" Type="http://schemas.openxmlformats.org/officeDocument/2006/relationships/slideLayout" Target="../slideLayouts/slideLayout99.xml"/><Relationship Id="rId101" Type="http://schemas.openxmlformats.org/officeDocument/2006/relationships/slideLayout" Target="../slideLayouts/slideLayout10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9" Type="http://schemas.openxmlformats.org/officeDocument/2006/relationships/slideLayout" Target="../slideLayouts/slideLayout3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9.xml"/><Relationship Id="rId3" Type="http://schemas.openxmlformats.org/officeDocument/2006/relationships/slideLayout" Target="../slideLayouts/slideLayout104.xml"/><Relationship Id="rId7" Type="http://schemas.openxmlformats.org/officeDocument/2006/relationships/slideLayout" Target="../slideLayouts/slideLayout108.xml"/><Relationship Id="rId2" Type="http://schemas.openxmlformats.org/officeDocument/2006/relationships/slideLayout" Target="../slideLayouts/slideLayout103.xml"/><Relationship Id="rId1" Type="http://schemas.openxmlformats.org/officeDocument/2006/relationships/slideLayout" Target="../slideLayouts/slideLayout102.xml"/><Relationship Id="rId6" Type="http://schemas.openxmlformats.org/officeDocument/2006/relationships/slideLayout" Target="../slideLayouts/slideLayout107.xml"/><Relationship Id="rId5" Type="http://schemas.openxmlformats.org/officeDocument/2006/relationships/slideLayout" Target="../slideLayouts/slideLayout106.xml"/><Relationship Id="rId4" Type="http://schemas.openxmlformats.org/officeDocument/2006/relationships/slideLayout" Target="../slideLayouts/slideLayout105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03350" y="547604"/>
            <a:ext cx="15481300" cy="13573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ja-JP" dirty="0"/>
              <a:t>Master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03350" y="2120901"/>
            <a:ext cx="15481300" cy="67309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Master Text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169650" y="9616425"/>
            <a:ext cx="6781800" cy="5476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265400" y="8877368"/>
            <a:ext cx="2711450" cy="101285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6000">
                <a:solidFill>
                  <a:schemeClr val="tx2">
                    <a:lumMod val="20000"/>
                    <a:lumOff val="80000"/>
                  </a:schemeClr>
                </a:solidFill>
                <a:latin typeface="+mj-lt"/>
              </a:defRPr>
            </a:lvl1pPr>
          </a:lstStyle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97645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77" r:id="rId2"/>
    <p:sldLayoutId id="2147483758" r:id="rId3"/>
    <p:sldLayoutId id="2147483759" r:id="rId4"/>
    <p:sldLayoutId id="2147483765" r:id="rId5"/>
    <p:sldLayoutId id="2147483664" r:id="rId6"/>
    <p:sldLayoutId id="2147483665" r:id="rId7"/>
    <p:sldLayoutId id="2147483666" r:id="rId8"/>
    <p:sldLayoutId id="2147483681" r:id="rId9"/>
    <p:sldLayoutId id="2147483730" r:id="rId10"/>
    <p:sldLayoutId id="2147483689" r:id="rId11"/>
    <p:sldLayoutId id="2147483736" r:id="rId12"/>
    <p:sldLayoutId id="2147483686" r:id="rId13"/>
    <p:sldLayoutId id="2147483763" r:id="rId14"/>
    <p:sldLayoutId id="2147483667" r:id="rId15"/>
    <p:sldLayoutId id="2147483670" r:id="rId16"/>
    <p:sldLayoutId id="2147483668" r:id="rId17"/>
    <p:sldLayoutId id="2147483671" r:id="rId18"/>
    <p:sldLayoutId id="2147483672" r:id="rId19"/>
    <p:sldLayoutId id="2147483673" r:id="rId20"/>
    <p:sldLayoutId id="2147483678" r:id="rId21"/>
    <p:sldLayoutId id="2147483679" r:id="rId22"/>
    <p:sldLayoutId id="2147483685" r:id="rId23"/>
    <p:sldLayoutId id="2147483727" r:id="rId24"/>
    <p:sldLayoutId id="2147483682" r:id="rId25"/>
    <p:sldLayoutId id="2147483683" r:id="rId26"/>
    <p:sldLayoutId id="2147483687" r:id="rId27"/>
    <p:sldLayoutId id="2147483724" r:id="rId28"/>
    <p:sldLayoutId id="2147483726" r:id="rId29"/>
    <p:sldLayoutId id="2147483688" r:id="rId30"/>
    <p:sldLayoutId id="2147483699" r:id="rId31"/>
    <p:sldLayoutId id="2147483701" r:id="rId32"/>
    <p:sldLayoutId id="2147483705" r:id="rId33"/>
    <p:sldLayoutId id="2147483711" r:id="rId34"/>
    <p:sldLayoutId id="2147483725" r:id="rId35"/>
    <p:sldLayoutId id="2147483703" r:id="rId36"/>
    <p:sldLayoutId id="2147483710" r:id="rId37"/>
    <p:sldLayoutId id="2147483713" r:id="rId38"/>
    <p:sldLayoutId id="2147483728" r:id="rId39"/>
    <p:sldLayoutId id="2147483707" r:id="rId40"/>
    <p:sldLayoutId id="2147483709" r:id="rId41"/>
    <p:sldLayoutId id="2147483712" r:id="rId42"/>
    <p:sldLayoutId id="2147483708" r:id="rId43"/>
    <p:sldLayoutId id="2147483704" r:id="rId44"/>
    <p:sldLayoutId id="2147483706" r:id="rId45"/>
    <p:sldLayoutId id="2147483691" r:id="rId46"/>
    <p:sldLayoutId id="2147483690" r:id="rId47"/>
    <p:sldLayoutId id="2147483771" r:id="rId48"/>
    <p:sldLayoutId id="2147483694" r:id="rId49"/>
    <p:sldLayoutId id="2147483693" r:id="rId50"/>
    <p:sldLayoutId id="2147483772" r:id="rId51"/>
    <p:sldLayoutId id="2147483692" r:id="rId52"/>
    <p:sldLayoutId id="2147483696" r:id="rId53"/>
    <p:sldLayoutId id="2147483698" r:id="rId54"/>
    <p:sldLayoutId id="2147483697" r:id="rId55"/>
    <p:sldLayoutId id="2147483700" r:id="rId56"/>
    <p:sldLayoutId id="2147483714" r:id="rId57"/>
    <p:sldLayoutId id="2147483715" r:id="rId58"/>
    <p:sldLayoutId id="2147483716" r:id="rId59"/>
    <p:sldLayoutId id="2147483717" r:id="rId60"/>
    <p:sldLayoutId id="2147483718" r:id="rId61"/>
    <p:sldLayoutId id="2147483719" r:id="rId62"/>
    <p:sldLayoutId id="2147483750" r:id="rId63"/>
    <p:sldLayoutId id="2147483720" r:id="rId64"/>
    <p:sldLayoutId id="2147483723" r:id="rId65"/>
    <p:sldLayoutId id="2147483721" r:id="rId66"/>
    <p:sldLayoutId id="2147483722" r:id="rId67"/>
    <p:sldLayoutId id="2147483731" r:id="rId68"/>
    <p:sldLayoutId id="2147483729" r:id="rId69"/>
    <p:sldLayoutId id="2147483734" r:id="rId70"/>
    <p:sldLayoutId id="2147483732" r:id="rId71"/>
    <p:sldLayoutId id="2147483733" r:id="rId72"/>
    <p:sldLayoutId id="2147483770" r:id="rId73"/>
    <p:sldLayoutId id="2147483769" r:id="rId74"/>
    <p:sldLayoutId id="2147483735" r:id="rId75"/>
    <p:sldLayoutId id="2147483737" r:id="rId76"/>
    <p:sldLayoutId id="2147483745" r:id="rId77"/>
    <p:sldLayoutId id="2147483751" r:id="rId78"/>
    <p:sldLayoutId id="2147483738" r:id="rId79"/>
    <p:sldLayoutId id="2147483739" r:id="rId80"/>
    <p:sldLayoutId id="2147483740" r:id="rId81"/>
    <p:sldLayoutId id="2147483741" r:id="rId82"/>
    <p:sldLayoutId id="2147483742" r:id="rId83"/>
    <p:sldLayoutId id="2147483743" r:id="rId84"/>
    <p:sldLayoutId id="2147483744" r:id="rId85"/>
    <p:sldLayoutId id="2147483746" r:id="rId86"/>
    <p:sldLayoutId id="2147483766" r:id="rId87"/>
    <p:sldLayoutId id="2147483767" r:id="rId88"/>
    <p:sldLayoutId id="2147483747" r:id="rId89"/>
    <p:sldLayoutId id="2147483748" r:id="rId90"/>
    <p:sldLayoutId id="2147483749" r:id="rId91"/>
    <p:sldLayoutId id="2147483754" r:id="rId92"/>
    <p:sldLayoutId id="2147483752" r:id="rId93"/>
    <p:sldLayoutId id="2147483753" r:id="rId94"/>
    <p:sldLayoutId id="2147483755" r:id="rId95"/>
    <p:sldLayoutId id="2147483756" r:id="rId96"/>
    <p:sldLayoutId id="2147483757" r:id="rId97"/>
    <p:sldLayoutId id="2147483760" r:id="rId98"/>
    <p:sldLayoutId id="2147483764" r:id="rId99"/>
    <p:sldLayoutId id="2147483669" r:id="rId100"/>
    <p:sldLayoutId id="2147483773" r:id="rId101"/>
  </p:sldLayoutIdLst>
  <p:hf hdr="0" dt="0"/>
  <p:txStyles>
    <p:titleStyle>
      <a:lvl1pPr algn="l" defTabSz="1371417" rtl="0" eaLnBrk="1" latinLnBrk="0" hangingPunct="1">
        <a:lnSpc>
          <a:spcPct val="90000"/>
        </a:lnSpc>
        <a:spcBef>
          <a:spcPct val="0"/>
        </a:spcBef>
        <a:buNone/>
        <a:defRPr kumimoji="1" sz="54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1371417" rtl="0" eaLnBrk="1" latinLnBrk="0" hangingPunct="1">
        <a:lnSpc>
          <a:spcPct val="160000"/>
        </a:lnSpc>
        <a:spcBef>
          <a:spcPts val="0"/>
        </a:spcBef>
        <a:buFont typeface="Arial" panose="020B0604020202020204" pitchFamily="34" charset="0"/>
        <a:buNone/>
        <a:defRPr kumimoji="1" sz="16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1028563" indent="-342854" algn="l" defTabSz="1371417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271" indent="-342854" algn="l" defTabSz="1371417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399980" indent="-342854" algn="l" defTabSz="1371417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5689" indent="-342854" algn="l" defTabSz="1371417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397" indent="-342854" algn="l" defTabSz="1371417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106" indent="-342854" algn="l" defTabSz="1371417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2814" indent="-342854" algn="l" defTabSz="1371417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8523" indent="-342854" algn="l" defTabSz="1371417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417" rtl="0" eaLnBrk="1" latinLnBrk="0" hangingPunct="1"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09" algn="l" defTabSz="1371417" rtl="0" eaLnBrk="1" latinLnBrk="0" hangingPunct="1"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417" algn="l" defTabSz="1371417" rtl="0" eaLnBrk="1" latinLnBrk="0" hangingPunct="1"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126" algn="l" defTabSz="1371417" rtl="0" eaLnBrk="1" latinLnBrk="0" hangingPunct="1"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2834" algn="l" defTabSz="1371417" rtl="0" eaLnBrk="1" latinLnBrk="0" hangingPunct="1"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8543" algn="l" defTabSz="1371417" rtl="0" eaLnBrk="1" latinLnBrk="0" hangingPunct="1"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251" algn="l" defTabSz="1371417" rtl="0" eaLnBrk="1" latinLnBrk="0" hangingPunct="1"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799960" algn="l" defTabSz="1371417" rtl="0" eaLnBrk="1" latinLnBrk="0" hangingPunct="1"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5668" algn="l" defTabSz="1371417" rtl="0" eaLnBrk="1" latinLnBrk="0" hangingPunct="1"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239" userDrawn="1">
          <p15:clr>
            <a:srgbClr val="F26B43"/>
          </p15:clr>
        </p15:guide>
        <p15:guide id="2" pos="5760" userDrawn="1">
          <p15:clr>
            <a:srgbClr val="F26B43"/>
          </p15:clr>
        </p15:guide>
        <p15:guide id="3" orient="horz" pos="881" userDrawn="1">
          <p15:clr>
            <a:srgbClr val="F26B43"/>
          </p15:clr>
        </p15:guide>
        <p15:guide id="4" orient="horz" pos="5598" userDrawn="1">
          <p15:clr>
            <a:srgbClr val="F26B43"/>
          </p15:clr>
        </p15:guide>
        <p15:guide id="5" pos="1224" userDrawn="1">
          <p15:clr>
            <a:srgbClr val="F26B43"/>
          </p15:clr>
        </p15:guide>
        <p15:guide id="6" pos="10296" userDrawn="1">
          <p15:clr>
            <a:srgbClr val="F26B43"/>
          </p15:clr>
        </p15:guide>
        <p15:guide id="7" pos="9616" userDrawn="1">
          <p15:clr>
            <a:srgbClr val="F26B43"/>
          </p15:clr>
        </p15:guide>
        <p15:guide id="8" pos="1904" userDrawn="1">
          <p15:clr>
            <a:srgbClr val="F26B43"/>
          </p15:clr>
        </p15:guide>
        <p15:guide id="9" pos="884" userDrawn="1">
          <p15:clr>
            <a:srgbClr val="F26B43"/>
          </p15:clr>
        </p15:guide>
        <p15:guide id="10" pos="10636" userDrawn="1">
          <p15:clr>
            <a:srgbClr val="F26B43"/>
          </p15:clr>
        </p15:guide>
        <p15:guide id="11" orient="horz" pos="2060" userDrawn="1">
          <p15:clr>
            <a:srgbClr val="F26B43"/>
          </p15:clr>
        </p15:guide>
        <p15:guide id="12" orient="horz" pos="4419" userDrawn="1">
          <p15:clr>
            <a:srgbClr val="F26B43"/>
          </p15:clr>
        </p15:guide>
        <p15:guide id="13" pos="7030" userDrawn="1">
          <p15:clr>
            <a:srgbClr val="F26B43"/>
          </p15:clr>
        </p15:guide>
        <p15:guide id="14" pos="4490" userDrawn="1">
          <p15:clr>
            <a:srgbClr val="F26B43"/>
          </p15:clr>
        </p15:guide>
        <p15:guide id="15" pos="4104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03350" y="547604"/>
            <a:ext cx="15481300" cy="13573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ja-JP" dirty="0"/>
              <a:t>MASTER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03350" y="2120901"/>
            <a:ext cx="15481300" cy="67309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Master Text</a:t>
            </a:r>
          </a:p>
        </p:txBody>
      </p:sp>
    </p:spTree>
    <p:extLst>
      <p:ext uri="{BB962C8B-B14F-4D97-AF65-F5344CB8AC3E}">
        <p14:creationId xmlns:p14="http://schemas.microsoft.com/office/powerpoint/2010/main" val="3008180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768" r:id="rId2"/>
    <p:sldLayoutId id="2147483676" r:id="rId3"/>
    <p:sldLayoutId id="2147483680" r:id="rId4"/>
    <p:sldLayoutId id="2147483684" r:id="rId5"/>
    <p:sldLayoutId id="2147483695" r:id="rId6"/>
    <p:sldLayoutId id="2147483761" r:id="rId7"/>
    <p:sldLayoutId id="2147483762" r:id="rId8"/>
  </p:sldLayoutIdLst>
  <p:hf hdr="0" dt="0"/>
  <p:txStyles>
    <p:titleStyle>
      <a:lvl1pPr algn="l" defTabSz="1371417" rtl="0" eaLnBrk="1" latinLnBrk="0" hangingPunct="1">
        <a:lnSpc>
          <a:spcPct val="90000"/>
        </a:lnSpc>
        <a:spcBef>
          <a:spcPct val="0"/>
        </a:spcBef>
        <a:buNone/>
        <a:defRPr kumimoji="1" sz="60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1371417" rtl="0" eaLnBrk="1" latinLnBrk="0" hangingPunct="1">
        <a:lnSpc>
          <a:spcPct val="160000"/>
        </a:lnSpc>
        <a:spcBef>
          <a:spcPts val="0"/>
        </a:spcBef>
        <a:buFont typeface="Arial" panose="020B0604020202020204" pitchFamily="34" charset="0"/>
        <a:buNone/>
        <a:defRPr kumimoji="1" sz="16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1028563" indent="-342854" algn="l" defTabSz="1371417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271" indent="-342854" algn="l" defTabSz="1371417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399980" indent="-342854" algn="l" defTabSz="1371417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5689" indent="-342854" algn="l" defTabSz="1371417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397" indent="-342854" algn="l" defTabSz="1371417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106" indent="-342854" algn="l" defTabSz="1371417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2814" indent="-342854" algn="l" defTabSz="1371417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8523" indent="-342854" algn="l" defTabSz="1371417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417" rtl="0" eaLnBrk="1" latinLnBrk="0" hangingPunct="1"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09" algn="l" defTabSz="1371417" rtl="0" eaLnBrk="1" latinLnBrk="0" hangingPunct="1"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417" algn="l" defTabSz="1371417" rtl="0" eaLnBrk="1" latinLnBrk="0" hangingPunct="1"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126" algn="l" defTabSz="1371417" rtl="0" eaLnBrk="1" latinLnBrk="0" hangingPunct="1"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2834" algn="l" defTabSz="1371417" rtl="0" eaLnBrk="1" latinLnBrk="0" hangingPunct="1"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8543" algn="l" defTabSz="1371417" rtl="0" eaLnBrk="1" latinLnBrk="0" hangingPunct="1"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251" algn="l" defTabSz="1371417" rtl="0" eaLnBrk="1" latinLnBrk="0" hangingPunct="1"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799960" algn="l" defTabSz="1371417" rtl="0" eaLnBrk="1" latinLnBrk="0" hangingPunct="1"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5668" algn="l" defTabSz="1371417" rtl="0" eaLnBrk="1" latinLnBrk="0" hangingPunct="1"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239">
          <p15:clr>
            <a:srgbClr val="F26B43"/>
          </p15:clr>
        </p15:guide>
        <p15:guide id="2" pos="5760">
          <p15:clr>
            <a:srgbClr val="F26B43"/>
          </p15:clr>
        </p15:guide>
        <p15:guide id="3" orient="horz" pos="903">
          <p15:clr>
            <a:srgbClr val="F26B43"/>
          </p15:clr>
        </p15:guide>
        <p15:guide id="4" orient="horz" pos="5576">
          <p15:clr>
            <a:srgbClr val="F26B43"/>
          </p15:clr>
        </p15:guide>
        <p15:guide id="5" pos="1224">
          <p15:clr>
            <a:srgbClr val="F26B43"/>
          </p15:clr>
        </p15:guide>
        <p15:guide id="6" pos="10296">
          <p15:clr>
            <a:srgbClr val="F26B43"/>
          </p15:clr>
        </p15:guide>
        <p15:guide id="7" pos="9616">
          <p15:clr>
            <a:srgbClr val="F26B43"/>
          </p15:clr>
        </p15:guide>
        <p15:guide id="8" pos="1904">
          <p15:clr>
            <a:srgbClr val="F26B43"/>
          </p15:clr>
        </p15:guide>
        <p15:guide id="9" pos="884">
          <p15:clr>
            <a:srgbClr val="F26B43"/>
          </p15:clr>
        </p15:guide>
        <p15:guide id="10" pos="10636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sv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set-pi.ge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01.xml"/><Relationship Id="rId4" Type="http://schemas.openxmlformats.org/officeDocument/2006/relationships/image" Target="../media/image2.gi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3022599" y="6339089"/>
            <a:ext cx="12242800" cy="1559859"/>
          </a:xfrm>
        </p:spPr>
        <p:txBody>
          <a:bodyPr>
            <a:normAutofit/>
          </a:bodyPr>
          <a:lstStyle/>
          <a:p>
            <a:r>
              <a:rPr kumimoji="1" lang="ka-GE" altLang="ja-JP" sz="4000" dirty="0">
                <a:solidFill>
                  <a:srgbClr val="1F3F6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2021</a:t>
            </a:r>
            <a:endParaRPr kumimoji="1" lang="ja-JP" altLang="en-US" sz="4000" dirty="0">
              <a:solidFill>
                <a:srgbClr val="1F3F67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261A31A8-BC96-B04D-A854-AE1C8E8925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39950" y="204567"/>
            <a:ext cx="3136900" cy="8890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28D784BB-C6E9-6249-8E7A-A446103DCC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9074" y="297332"/>
            <a:ext cx="3157245" cy="1172554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D9BCD19A-37A2-364E-AB98-1A7157DF76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6788" y="3519560"/>
            <a:ext cx="14118987" cy="3077907"/>
          </a:xfrm>
        </p:spPr>
        <p:txBody>
          <a:bodyPr>
            <a:noAutofit/>
          </a:bodyPr>
          <a:lstStyle/>
          <a:p>
            <a:br>
              <a:rPr lang="ka-GE" sz="6000" dirty="0">
                <a:solidFill>
                  <a:srgbClr val="A50003"/>
                </a:solidFill>
                <a:latin typeface="Helvetica" panose="020B0604020202030204" pitchFamily="34" charset="0"/>
              </a:rPr>
            </a:br>
            <a:r>
              <a:rPr lang="ka-GE" sz="6000" dirty="0">
                <a:solidFill>
                  <a:srgbClr val="A50003"/>
                </a:solidFill>
                <a:latin typeface="Helvetica" panose="020B0604020202030204" pitchFamily="34" charset="0"/>
              </a:rPr>
              <a:t>რეგულირების ზეგავლენის შეფასება</a:t>
            </a:r>
            <a:br>
              <a:rPr lang="en-GB" sz="6000" dirty="0">
                <a:latin typeface="Helvetica" panose="020B0604020202030204" pitchFamily="34" charset="0"/>
              </a:rPr>
            </a:br>
            <a:br>
              <a:rPr lang="en-GB" sz="6000" dirty="0">
                <a:latin typeface="Helvetica" panose="020B0604020202030204" pitchFamily="34" charset="0"/>
              </a:rPr>
            </a:br>
            <a:r>
              <a:rPr lang="en-GB" sz="6000" dirty="0">
                <a:latin typeface="Helvetica" panose="020B0604020202030204" pitchFamily="34" charset="0"/>
              </a:rPr>
              <a:t> </a:t>
            </a:r>
            <a:r>
              <a:rPr lang="en-GB" sz="6000" dirty="0">
                <a:solidFill>
                  <a:srgbClr val="1F3F67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C183 - </a:t>
            </a:r>
            <a:r>
              <a:rPr lang="ka-GE" sz="6000" dirty="0">
                <a:solidFill>
                  <a:srgbClr val="1F3F67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დედობის დაცვის კონვენცია</a:t>
            </a:r>
            <a:br>
              <a:rPr lang="en-GB" sz="6000" dirty="0">
                <a:latin typeface="Helvetica" panose="020B0604020202030204" pitchFamily="34" charset="0"/>
              </a:rPr>
            </a:br>
            <a:endParaRPr lang="en-US" sz="6000" dirty="0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1D50D67D-73B8-1547-95C9-BF8AB6B1800D}"/>
              </a:ext>
            </a:extLst>
          </p:cNvPr>
          <p:cNvGrpSpPr/>
          <p:nvPr/>
        </p:nvGrpSpPr>
        <p:grpSpPr>
          <a:xfrm>
            <a:off x="0" y="9690245"/>
            <a:ext cx="18288000" cy="595168"/>
            <a:chOff x="0" y="9690245"/>
            <a:chExt cx="18288000" cy="595168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ED73AAF-FFCE-E54F-8DCB-3C7C7177C13B}"/>
                </a:ext>
              </a:extLst>
            </p:cNvPr>
            <p:cNvSpPr/>
            <p:nvPr/>
          </p:nvSpPr>
          <p:spPr>
            <a:xfrm>
              <a:off x="14014580" y="9690245"/>
              <a:ext cx="4273420" cy="595168"/>
            </a:xfrm>
            <a:prstGeom prst="rect">
              <a:avLst/>
            </a:prstGeom>
            <a:solidFill>
              <a:srgbClr val="D5040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F13EEDB1-822D-5C49-A107-E71FB490B5F1}"/>
                </a:ext>
              </a:extLst>
            </p:cNvPr>
            <p:cNvSpPr/>
            <p:nvPr/>
          </p:nvSpPr>
          <p:spPr>
            <a:xfrm>
              <a:off x="4273420" y="9690245"/>
              <a:ext cx="9741159" cy="595168"/>
            </a:xfrm>
            <a:prstGeom prst="rect">
              <a:avLst/>
            </a:prstGeom>
            <a:solidFill>
              <a:srgbClr val="A5000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4550E664-8DD1-834C-8160-EBCBB1D9F85B}"/>
                </a:ext>
              </a:extLst>
            </p:cNvPr>
            <p:cNvSpPr/>
            <p:nvPr/>
          </p:nvSpPr>
          <p:spPr>
            <a:xfrm>
              <a:off x="0" y="9690245"/>
              <a:ext cx="4273420" cy="595168"/>
            </a:xfrm>
            <a:prstGeom prst="rect">
              <a:avLst/>
            </a:prstGeom>
            <a:solidFill>
              <a:srgbClr val="D5040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882407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4321"/>
    </mc:Choice>
    <mc:Fallback xmlns="">
      <p:transition advTm="4321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2EC8B536-B8AC-F14A-99B0-5E01DA9632A8}"/>
              </a:ext>
            </a:extLst>
          </p:cNvPr>
          <p:cNvGrpSpPr/>
          <p:nvPr/>
        </p:nvGrpSpPr>
        <p:grpSpPr>
          <a:xfrm>
            <a:off x="0" y="9711117"/>
            <a:ext cx="18288000" cy="595168"/>
            <a:chOff x="0" y="9690245"/>
            <a:chExt cx="18288000" cy="595168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ED73AAF-FFCE-E54F-8DCB-3C7C7177C13B}"/>
                </a:ext>
              </a:extLst>
            </p:cNvPr>
            <p:cNvSpPr/>
            <p:nvPr/>
          </p:nvSpPr>
          <p:spPr>
            <a:xfrm>
              <a:off x="14014580" y="9690245"/>
              <a:ext cx="4273420" cy="595168"/>
            </a:xfrm>
            <a:prstGeom prst="rect">
              <a:avLst/>
            </a:prstGeom>
            <a:solidFill>
              <a:srgbClr val="D5040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F13EEDB1-822D-5C49-A107-E71FB490B5F1}"/>
                </a:ext>
              </a:extLst>
            </p:cNvPr>
            <p:cNvSpPr/>
            <p:nvPr/>
          </p:nvSpPr>
          <p:spPr>
            <a:xfrm>
              <a:off x="4273420" y="9690245"/>
              <a:ext cx="9741159" cy="595168"/>
            </a:xfrm>
            <a:prstGeom prst="rect">
              <a:avLst/>
            </a:prstGeom>
            <a:solidFill>
              <a:srgbClr val="A5000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4550E664-8DD1-834C-8160-EBCBB1D9F85B}"/>
                </a:ext>
              </a:extLst>
            </p:cNvPr>
            <p:cNvSpPr/>
            <p:nvPr/>
          </p:nvSpPr>
          <p:spPr>
            <a:xfrm>
              <a:off x="0" y="9690245"/>
              <a:ext cx="4273420" cy="595168"/>
            </a:xfrm>
            <a:prstGeom prst="rect">
              <a:avLst/>
            </a:prstGeom>
            <a:solidFill>
              <a:srgbClr val="D5040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</p:grpSp>
      <p:sp>
        <p:nvSpPr>
          <p:cNvPr id="17" name="Slide Number Placeholder 2">
            <a:extLst>
              <a:ext uri="{FF2B5EF4-FFF2-40B4-BE49-F238E27FC236}">
                <a16:creationId xmlns:a16="http://schemas.microsoft.com/office/drawing/2014/main" id="{73CC8BAB-332F-054F-B950-131FA98DA04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56524" y="8594443"/>
            <a:ext cx="1132316" cy="694046"/>
          </a:xfrm>
        </p:spPr>
        <p:txBody>
          <a:bodyPr anchor="ctr"/>
          <a:lstStyle/>
          <a:p>
            <a:pPr algn="l"/>
            <a:r>
              <a:rPr kumimoji="1" lang="en-US" altLang="ja-JP" sz="3600" spc="300" dirty="0">
                <a:solidFill>
                  <a:schemeClr val="bg1"/>
                </a:solidFill>
              </a:rPr>
              <a:t>ISET</a:t>
            </a:r>
            <a:endParaRPr kumimoji="1" lang="ja-JP" altLang="en-US" sz="3600" spc="300" dirty="0">
              <a:solidFill>
                <a:schemeClr val="bg1"/>
              </a:solidFill>
            </a:endParaRPr>
          </a:p>
        </p:txBody>
      </p:sp>
      <p:sp>
        <p:nvSpPr>
          <p:cNvPr id="22" name="スライド番号プレースホルダー 3">
            <a:extLst>
              <a:ext uri="{FF2B5EF4-FFF2-40B4-BE49-F238E27FC236}">
                <a16:creationId xmlns:a16="http://schemas.microsoft.com/office/drawing/2014/main" id="{3AB62FB9-0A60-BC4C-A7D9-75FA44102057}"/>
              </a:ext>
            </a:extLst>
          </p:cNvPr>
          <p:cNvSpPr txBox="1">
            <a:spLocks/>
          </p:cNvSpPr>
          <p:nvPr/>
        </p:nvSpPr>
        <p:spPr>
          <a:xfrm>
            <a:off x="17144001" y="9744351"/>
            <a:ext cx="816562" cy="49291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lang="en-US"/>
            </a:defPPr>
            <a:lvl1pPr marL="0" algn="r" defTabSz="457200" rtl="0" eaLnBrk="1" latinLnBrk="0" hangingPunct="1">
              <a:defRPr sz="6000" kern="1200">
                <a:solidFill>
                  <a:schemeClr val="tx2">
                    <a:lumMod val="20000"/>
                    <a:lumOff val="8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87164BF-D67A-46C0-81D2-5BAF67C00C80}" type="slidenum">
              <a:rPr lang="en-US" sz="3600" smtClean="0">
                <a:solidFill>
                  <a:schemeClr val="bg1"/>
                </a:solidFill>
              </a:rPr>
              <a:pPr/>
              <a:t>10</a:t>
            </a:fld>
            <a:endParaRPr lang="en-US" sz="3600" dirty="0">
              <a:solidFill>
                <a:schemeClr val="bg1"/>
              </a:solidFill>
            </a:endParaRP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4D3F81EC-2DE2-4440-9471-E2420343FB16}"/>
              </a:ext>
            </a:extLst>
          </p:cNvPr>
          <p:cNvCxnSpPr/>
          <p:nvPr/>
        </p:nvCxnSpPr>
        <p:spPr>
          <a:xfrm>
            <a:off x="824753" y="1165412"/>
            <a:ext cx="16319248" cy="0"/>
          </a:xfrm>
          <a:prstGeom prst="line">
            <a:avLst/>
          </a:prstGeom>
          <a:ln>
            <a:solidFill>
              <a:srgbClr val="D50408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7" name="タイトル 12">
            <a:extLst>
              <a:ext uri="{FF2B5EF4-FFF2-40B4-BE49-F238E27FC236}">
                <a16:creationId xmlns:a16="http://schemas.microsoft.com/office/drawing/2014/main" id="{3DF7C43C-59E0-D84F-98F4-0DEFA0FDE2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4752" y="192951"/>
            <a:ext cx="16509363" cy="972462"/>
          </a:xfrm>
        </p:spPr>
        <p:txBody>
          <a:bodyPr/>
          <a:lstStyle/>
          <a:p>
            <a:pPr algn="l"/>
            <a:r>
              <a:rPr lang="ka-GE" altLang="ja-JP" b="1" dirty="0">
                <a:solidFill>
                  <a:srgbClr val="860000"/>
                </a:solidFill>
              </a:rPr>
              <a:t>არსებული ტენდენციები</a:t>
            </a:r>
            <a:endParaRPr kumimoji="1" lang="ja-JP" altLang="en-US" b="1" dirty="0">
              <a:solidFill>
                <a:srgbClr val="860000"/>
              </a:solidFill>
            </a:endParaRPr>
          </a:p>
        </p:txBody>
      </p:sp>
      <p:sp>
        <p:nvSpPr>
          <p:cNvPr id="60" name="Slide Number Placeholder 2">
            <a:extLst>
              <a:ext uri="{FF2B5EF4-FFF2-40B4-BE49-F238E27FC236}">
                <a16:creationId xmlns:a16="http://schemas.microsoft.com/office/drawing/2014/main" id="{D32903AD-BC6F-4938-B417-125FEC466C2F}"/>
              </a:ext>
            </a:extLst>
          </p:cNvPr>
          <p:cNvSpPr txBox="1">
            <a:spLocks/>
          </p:cNvSpPr>
          <p:nvPr/>
        </p:nvSpPr>
        <p:spPr>
          <a:xfrm>
            <a:off x="71716" y="9627225"/>
            <a:ext cx="1557894" cy="6940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6000" kern="1200">
                <a:solidFill>
                  <a:schemeClr val="tx2">
                    <a:lumMod val="20000"/>
                    <a:lumOff val="8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kumimoji="1" lang="en-US" altLang="ja-JP" sz="3600" spc="300" dirty="0">
                <a:solidFill>
                  <a:schemeClr val="bg1"/>
                </a:solidFill>
              </a:rPr>
              <a:t>ISET</a:t>
            </a:r>
            <a:endParaRPr kumimoji="1" lang="ja-JP" altLang="en-US" sz="3600" spc="300" dirty="0">
              <a:solidFill>
                <a:schemeClr val="bg1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50663" y="1493823"/>
            <a:ext cx="1629333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a-GE" sz="2800" b="1" dirty="0">
                <a:solidFill>
                  <a:srgbClr val="115889"/>
                </a:solidFill>
                <a:ea typeface="Times New Roman" panose="02020603050405020304" pitchFamily="18" charset="0"/>
              </a:rPr>
              <a:t>სხვაობა ეკონომიკურ აქტივობაში მამაკაცებსა და ქალებს შორის ასაკის მიხედვით</a:t>
            </a:r>
            <a:endParaRPr lang="en-US" sz="2800" b="1" dirty="0">
              <a:solidFill>
                <a:srgbClr val="115889"/>
              </a:solidFill>
            </a:endParaRPr>
          </a:p>
        </p:txBody>
      </p:sp>
      <p:graphicFrame>
        <p:nvGraphicFramePr>
          <p:cNvPr id="16" name="Chart 15">
            <a:extLst>
              <a:ext uri="{FF2B5EF4-FFF2-40B4-BE49-F238E27FC236}">
                <a16:creationId xmlns:a16="http://schemas.microsoft.com/office/drawing/2014/main" id="{00000000-0008-0000-0300-00000200000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35790321"/>
              </p:ext>
            </p:extLst>
          </p:nvPr>
        </p:nvGraphicFramePr>
        <p:xfrm>
          <a:off x="824752" y="2295037"/>
          <a:ext cx="16319249" cy="6691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8" name="テキスト プレースホルダー 9">
            <a:extLst>
              <a:ext uri="{FF2B5EF4-FFF2-40B4-BE49-F238E27FC236}">
                <a16:creationId xmlns:a16="http://schemas.microsoft.com/office/drawing/2014/main" id="{67D7CB4F-A99B-4572-8BD3-2A94A8F0C2D9}"/>
              </a:ext>
            </a:extLst>
          </p:cNvPr>
          <p:cNvSpPr txBox="1">
            <a:spLocks/>
          </p:cNvSpPr>
          <p:nvPr/>
        </p:nvSpPr>
        <p:spPr>
          <a:xfrm>
            <a:off x="824752" y="8952489"/>
            <a:ext cx="16238528" cy="632790"/>
          </a:xfrm>
          <a:prstGeom prst="rect">
            <a:avLst/>
          </a:prstGeom>
        </p:spPr>
        <p:txBody>
          <a:bodyPr/>
          <a:lstStyle>
            <a:lvl1pPr marL="0" indent="0" algn="l" defTabSz="1371417" rtl="0" eaLnBrk="1" latinLnBrk="0" hangingPunct="1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altLang="ja-JP" sz="2000" dirty="0">
                <a:solidFill>
                  <a:schemeClr val="tx1"/>
                </a:solidFill>
              </a:rPr>
              <a:t>წყარო: საქსტატი, სამუშაო ძალის გამოკვლევა</a:t>
            </a:r>
          </a:p>
        </p:txBody>
      </p:sp>
    </p:spTree>
    <p:extLst>
      <p:ext uri="{BB962C8B-B14F-4D97-AF65-F5344CB8AC3E}">
        <p14:creationId xmlns:p14="http://schemas.microsoft.com/office/powerpoint/2010/main" val="25006291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4321"/>
    </mc:Choice>
    <mc:Fallback xmlns="">
      <p:transition advTm="4321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2EC8B536-B8AC-F14A-99B0-5E01DA9632A8}"/>
              </a:ext>
            </a:extLst>
          </p:cNvPr>
          <p:cNvGrpSpPr/>
          <p:nvPr/>
        </p:nvGrpSpPr>
        <p:grpSpPr>
          <a:xfrm>
            <a:off x="0" y="9690245"/>
            <a:ext cx="18288000" cy="595168"/>
            <a:chOff x="0" y="9690245"/>
            <a:chExt cx="18288000" cy="595168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ED73AAF-FFCE-E54F-8DCB-3C7C7177C13B}"/>
                </a:ext>
              </a:extLst>
            </p:cNvPr>
            <p:cNvSpPr/>
            <p:nvPr/>
          </p:nvSpPr>
          <p:spPr>
            <a:xfrm>
              <a:off x="14014580" y="9690245"/>
              <a:ext cx="4273420" cy="595168"/>
            </a:xfrm>
            <a:prstGeom prst="rect">
              <a:avLst/>
            </a:prstGeom>
            <a:solidFill>
              <a:srgbClr val="D5040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F13EEDB1-822D-5C49-A107-E71FB490B5F1}"/>
                </a:ext>
              </a:extLst>
            </p:cNvPr>
            <p:cNvSpPr/>
            <p:nvPr/>
          </p:nvSpPr>
          <p:spPr>
            <a:xfrm>
              <a:off x="4273420" y="9690245"/>
              <a:ext cx="9741159" cy="595168"/>
            </a:xfrm>
            <a:prstGeom prst="rect">
              <a:avLst/>
            </a:prstGeom>
            <a:solidFill>
              <a:srgbClr val="A5000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4550E664-8DD1-834C-8160-EBCBB1D9F85B}"/>
                </a:ext>
              </a:extLst>
            </p:cNvPr>
            <p:cNvSpPr/>
            <p:nvPr/>
          </p:nvSpPr>
          <p:spPr>
            <a:xfrm>
              <a:off x="0" y="9690245"/>
              <a:ext cx="4273420" cy="595168"/>
            </a:xfrm>
            <a:prstGeom prst="rect">
              <a:avLst/>
            </a:prstGeom>
            <a:solidFill>
              <a:srgbClr val="D5040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</p:grpSp>
      <p:sp>
        <p:nvSpPr>
          <p:cNvPr id="17" name="Slide Number Placeholder 2">
            <a:extLst>
              <a:ext uri="{FF2B5EF4-FFF2-40B4-BE49-F238E27FC236}">
                <a16:creationId xmlns:a16="http://schemas.microsoft.com/office/drawing/2014/main" id="{73CC8BAB-332F-054F-B950-131FA98DA04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71715" y="9627225"/>
            <a:ext cx="1478115" cy="694046"/>
          </a:xfrm>
        </p:spPr>
        <p:txBody>
          <a:bodyPr anchor="ctr"/>
          <a:lstStyle/>
          <a:p>
            <a:pPr algn="l"/>
            <a:r>
              <a:rPr kumimoji="1" lang="en-US" altLang="ja-JP" sz="3600" spc="300" dirty="0">
                <a:solidFill>
                  <a:schemeClr val="bg1"/>
                </a:solidFill>
              </a:rPr>
              <a:t>ISET</a:t>
            </a:r>
            <a:endParaRPr kumimoji="1" lang="ja-JP" altLang="en-US" sz="3600" spc="300" dirty="0">
              <a:solidFill>
                <a:schemeClr val="bg1"/>
              </a:solidFill>
            </a:endParaRPr>
          </a:p>
        </p:txBody>
      </p:sp>
      <p:sp>
        <p:nvSpPr>
          <p:cNvPr id="22" name="スライド番号プレースホルダー 3">
            <a:extLst>
              <a:ext uri="{FF2B5EF4-FFF2-40B4-BE49-F238E27FC236}">
                <a16:creationId xmlns:a16="http://schemas.microsoft.com/office/drawing/2014/main" id="{3AB62FB9-0A60-BC4C-A7D9-75FA44102057}"/>
              </a:ext>
            </a:extLst>
          </p:cNvPr>
          <p:cNvSpPr txBox="1">
            <a:spLocks/>
          </p:cNvSpPr>
          <p:nvPr/>
        </p:nvSpPr>
        <p:spPr>
          <a:xfrm>
            <a:off x="17144001" y="9744350"/>
            <a:ext cx="907291" cy="5476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lang="en-US"/>
            </a:defPPr>
            <a:lvl1pPr marL="0" algn="r" defTabSz="457200" rtl="0" eaLnBrk="1" latinLnBrk="0" hangingPunct="1">
              <a:defRPr sz="6000" kern="1200">
                <a:solidFill>
                  <a:schemeClr val="tx2">
                    <a:lumMod val="20000"/>
                    <a:lumOff val="8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87164BF-D67A-46C0-81D2-5BAF67C00C80}" type="slidenum">
              <a:rPr lang="en-US" sz="3600" smtClean="0">
                <a:solidFill>
                  <a:schemeClr val="bg1"/>
                </a:solidFill>
              </a:rPr>
              <a:pPr/>
              <a:t>11</a:t>
            </a:fld>
            <a:endParaRPr lang="en-US" sz="3600" dirty="0">
              <a:solidFill>
                <a:schemeClr val="bg1"/>
              </a:solidFill>
            </a:endParaRP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4D3F81EC-2DE2-4440-9471-E2420343FB16}"/>
              </a:ext>
            </a:extLst>
          </p:cNvPr>
          <p:cNvCxnSpPr>
            <a:cxnSpLocks/>
          </p:cNvCxnSpPr>
          <p:nvPr/>
        </p:nvCxnSpPr>
        <p:spPr>
          <a:xfrm>
            <a:off x="824753" y="1165412"/>
            <a:ext cx="5511880" cy="1"/>
          </a:xfrm>
          <a:prstGeom prst="line">
            <a:avLst/>
          </a:prstGeom>
          <a:ln>
            <a:solidFill>
              <a:srgbClr val="D50408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7" name="タイトル 12">
            <a:extLst>
              <a:ext uri="{FF2B5EF4-FFF2-40B4-BE49-F238E27FC236}">
                <a16:creationId xmlns:a16="http://schemas.microsoft.com/office/drawing/2014/main" id="{3DF7C43C-59E0-D84F-98F4-0DEFA0FDE2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4753" y="192951"/>
            <a:ext cx="5511880" cy="972462"/>
          </a:xfrm>
        </p:spPr>
        <p:txBody>
          <a:bodyPr/>
          <a:lstStyle/>
          <a:p>
            <a:pPr algn="l"/>
            <a:r>
              <a:rPr lang="ka-GE" altLang="ja-JP" b="1" dirty="0">
                <a:solidFill>
                  <a:srgbClr val="860000"/>
                </a:solidFill>
              </a:rPr>
              <a:t>მიზნები</a:t>
            </a:r>
            <a:endParaRPr lang="ja-JP" altLang="en-US" dirty="0"/>
          </a:p>
        </p:txBody>
      </p:sp>
      <p:sp>
        <p:nvSpPr>
          <p:cNvPr id="82" name="正方形/長方形 13">
            <a:extLst>
              <a:ext uri="{FF2B5EF4-FFF2-40B4-BE49-F238E27FC236}">
                <a16:creationId xmlns:a16="http://schemas.microsoft.com/office/drawing/2014/main" id="{C974321C-D452-5546-B011-A14E5CD7C6CE}"/>
              </a:ext>
            </a:extLst>
          </p:cNvPr>
          <p:cNvSpPr/>
          <p:nvPr/>
        </p:nvSpPr>
        <p:spPr>
          <a:xfrm rot="151728">
            <a:off x="4837308" y="5880236"/>
            <a:ext cx="490919" cy="1507287"/>
          </a:xfrm>
          <a:custGeom>
            <a:avLst/>
            <a:gdLst/>
            <a:ahLst/>
            <a:cxnLst/>
            <a:rect l="l" t="t" r="r" b="b"/>
            <a:pathLst>
              <a:path w="807522" h="2889715">
                <a:moveTo>
                  <a:pt x="0" y="0"/>
                </a:moveTo>
                <a:lnTo>
                  <a:pt x="716529" y="829386"/>
                </a:lnTo>
                <a:lnTo>
                  <a:pt x="807522" y="2889715"/>
                </a:lnTo>
                <a:lnTo>
                  <a:pt x="0" y="1956432"/>
                </a:lnTo>
                <a:close/>
              </a:path>
            </a:pathLst>
          </a:custGeom>
          <a:solidFill>
            <a:srgbClr val="1F90B3"/>
          </a:solidFill>
          <a:ln w="762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86" name="上矢印 4">
            <a:extLst>
              <a:ext uri="{FF2B5EF4-FFF2-40B4-BE49-F238E27FC236}">
                <a16:creationId xmlns:a16="http://schemas.microsoft.com/office/drawing/2014/main" id="{6678CF25-FA33-CC4C-A099-F9905059D927}"/>
              </a:ext>
            </a:extLst>
          </p:cNvPr>
          <p:cNvSpPr/>
          <p:nvPr/>
        </p:nvSpPr>
        <p:spPr>
          <a:xfrm rot="3102645">
            <a:off x="5755605" y="4265124"/>
            <a:ext cx="1329280" cy="3579838"/>
          </a:xfrm>
          <a:prstGeom prst="upArrow">
            <a:avLst/>
          </a:prstGeom>
          <a:solidFill>
            <a:schemeClr val="bg1"/>
          </a:solidFill>
          <a:ln w="76200" cmpd="sng">
            <a:solidFill>
              <a:srgbClr val="98CED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87" name="二等辺三角形 5">
            <a:extLst>
              <a:ext uri="{FF2B5EF4-FFF2-40B4-BE49-F238E27FC236}">
                <a16:creationId xmlns:a16="http://schemas.microsoft.com/office/drawing/2014/main" id="{72932952-88D8-F444-8ADA-EB39F90BB409}"/>
              </a:ext>
            </a:extLst>
          </p:cNvPr>
          <p:cNvSpPr/>
          <p:nvPr/>
        </p:nvSpPr>
        <p:spPr>
          <a:xfrm rot="13443401">
            <a:off x="989460" y="6819345"/>
            <a:ext cx="793482" cy="2937703"/>
          </a:xfrm>
          <a:prstGeom prst="triangle">
            <a:avLst/>
          </a:prstGeom>
          <a:solidFill>
            <a:schemeClr val="bg1"/>
          </a:solidFill>
          <a:ln w="76200" cmpd="sng">
            <a:solidFill>
              <a:srgbClr val="C2CDD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88" name="正方形/長方形 6">
            <a:extLst>
              <a:ext uri="{FF2B5EF4-FFF2-40B4-BE49-F238E27FC236}">
                <a16:creationId xmlns:a16="http://schemas.microsoft.com/office/drawing/2014/main" id="{FB8BE709-CC25-6A45-A8B2-386919DB75BC}"/>
              </a:ext>
            </a:extLst>
          </p:cNvPr>
          <p:cNvSpPr/>
          <p:nvPr/>
        </p:nvSpPr>
        <p:spPr>
          <a:xfrm rot="19289162">
            <a:off x="1967453" y="6876977"/>
            <a:ext cx="3538007" cy="692393"/>
          </a:xfrm>
          <a:prstGeom prst="rect">
            <a:avLst/>
          </a:prstGeom>
          <a:solidFill>
            <a:schemeClr val="bg1">
              <a:alpha val="89020"/>
            </a:schemeClr>
          </a:solidFill>
          <a:ln w="76200" cmpd="sng">
            <a:solidFill>
              <a:srgbClr val="1F90B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89" name="円/楕円 17">
            <a:extLst>
              <a:ext uri="{FF2B5EF4-FFF2-40B4-BE49-F238E27FC236}">
                <a16:creationId xmlns:a16="http://schemas.microsoft.com/office/drawing/2014/main" id="{52D63970-B087-6549-91E3-53D40677BFE0}"/>
              </a:ext>
            </a:extLst>
          </p:cNvPr>
          <p:cNvSpPr/>
          <p:nvPr/>
        </p:nvSpPr>
        <p:spPr>
          <a:xfrm>
            <a:off x="1253860" y="8667995"/>
            <a:ext cx="827903" cy="827903"/>
          </a:xfrm>
          <a:prstGeom prst="ellipse">
            <a:avLst/>
          </a:prstGeom>
          <a:solidFill>
            <a:srgbClr val="860000"/>
          </a:solidFill>
          <a:ln w="76200" cmpd="sng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en-US" altLang="ja-JP" sz="2400" dirty="0"/>
              <a:t>1</a:t>
            </a:r>
            <a:endParaRPr kumimoji="1" lang="ja-JP" altLang="en-US" sz="2400" dirty="0"/>
          </a:p>
        </p:txBody>
      </p:sp>
      <p:sp>
        <p:nvSpPr>
          <p:cNvPr id="90" name="円/楕円 18">
            <a:extLst>
              <a:ext uri="{FF2B5EF4-FFF2-40B4-BE49-F238E27FC236}">
                <a16:creationId xmlns:a16="http://schemas.microsoft.com/office/drawing/2014/main" id="{8AA86FE2-0955-8642-A629-A2BD94693F27}"/>
              </a:ext>
            </a:extLst>
          </p:cNvPr>
          <p:cNvSpPr/>
          <p:nvPr/>
        </p:nvSpPr>
        <p:spPr>
          <a:xfrm>
            <a:off x="3729147" y="7592021"/>
            <a:ext cx="827903" cy="827903"/>
          </a:xfrm>
          <a:prstGeom prst="ellipse">
            <a:avLst/>
          </a:prstGeom>
          <a:solidFill>
            <a:srgbClr val="860000"/>
          </a:solidFill>
          <a:ln w="76200" cmpd="sng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en-US" altLang="ja-JP" sz="2400" dirty="0"/>
              <a:t>2</a:t>
            </a:r>
            <a:endParaRPr kumimoji="1" lang="ja-JP" altLang="en-US" sz="2400" dirty="0"/>
          </a:p>
        </p:txBody>
      </p:sp>
      <p:sp>
        <p:nvSpPr>
          <p:cNvPr id="91" name="円/楕円 19">
            <a:extLst>
              <a:ext uri="{FF2B5EF4-FFF2-40B4-BE49-F238E27FC236}">
                <a16:creationId xmlns:a16="http://schemas.microsoft.com/office/drawing/2014/main" id="{1B028A49-D7F4-C64C-B435-3B653B3EF439}"/>
              </a:ext>
            </a:extLst>
          </p:cNvPr>
          <p:cNvSpPr/>
          <p:nvPr/>
        </p:nvSpPr>
        <p:spPr>
          <a:xfrm>
            <a:off x="6122580" y="6597694"/>
            <a:ext cx="827903" cy="827903"/>
          </a:xfrm>
          <a:prstGeom prst="ellipse">
            <a:avLst/>
          </a:prstGeom>
          <a:solidFill>
            <a:srgbClr val="860000"/>
          </a:solidFill>
          <a:ln w="76200" cmpd="sng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en-US" altLang="ja-JP" sz="2400" dirty="0"/>
              <a:t>3</a:t>
            </a:r>
            <a:endParaRPr kumimoji="1" lang="ja-JP" altLang="en-US" sz="2400" dirty="0"/>
          </a:p>
        </p:txBody>
      </p:sp>
      <p:sp>
        <p:nvSpPr>
          <p:cNvPr id="92" name="円/楕円 20">
            <a:extLst>
              <a:ext uri="{FF2B5EF4-FFF2-40B4-BE49-F238E27FC236}">
                <a16:creationId xmlns:a16="http://schemas.microsoft.com/office/drawing/2014/main" id="{629FD839-0092-3B46-9954-370A98E3E338}"/>
              </a:ext>
            </a:extLst>
          </p:cNvPr>
          <p:cNvSpPr/>
          <p:nvPr/>
        </p:nvSpPr>
        <p:spPr>
          <a:xfrm>
            <a:off x="5665472" y="4374620"/>
            <a:ext cx="827903" cy="827903"/>
          </a:xfrm>
          <a:prstGeom prst="ellipse">
            <a:avLst/>
          </a:prstGeom>
          <a:solidFill>
            <a:srgbClr val="860000"/>
          </a:solidFill>
          <a:ln w="76200" cmpd="sng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en-US" altLang="ja-JP" sz="2400" dirty="0"/>
              <a:t>4</a:t>
            </a:r>
            <a:endParaRPr kumimoji="1" lang="ja-JP" altLang="en-US" sz="2400" dirty="0"/>
          </a:p>
        </p:txBody>
      </p:sp>
      <p:sp>
        <p:nvSpPr>
          <p:cNvPr id="93" name="テキスト プレースホルダー 11">
            <a:extLst>
              <a:ext uri="{FF2B5EF4-FFF2-40B4-BE49-F238E27FC236}">
                <a16:creationId xmlns:a16="http://schemas.microsoft.com/office/drawing/2014/main" id="{3467131F-2B72-0A42-980E-D04B928BD0B8}"/>
              </a:ext>
            </a:extLst>
          </p:cNvPr>
          <p:cNvSpPr txBox="1">
            <a:spLocks/>
          </p:cNvSpPr>
          <p:nvPr/>
        </p:nvSpPr>
        <p:spPr>
          <a:xfrm>
            <a:off x="2081763" y="8737505"/>
            <a:ext cx="15007292" cy="731398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 defTabSz="1371417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5875">
              <a:lnSpc>
                <a:spcPct val="100000"/>
              </a:lnSpc>
              <a:spcAft>
                <a:spcPts val="800"/>
              </a:spcAft>
              <a:buClr>
                <a:srgbClr val="C00000"/>
              </a:buClr>
            </a:pPr>
            <a:r>
              <a:rPr lang="ka-GE" sz="2400" dirty="0">
                <a:solidFill>
                  <a:srgbClr val="C00000"/>
                </a:solidFill>
              </a:rPr>
              <a:t>საკანონმდებლო ხარვეზების აღმოფხვრა, შვებულების თანაბარი ხელმისაწვდომობის უზრუნველსაყოფად საჯარო მოხელეებისთვის და სხვა დასაქმებულებისთვის (მამაკაცებსა და ქალებში)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95" name="テキスト プレースホルダー 11">
            <a:extLst>
              <a:ext uri="{FF2B5EF4-FFF2-40B4-BE49-F238E27FC236}">
                <a16:creationId xmlns:a16="http://schemas.microsoft.com/office/drawing/2014/main" id="{6A0E87CA-8DFC-224D-8F86-33A6DC5D7634}"/>
              </a:ext>
            </a:extLst>
          </p:cNvPr>
          <p:cNvSpPr txBox="1">
            <a:spLocks/>
          </p:cNvSpPr>
          <p:nvPr/>
        </p:nvSpPr>
        <p:spPr>
          <a:xfrm>
            <a:off x="10958616" y="3621241"/>
            <a:ext cx="7063426" cy="1625815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 defTabSz="1371417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5875">
              <a:lnSpc>
                <a:spcPct val="100000"/>
              </a:lnSpc>
              <a:spcAft>
                <a:spcPts val="800"/>
              </a:spcAft>
              <a:buClr>
                <a:srgbClr val="C00000"/>
              </a:buClr>
            </a:pPr>
            <a:r>
              <a:rPr lang="ka-GE" altLang="ja-JP" sz="2400" dirty="0">
                <a:solidFill>
                  <a:srgbClr val="1F90B3"/>
                </a:solidFill>
              </a:rPr>
              <a:t>დედობის/მშობლის შვებულების ანაზღაურების თანაბარი ხელმისაწვდომობა ყველა დასაქმებულისთვის</a:t>
            </a:r>
            <a:endParaRPr lang="en-US" altLang="ja-JP" sz="2400" dirty="0">
              <a:solidFill>
                <a:srgbClr val="1F90B3"/>
              </a:solidFill>
            </a:endParaRPr>
          </a:p>
        </p:txBody>
      </p:sp>
      <p:sp>
        <p:nvSpPr>
          <p:cNvPr id="97" name="テキスト プレースホルダー 11">
            <a:extLst>
              <a:ext uri="{FF2B5EF4-FFF2-40B4-BE49-F238E27FC236}">
                <a16:creationId xmlns:a16="http://schemas.microsoft.com/office/drawing/2014/main" id="{0C5CA090-21A2-E049-8A40-E95FD473A16D}"/>
              </a:ext>
            </a:extLst>
          </p:cNvPr>
          <p:cNvSpPr txBox="1">
            <a:spLocks/>
          </p:cNvSpPr>
          <p:nvPr/>
        </p:nvSpPr>
        <p:spPr>
          <a:xfrm>
            <a:off x="4603518" y="7784662"/>
            <a:ext cx="8197278" cy="565698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 defTabSz="1371417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5875">
              <a:lnSpc>
                <a:spcPct val="100000"/>
              </a:lnSpc>
              <a:spcAft>
                <a:spcPts val="800"/>
              </a:spcAft>
              <a:buClr>
                <a:srgbClr val="C00000"/>
              </a:buClr>
            </a:pPr>
            <a:r>
              <a:rPr lang="ka-GE" sz="2400" dirty="0">
                <a:solidFill>
                  <a:srgbClr val="C00000"/>
                </a:solidFill>
              </a:rPr>
              <a:t>კანონმდებლობის აღსრულების გაუმჯობესება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CA226DB-B35C-2341-9EEB-9A6BF24234E0}"/>
              </a:ext>
            </a:extLst>
          </p:cNvPr>
          <p:cNvSpPr txBox="1"/>
          <p:nvPr/>
        </p:nvSpPr>
        <p:spPr>
          <a:xfrm>
            <a:off x="6705600" y="394635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28" name="Graphic 27" descr="Bullseye with solid fill">
            <a:extLst>
              <a:ext uri="{FF2B5EF4-FFF2-40B4-BE49-F238E27FC236}">
                <a16:creationId xmlns:a16="http://schemas.microsoft.com/office/drawing/2014/main" id="{51270ABD-9A91-4079-86C6-F7C7EC3CDBF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896156" y="1202672"/>
            <a:ext cx="2091710" cy="2091710"/>
          </a:xfrm>
          <a:prstGeom prst="rect">
            <a:avLst/>
          </a:prstGeom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4551BB18-12ED-4FAC-A8EB-5252DAAFE17D}"/>
              </a:ext>
            </a:extLst>
          </p:cNvPr>
          <p:cNvSpPr txBox="1"/>
          <p:nvPr/>
        </p:nvSpPr>
        <p:spPr>
          <a:xfrm>
            <a:off x="11794392" y="709119"/>
            <a:ext cx="920541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ka-GE" altLang="ja-JP" sz="3200" spc="300" dirty="0">
                <a:latin typeface="+mj-lt"/>
              </a:rPr>
              <a:t>ზოგადი მიზნები</a:t>
            </a:r>
            <a:endParaRPr kumimoji="1" lang="en-US" altLang="ja-JP" sz="3200" spc="300" dirty="0">
              <a:latin typeface="+mj-lt"/>
            </a:endParaRPr>
          </a:p>
        </p:txBody>
      </p:sp>
      <p:sp>
        <p:nvSpPr>
          <p:cNvPr id="30" name="テキスト プレースホルダー 11">
            <a:extLst>
              <a:ext uri="{FF2B5EF4-FFF2-40B4-BE49-F238E27FC236}">
                <a16:creationId xmlns:a16="http://schemas.microsoft.com/office/drawing/2014/main" id="{007474B2-CE89-4C6F-8AC9-8216B042C361}"/>
              </a:ext>
            </a:extLst>
          </p:cNvPr>
          <p:cNvSpPr txBox="1">
            <a:spLocks/>
          </p:cNvSpPr>
          <p:nvPr/>
        </p:nvSpPr>
        <p:spPr>
          <a:xfrm>
            <a:off x="10987867" y="1531002"/>
            <a:ext cx="7063426" cy="1172678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 defTabSz="1371417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5875">
              <a:lnSpc>
                <a:spcPct val="100000"/>
              </a:lnSpc>
              <a:spcAft>
                <a:spcPts val="800"/>
              </a:spcAft>
              <a:buClr>
                <a:srgbClr val="C00000"/>
              </a:buClr>
            </a:pPr>
            <a:r>
              <a:rPr lang="ka-GE" sz="2400" dirty="0">
                <a:solidFill>
                  <a:srgbClr val="1F90B3"/>
                </a:solidFill>
              </a:rPr>
              <a:t>დედის (მშობლის) და ბავშვის სარჩენად შვებულების საკმარისი ანაზღაურების უზრუნველყოფა</a:t>
            </a:r>
            <a:endParaRPr lang="en-GB" sz="2400" dirty="0">
              <a:solidFill>
                <a:srgbClr val="1F90B3"/>
              </a:solidFill>
            </a:endParaRPr>
          </a:p>
        </p:txBody>
      </p:sp>
      <p:sp>
        <p:nvSpPr>
          <p:cNvPr id="32" name="テキスト プレースホルダー 11">
            <a:extLst>
              <a:ext uri="{FF2B5EF4-FFF2-40B4-BE49-F238E27FC236}">
                <a16:creationId xmlns:a16="http://schemas.microsoft.com/office/drawing/2014/main" id="{77B1D567-53ED-452F-9856-AF925C39C53F}"/>
              </a:ext>
            </a:extLst>
          </p:cNvPr>
          <p:cNvSpPr txBox="1">
            <a:spLocks/>
          </p:cNvSpPr>
          <p:nvPr/>
        </p:nvSpPr>
        <p:spPr>
          <a:xfrm>
            <a:off x="7020668" y="6739600"/>
            <a:ext cx="9907803" cy="558633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 defTabSz="1371417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5875">
              <a:lnSpc>
                <a:spcPct val="100000"/>
              </a:lnSpc>
              <a:spcAft>
                <a:spcPts val="800"/>
              </a:spcAft>
              <a:buClr>
                <a:srgbClr val="C00000"/>
              </a:buClr>
            </a:pPr>
            <a:r>
              <a:rPr lang="ka-GE" altLang="ja-JP" sz="2400" dirty="0">
                <a:solidFill>
                  <a:srgbClr val="C00000"/>
                </a:solidFill>
              </a:rPr>
              <a:t>შვებულების არაადეკვატური ანაზღაურების პრობლემის გადაჭრა</a:t>
            </a:r>
            <a:endParaRPr lang="en-US" altLang="ja-JP" sz="2400" dirty="0">
              <a:solidFill>
                <a:srgbClr val="C00000"/>
              </a:solidFill>
            </a:endParaRPr>
          </a:p>
        </p:txBody>
      </p:sp>
      <p:sp>
        <p:nvSpPr>
          <p:cNvPr id="33" name="テキスト プレースホルダー 11">
            <a:extLst>
              <a:ext uri="{FF2B5EF4-FFF2-40B4-BE49-F238E27FC236}">
                <a16:creationId xmlns:a16="http://schemas.microsoft.com/office/drawing/2014/main" id="{9D93ECE1-BA5A-4904-B85F-CB491EDA326F}"/>
              </a:ext>
            </a:extLst>
          </p:cNvPr>
          <p:cNvSpPr txBox="1">
            <a:spLocks/>
          </p:cNvSpPr>
          <p:nvPr/>
        </p:nvSpPr>
        <p:spPr>
          <a:xfrm>
            <a:off x="3219881" y="2828181"/>
            <a:ext cx="5805398" cy="645023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 defTabSz="1371417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2400" kern="1200" spc="300" baseline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ka-GE" sz="3200" spc="0" dirty="0">
                <a:solidFill>
                  <a:schemeClr val="tx1"/>
                </a:solidFill>
              </a:rPr>
              <a:t>კონკრეტული მიზნები</a:t>
            </a:r>
            <a:endParaRPr lang="en-US" sz="3200" spc="0" dirty="0">
              <a:solidFill>
                <a:schemeClr val="tx1"/>
              </a:solidFill>
            </a:endParaRPr>
          </a:p>
        </p:txBody>
      </p:sp>
      <p:pic>
        <p:nvPicPr>
          <p:cNvPr id="34" name="Graphic 27" descr="Bullseye with solid fill">
            <a:extLst>
              <a:ext uri="{FF2B5EF4-FFF2-40B4-BE49-F238E27FC236}">
                <a16:creationId xmlns:a16="http://schemas.microsoft.com/office/drawing/2014/main" id="{51270ABD-9A91-4079-86C6-F7C7EC3CDBF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896156" y="3185979"/>
            <a:ext cx="2091710" cy="2091710"/>
          </a:xfrm>
          <a:prstGeom prst="rect">
            <a:avLst/>
          </a:prstGeom>
        </p:spPr>
      </p:pic>
      <p:sp>
        <p:nvSpPr>
          <p:cNvPr id="35" name="テキスト プレースホルダー 11">
            <a:extLst>
              <a:ext uri="{FF2B5EF4-FFF2-40B4-BE49-F238E27FC236}">
                <a16:creationId xmlns:a16="http://schemas.microsoft.com/office/drawing/2014/main" id="{77B1D567-53ED-452F-9856-AF925C39C53F}"/>
              </a:ext>
            </a:extLst>
          </p:cNvPr>
          <p:cNvSpPr txBox="1">
            <a:spLocks/>
          </p:cNvSpPr>
          <p:nvPr/>
        </p:nvSpPr>
        <p:spPr>
          <a:xfrm>
            <a:off x="452243" y="3723190"/>
            <a:ext cx="6568425" cy="929655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 defTabSz="1371417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5875">
              <a:lnSpc>
                <a:spcPct val="100000"/>
              </a:lnSpc>
              <a:spcAft>
                <a:spcPts val="800"/>
              </a:spcAft>
              <a:buClr>
                <a:srgbClr val="C00000"/>
              </a:buClr>
            </a:pPr>
            <a:r>
              <a:rPr lang="ka-GE" altLang="ja-JP" sz="2400" dirty="0">
                <a:solidFill>
                  <a:srgbClr val="C00000"/>
                </a:solidFill>
              </a:rPr>
              <a:t>გენდერული უთანასწორობის შემცირება შრომის ბაზარზე და ოჯახებში</a:t>
            </a:r>
            <a:endParaRPr lang="en-US" altLang="ja-JP" sz="2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1469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4321"/>
    </mc:Choice>
    <mc:Fallback xmlns="">
      <p:transition advTm="4321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2EC8B536-B8AC-F14A-99B0-5E01DA9632A8}"/>
              </a:ext>
            </a:extLst>
          </p:cNvPr>
          <p:cNvGrpSpPr/>
          <p:nvPr/>
        </p:nvGrpSpPr>
        <p:grpSpPr>
          <a:xfrm>
            <a:off x="0" y="9690245"/>
            <a:ext cx="18288000" cy="595168"/>
            <a:chOff x="0" y="9690245"/>
            <a:chExt cx="18288000" cy="595168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ED73AAF-FFCE-E54F-8DCB-3C7C7177C13B}"/>
                </a:ext>
              </a:extLst>
            </p:cNvPr>
            <p:cNvSpPr/>
            <p:nvPr/>
          </p:nvSpPr>
          <p:spPr>
            <a:xfrm>
              <a:off x="14014580" y="9690245"/>
              <a:ext cx="4273420" cy="595168"/>
            </a:xfrm>
            <a:prstGeom prst="rect">
              <a:avLst/>
            </a:prstGeom>
            <a:solidFill>
              <a:srgbClr val="D5040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F13EEDB1-822D-5C49-A107-E71FB490B5F1}"/>
                </a:ext>
              </a:extLst>
            </p:cNvPr>
            <p:cNvSpPr/>
            <p:nvPr/>
          </p:nvSpPr>
          <p:spPr>
            <a:xfrm>
              <a:off x="4273420" y="9690245"/>
              <a:ext cx="9741159" cy="595168"/>
            </a:xfrm>
            <a:prstGeom prst="rect">
              <a:avLst/>
            </a:prstGeom>
            <a:solidFill>
              <a:srgbClr val="A5000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4550E664-8DD1-834C-8160-EBCBB1D9F85B}"/>
                </a:ext>
              </a:extLst>
            </p:cNvPr>
            <p:cNvSpPr/>
            <p:nvPr/>
          </p:nvSpPr>
          <p:spPr>
            <a:xfrm>
              <a:off x="0" y="9690245"/>
              <a:ext cx="4273420" cy="595168"/>
            </a:xfrm>
            <a:prstGeom prst="rect">
              <a:avLst/>
            </a:prstGeom>
            <a:solidFill>
              <a:srgbClr val="D5040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</p:grpSp>
      <p:sp>
        <p:nvSpPr>
          <p:cNvPr id="17" name="Slide Number Placeholder 2">
            <a:extLst>
              <a:ext uri="{FF2B5EF4-FFF2-40B4-BE49-F238E27FC236}">
                <a16:creationId xmlns:a16="http://schemas.microsoft.com/office/drawing/2014/main" id="{73CC8BAB-332F-054F-B950-131FA98DA04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71715" y="9627225"/>
            <a:ext cx="1803579" cy="694046"/>
          </a:xfrm>
        </p:spPr>
        <p:txBody>
          <a:bodyPr anchor="ctr"/>
          <a:lstStyle/>
          <a:p>
            <a:pPr algn="l"/>
            <a:r>
              <a:rPr kumimoji="1" lang="en-US" altLang="ja-JP" sz="3600" spc="300" dirty="0">
                <a:solidFill>
                  <a:schemeClr val="bg1"/>
                </a:solidFill>
              </a:rPr>
              <a:t>ISET</a:t>
            </a:r>
            <a:endParaRPr kumimoji="1" lang="ja-JP" altLang="en-US" sz="3600" spc="300" dirty="0">
              <a:solidFill>
                <a:schemeClr val="bg1"/>
              </a:solidFill>
            </a:endParaRPr>
          </a:p>
        </p:txBody>
      </p:sp>
      <p:sp>
        <p:nvSpPr>
          <p:cNvPr id="22" name="スライド番号プレースホルダー 3">
            <a:extLst>
              <a:ext uri="{FF2B5EF4-FFF2-40B4-BE49-F238E27FC236}">
                <a16:creationId xmlns:a16="http://schemas.microsoft.com/office/drawing/2014/main" id="{3AB62FB9-0A60-BC4C-A7D9-75FA44102057}"/>
              </a:ext>
            </a:extLst>
          </p:cNvPr>
          <p:cNvSpPr txBox="1">
            <a:spLocks/>
          </p:cNvSpPr>
          <p:nvPr/>
        </p:nvSpPr>
        <p:spPr>
          <a:xfrm>
            <a:off x="17144001" y="9744350"/>
            <a:ext cx="907291" cy="5476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lang="en-US"/>
            </a:defPPr>
            <a:lvl1pPr marL="0" algn="r" defTabSz="457200" rtl="0" eaLnBrk="1" latinLnBrk="0" hangingPunct="1">
              <a:defRPr sz="6000" kern="1200">
                <a:solidFill>
                  <a:schemeClr val="tx2">
                    <a:lumMod val="20000"/>
                    <a:lumOff val="8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87164BF-D67A-46C0-81D2-5BAF67C00C80}" type="slidenum">
              <a:rPr lang="en-US" sz="3600" smtClean="0">
                <a:solidFill>
                  <a:schemeClr val="bg1"/>
                </a:solidFill>
              </a:rPr>
              <a:pPr/>
              <a:t>12</a:t>
            </a:fld>
            <a:endParaRPr lang="en-US" sz="3600" dirty="0">
              <a:solidFill>
                <a:schemeClr val="bg1"/>
              </a:solidFill>
            </a:endParaRP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4D3F81EC-2DE2-4440-9471-E2420343FB16}"/>
              </a:ext>
            </a:extLst>
          </p:cNvPr>
          <p:cNvCxnSpPr/>
          <p:nvPr/>
        </p:nvCxnSpPr>
        <p:spPr>
          <a:xfrm>
            <a:off x="824753" y="1165412"/>
            <a:ext cx="16319248" cy="0"/>
          </a:xfrm>
          <a:prstGeom prst="line">
            <a:avLst/>
          </a:prstGeom>
          <a:ln>
            <a:solidFill>
              <a:srgbClr val="D50408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7" name="タイトル 12">
            <a:extLst>
              <a:ext uri="{FF2B5EF4-FFF2-40B4-BE49-F238E27FC236}">
                <a16:creationId xmlns:a16="http://schemas.microsoft.com/office/drawing/2014/main" id="{3DF7C43C-59E0-D84F-98F4-0DEFA0FDE2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4752" y="192951"/>
            <a:ext cx="16509363" cy="972462"/>
          </a:xfrm>
        </p:spPr>
        <p:txBody>
          <a:bodyPr/>
          <a:lstStyle/>
          <a:p>
            <a:pPr algn="l"/>
            <a:r>
              <a:rPr lang="ka-GE" altLang="ja-JP" dirty="0">
                <a:solidFill>
                  <a:srgbClr val="1F90B3"/>
                </a:solidFill>
              </a:rPr>
              <a:t>შეფასებული</a:t>
            </a:r>
            <a:r>
              <a:rPr lang="ka-GE" altLang="ja-JP" b="1" dirty="0">
                <a:solidFill>
                  <a:srgbClr val="860000"/>
                </a:solidFill>
              </a:rPr>
              <a:t> ალტერნატივები</a:t>
            </a:r>
            <a:endParaRPr kumimoji="1" lang="ja-JP" altLang="en-US" dirty="0"/>
          </a:p>
        </p:txBody>
      </p:sp>
      <p:sp>
        <p:nvSpPr>
          <p:cNvPr id="66" name="正方形/長方形 4">
            <a:extLst>
              <a:ext uri="{FF2B5EF4-FFF2-40B4-BE49-F238E27FC236}">
                <a16:creationId xmlns:a16="http://schemas.microsoft.com/office/drawing/2014/main" id="{FCAFD812-5144-FC4F-ADE0-EF62AF5647E9}"/>
              </a:ext>
            </a:extLst>
          </p:cNvPr>
          <p:cNvSpPr/>
          <p:nvPr/>
        </p:nvSpPr>
        <p:spPr>
          <a:xfrm>
            <a:off x="839847" y="1937780"/>
            <a:ext cx="16137100" cy="56318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98425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7" name="ホームベース 10">
            <a:extLst>
              <a:ext uri="{FF2B5EF4-FFF2-40B4-BE49-F238E27FC236}">
                <a16:creationId xmlns:a16="http://schemas.microsoft.com/office/drawing/2014/main" id="{11B65176-F96E-D14C-959C-99054FF50D6B}"/>
              </a:ext>
            </a:extLst>
          </p:cNvPr>
          <p:cNvSpPr/>
          <p:nvPr/>
        </p:nvSpPr>
        <p:spPr>
          <a:xfrm>
            <a:off x="839848" y="1925381"/>
            <a:ext cx="900100" cy="563185"/>
          </a:xfrm>
          <a:prstGeom prst="homePlate">
            <a:avLst/>
          </a:prstGeom>
          <a:solidFill>
            <a:srgbClr val="115889"/>
          </a:solidFill>
          <a:ln w="98425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69" name="テキスト プレースホルダー 11">
            <a:extLst>
              <a:ext uri="{FF2B5EF4-FFF2-40B4-BE49-F238E27FC236}">
                <a16:creationId xmlns:a16="http://schemas.microsoft.com/office/drawing/2014/main" id="{9BB8A521-E91C-5442-83B2-023C68A5EB98}"/>
              </a:ext>
            </a:extLst>
          </p:cNvPr>
          <p:cNvSpPr txBox="1">
            <a:spLocks/>
          </p:cNvSpPr>
          <p:nvPr/>
        </p:nvSpPr>
        <p:spPr>
          <a:xfrm>
            <a:off x="1739947" y="1847311"/>
            <a:ext cx="15237002" cy="773203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 defTabSz="1371417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3200" kern="1200" spc="300" baseline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altLang="ja-JP" dirty="0">
                <a:solidFill>
                  <a:srgbClr val="860000"/>
                </a:solidFill>
              </a:rPr>
              <a:t>ალტერნატივა</a:t>
            </a:r>
            <a:r>
              <a:rPr lang="en-US" altLang="ja-JP" dirty="0">
                <a:solidFill>
                  <a:srgbClr val="860000"/>
                </a:solidFill>
              </a:rPr>
              <a:t> 0</a:t>
            </a:r>
            <a:r>
              <a:rPr lang="en-US" altLang="ja-JP" dirty="0"/>
              <a:t>: </a:t>
            </a:r>
            <a:r>
              <a:rPr lang="ka-GE" altLang="ja-JP" dirty="0"/>
              <a:t>საბაზისო სცენარი (შრომის რეფორმამდე)</a:t>
            </a:r>
            <a:r>
              <a:rPr lang="en-US" altLang="ja-JP" spc="0" dirty="0"/>
              <a:t> </a:t>
            </a:r>
            <a:endParaRPr lang="en-US" spc="0" dirty="0"/>
          </a:p>
        </p:txBody>
      </p:sp>
      <p:sp>
        <p:nvSpPr>
          <p:cNvPr id="71" name="正方形/長方形 20">
            <a:extLst>
              <a:ext uri="{FF2B5EF4-FFF2-40B4-BE49-F238E27FC236}">
                <a16:creationId xmlns:a16="http://schemas.microsoft.com/office/drawing/2014/main" id="{FD67D4B2-0D48-D749-A72F-281DD9A97F4B}"/>
              </a:ext>
            </a:extLst>
          </p:cNvPr>
          <p:cNvSpPr/>
          <p:nvPr/>
        </p:nvSpPr>
        <p:spPr>
          <a:xfrm>
            <a:off x="850064" y="3610973"/>
            <a:ext cx="16137100" cy="56318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98425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2" name="ホームベース 21">
            <a:extLst>
              <a:ext uri="{FF2B5EF4-FFF2-40B4-BE49-F238E27FC236}">
                <a16:creationId xmlns:a16="http://schemas.microsoft.com/office/drawing/2014/main" id="{324AA576-E419-8C4D-9D03-1F6C6E342DEA}"/>
              </a:ext>
            </a:extLst>
          </p:cNvPr>
          <p:cNvSpPr/>
          <p:nvPr/>
        </p:nvSpPr>
        <p:spPr>
          <a:xfrm>
            <a:off x="850065" y="3610973"/>
            <a:ext cx="900100" cy="563185"/>
          </a:xfrm>
          <a:prstGeom prst="homePlate">
            <a:avLst/>
          </a:prstGeom>
          <a:solidFill>
            <a:srgbClr val="115889"/>
          </a:solidFill>
          <a:ln w="98425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4" name="テキスト プレースホルダー 11">
            <a:extLst>
              <a:ext uri="{FF2B5EF4-FFF2-40B4-BE49-F238E27FC236}">
                <a16:creationId xmlns:a16="http://schemas.microsoft.com/office/drawing/2014/main" id="{7849AEEE-11A0-CD47-AA30-71FD40C5EF19}"/>
              </a:ext>
            </a:extLst>
          </p:cNvPr>
          <p:cNvSpPr txBox="1">
            <a:spLocks/>
          </p:cNvSpPr>
          <p:nvPr/>
        </p:nvSpPr>
        <p:spPr>
          <a:xfrm>
            <a:off x="1719514" y="3533647"/>
            <a:ext cx="15237002" cy="773203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 defTabSz="1371417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3200" kern="1200" spc="300" baseline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altLang="ja-JP" dirty="0">
                <a:solidFill>
                  <a:srgbClr val="860000"/>
                </a:solidFill>
              </a:rPr>
              <a:t>ალტერნატივა</a:t>
            </a:r>
            <a:r>
              <a:rPr lang="en-US" altLang="ja-JP" dirty="0">
                <a:solidFill>
                  <a:srgbClr val="860000"/>
                </a:solidFill>
              </a:rPr>
              <a:t> 0</a:t>
            </a:r>
            <a:r>
              <a:rPr lang="ka-GE" altLang="ja-JP" dirty="0">
                <a:solidFill>
                  <a:srgbClr val="860000"/>
                </a:solidFill>
              </a:rPr>
              <a:t>.1</a:t>
            </a:r>
            <a:r>
              <a:rPr lang="en-US" altLang="ja-JP" dirty="0"/>
              <a:t>: </a:t>
            </a:r>
            <a:r>
              <a:rPr lang="ka-GE" altLang="ja-JP" dirty="0"/>
              <a:t>საბაზისო სცენარი (შრომის რეფორმის შემდეგ)</a:t>
            </a:r>
            <a:r>
              <a:rPr lang="en-US" altLang="ja-JP" spc="0" dirty="0"/>
              <a:t> </a:t>
            </a:r>
            <a:endParaRPr lang="en-US" spc="0" dirty="0"/>
          </a:p>
        </p:txBody>
      </p:sp>
      <p:sp>
        <p:nvSpPr>
          <p:cNvPr id="76" name="正方形/長方形 25">
            <a:extLst>
              <a:ext uri="{FF2B5EF4-FFF2-40B4-BE49-F238E27FC236}">
                <a16:creationId xmlns:a16="http://schemas.microsoft.com/office/drawing/2014/main" id="{9FA241D7-4818-2241-85E4-CC46079F36D5}"/>
              </a:ext>
            </a:extLst>
          </p:cNvPr>
          <p:cNvSpPr/>
          <p:nvPr/>
        </p:nvSpPr>
        <p:spPr>
          <a:xfrm>
            <a:off x="850063" y="7271946"/>
            <a:ext cx="16137101" cy="56318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98425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7" name="ホームベース 26">
            <a:extLst>
              <a:ext uri="{FF2B5EF4-FFF2-40B4-BE49-F238E27FC236}">
                <a16:creationId xmlns:a16="http://schemas.microsoft.com/office/drawing/2014/main" id="{7B83252B-106B-E24E-A08F-5C9BEDB252BC}"/>
              </a:ext>
            </a:extLst>
          </p:cNvPr>
          <p:cNvSpPr/>
          <p:nvPr/>
        </p:nvSpPr>
        <p:spPr>
          <a:xfrm>
            <a:off x="850064" y="7271946"/>
            <a:ext cx="900100" cy="563185"/>
          </a:xfrm>
          <a:prstGeom prst="homePlate">
            <a:avLst/>
          </a:prstGeom>
          <a:solidFill>
            <a:srgbClr val="115889"/>
          </a:solidFill>
          <a:ln w="98425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9" name="テキスト プレースホルダー 11">
            <a:extLst>
              <a:ext uri="{FF2B5EF4-FFF2-40B4-BE49-F238E27FC236}">
                <a16:creationId xmlns:a16="http://schemas.microsoft.com/office/drawing/2014/main" id="{981326BC-DE47-9840-ABFC-F6D87A52FA2B}"/>
              </a:ext>
            </a:extLst>
          </p:cNvPr>
          <p:cNvSpPr txBox="1">
            <a:spLocks/>
          </p:cNvSpPr>
          <p:nvPr/>
        </p:nvSpPr>
        <p:spPr>
          <a:xfrm>
            <a:off x="1750164" y="7181980"/>
            <a:ext cx="15237000" cy="773203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 defTabSz="1371417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3200" kern="1200" spc="300" baseline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altLang="ja-JP" dirty="0">
                <a:solidFill>
                  <a:srgbClr val="860000"/>
                </a:solidFill>
              </a:rPr>
              <a:t>ალტერნატივა 2</a:t>
            </a:r>
            <a:r>
              <a:rPr lang="en-US" altLang="ja-JP" dirty="0"/>
              <a:t>: </a:t>
            </a:r>
            <a:r>
              <a:rPr lang="ka-GE" altLang="ja-JP" dirty="0"/>
              <a:t>(ევროკავშირის დირექტივა 2019/115)</a:t>
            </a:r>
            <a:endParaRPr lang="en-US" spc="0" dirty="0"/>
          </a:p>
        </p:txBody>
      </p:sp>
      <p:sp>
        <p:nvSpPr>
          <p:cNvPr id="25" name="正方形/長方形 20">
            <a:extLst>
              <a:ext uri="{FF2B5EF4-FFF2-40B4-BE49-F238E27FC236}">
                <a16:creationId xmlns:a16="http://schemas.microsoft.com/office/drawing/2014/main" id="{095CDDC7-F2A9-4D68-8D6B-54C0355B5089}"/>
              </a:ext>
            </a:extLst>
          </p:cNvPr>
          <p:cNvSpPr/>
          <p:nvPr/>
        </p:nvSpPr>
        <p:spPr>
          <a:xfrm>
            <a:off x="814537" y="5344729"/>
            <a:ext cx="16137100" cy="56318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98425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ホームベース 21">
            <a:extLst>
              <a:ext uri="{FF2B5EF4-FFF2-40B4-BE49-F238E27FC236}">
                <a16:creationId xmlns:a16="http://schemas.microsoft.com/office/drawing/2014/main" id="{71207297-5CEA-4B11-9349-493F2B58125E}"/>
              </a:ext>
            </a:extLst>
          </p:cNvPr>
          <p:cNvSpPr/>
          <p:nvPr/>
        </p:nvSpPr>
        <p:spPr>
          <a:xfrm>
            <a:off x="845185" y="5346035"/>
            <a:ext cx="900100" cy="563185"/>
          </a:xfrm>
          <a:prstGeom prst="homePlate">
            <a:avLst/>
          </a:prstGeom>
          <a:solidFill>
            <a:srgbClr val="115889"/>
          </a:solidFill>
          <a:ln w="98425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テキスト プレースホルダー 11">
            <a:extLst>
              <a:ext uri="{FF2B5EF4-FFF2-40B4-BE49-F238E27FC236}">
                <a16:creationId xmlns:a16="http://schemas.microsoft.com/office/drawing/2014/main" id="{6B5B306A-9C3A-4AAB-AC46-42E152F0F5AC}"/>
              </a:ext>
            </a:extLst>
          </p:cNvPr>
          <p:cNvSpPr txBox="1">
            <a:spLocks/>
          </p:cNvSpPr>
          <p:nvPr/>
        </p:nvSpPr>
        <p:spPr>
          <a:xfrm>
            <a:off x="1714634" y="5268709"/>
            <a:ext cx="15237002" cy="773203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 defTabSz="1371417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3200" kern="1200" spc="300" baseline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altLang="ja-JP" dirty="0">
                <a:solidFill>
                  <a:srgbClr val="860000"/>
                </a:solidFill>
              </a:rPr>
              <a:t>ალტერნატივა 1</a:t>
            </a:r>
            <a:r>
              <a:rPr lang="en-US" altLang="ja-JP" dirty="0"/>
              <a:t>: </a:t>
            </a:r>
            <a:r>
              <a:rPr lang="ka-GE" altLang="ja-JP" dirty="0"/>
              <a:t>(შსო-ს კონვენციის ალტერნატივა)</a:t>
            </a:r>
            <a:endParaRPr lang="en-US" spc="0" dirty="0"/>
          </a:p>
        </p:txBody>
      </p:sp>
    </p:spTree>
    <p:extLst>
      <p:ext uri="{BB962C8B-B14F-4D97-AF65-F5344CB8AC3E}">
        <p14:creationId xmlns:p14="http://schemas.microsoft.com/office/powerpoint/2010/main" val="1751046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4321"/>
    </mc:Choice>
    <mc:Fallback xmlns="">
      <p:transition advTm="4321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2EC8B536-B8AC-F14A-99B0-5E01DA9632A8}"/>
              </a:ext>
            </a:extLst>
          </p:cNvPr>
          <p:cNvGrpSpPr/>
          <p:nvPr/>
        </p:nvGrpSpPr>
        <p:grpSpPr>
          <a:xfrm>
            <a:off x="0" y="9690245"/>
            <a:ext cx="18288000" cy="595168"/>
            <a:chOff x="0" y="9690245"/>
            <a:chExt cx="18288000" cy="595168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ED73AAF-FFCE-E54F-8DCB-3C7C7177C13B}"/>
                </a:ext>
              </a:extLst>
            </p:cNvPr>
            <p:cNvSpPr/>
            <p:nvPr/>
          </p:nvSpPr>
          <p:spPr>
            <a:xfrm>
              <a:off x="14014580" y="9690245"/>
              <a:ext cx="4273420" cy="595168"/>
            </a:xfrm>
            <a:prstGeom prst="rect">
              <a:avLst/>
            </a:prstGeom>
            <a:solidFill>
              <a:srgbClr val="D5040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F13EEDB1-822D-5C49-A107-E71FB490B5F1}"/>
                </a:ext>
              </a:extLst>
            </p:cNvPr>
            <p:cNvSpPr/>
            <p:nvPr/>
          </p:nvSpPr>
          <p:spPr>
            <a:xfrm>
              <a:off x="4273420" y="9690245"/>
              <a:ext cx="9741159" cy="595168"/>
            </a:xfrm>
            <a:prstGeom prst="rect">
              <a:avLst/>
            </a:prstGeom>
            <a:solidFill>
              <a:srgbClr val="A5000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4550E664-8DD1-834C-8160-EBCBB1D9F85B}"/>
                </a:ext>
              </a:extLst>
            </p:cNvPr>
            <p:cNvSpPr/>
            <p:nvPr/>
          </p:nvSpPr>
          <p:spPr>
            <a:xfrm>
              <a:off x="0" y="9690245"/>
              <a:ext cx="4273420" cy="595168"/>
            </a:xfrm>
            <a:prstGeom prst="rect">
              <a:avLst/>
            </a:prstGeom>
            <a:solidFill>
              <a:srgbClr val="D5040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</p:grpSp>
      <p:sp>
        <p:nvSpPr>
          <p:cNvPr id="17" name="Slide Number Placeholder 2">
            <a:extLst>
              <a:ext uri="{FF2B5EF4-FFF2-40B4-BE49-F238E27FC236}">
                <a16:creationId xmlns:a16="http://schemas.microsoft.com/office/drawing/2014/main" id="{73CC8BAB-332F-054F-B950-131FA98DA04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71715" y="9627225"/>
            <a:ext cx="1803579" cy="694046"/>
          </a:xfrm>
        </p:spPr>
        <p:txBody>
          <a:bodyPr anchor="ctr"/>
          <a:lstStyle/>
          <a:p>
            <a:pPr algn="l"/>
            <a:r>
              <a:rPr kumimoji="1" lang="en-US" altLang="ja-JP" sz="3600" spc="300" dirty="0">
                <a:solidFill>
                  <a:schemeClr val="bg1"/>
                </a:solidFill>
              </a:rPr>
              <a:t>ISET</a:t>
            </a:r>
            <a:endParaRPr kumimoji="1" lang="ja-JP" altLang="en-US" sz="3600" spc="300" dirty="0">
              <a:solidFill>
                <a:schemeClr val="bg1"/>
              </a:solidFill>
            </a:endParaRPr>
          </a:p>
        </p:txBody>
      </p:sp>
      <p:sp>
        <p:nvSpPr>
          <p:cNvPr id="22" name="スライド番号プレースホルダー 3">
            <a:extLst>
              <a:ext uri="{FF2B5EF4-FFF2-40B4-BE49-F238E27FC236}">
                <a16:creationId xmlns:a16="http://schemas.microsoft.com/office/drawing/2014/main" id="{3AB62FB9-0A60-BC4C-A7D9-75FA44102057}"/>
              </a:ext>
            </a:extLst>
          </p:cNvPr>
          <p:cNvSpPr txBox="1">
            <a:spLocks/>
          </p:cNvSpPr>
          <p:nvPr/>
        </p:nvSpPr>
        <p:spPr>
          <a:xfrm>
            <a:off x="17144001" y="9744350"/>
            <a:ext cx="907291" cy="5476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lang="en-US"/>
            </a:defPPr>
            <a:lvl1pPr marL="0" algn="r" defTabSz="457200" rtl="0" eaLnBrk="1" latinLnBrk="0" hangingPunct="1">
              <a:defRPr sz="6000" kern="1200">
                <a:solidFill>
                  <a:schemeClr val="tx2">
                    <a:lumMod val="20000"/>
                    <a:lumOff val="8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87164BF-D67A-46C0-81D2-5BAF67C00C80}" type="slidenum">
              <a:rPr lang="en-US" sz="3600" smtClean="0">
                <a:solidFill>
                  <a:schemeClr val="bg1"/>
                </a:solidFill>
              </a:rPr>
              <a:pPr/>
              <a:t>13</a:t>
            </a:fld>
            <a:endParaRPr lang="en-US" sz="3600" dirty="0">
              <a:solidFill>
                <a:schemeClr val="bg1"/>
              </a:solidFill>
            </a:endParaRP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4D3F81EC-2DE2-4440-9471-E2420343FB16}"/>
              </a:ext>
            </a:extLst>
          </p:cNvPr>
          <p:cNvCxnSpPr/>
          <p:nvPr/>
        </p:nvCxnSpPr>
        <p:spPr>
          <a:xfrm>
            <a:off x="824753" y="1165412"/>
            <a:ext cx="16319248" cy="0"/>
          </a:xfrm>
          <a:prstGeom prst="line">
            <a:avLst/>
          </a:prstGeom>
          <a:ln>
            <a:solidFill>
              <a:srgbClr val="D50408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7" name="タイトル 12">
            <a:extLst>
              <a:ext uri="{FF2B5EF4-FFF2-40B4-BE49-F238E27FC236}">
                <a16:creationId xmlns:a16="http://schemas.microsoft.com/office/drawing/2014/main" id="{3DF7C43C-59E0-D84F-98F4-0DEFA0FDE2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4752" y="192951"/>
            <a:ext cx="16509363" cy="972462"/>
          </a:xfrm>
        </p:spPr>
        <p:txBody>
          <a:bodyPr/>
          <a:lstStyle/>
          <a:p>
            <a:pPr algn="l"/>
            <a:r>
              <a:rPr lang="ka-GE" altLang="ja-JP" dirty="0">
                <a:solidFill>
                  <a:srgbClr val="1F90B3"/>
                </a:solidFill>
              </a:rPr>
              <a:t>შეფასებული</a:t>
            </a:r>
            <a:r>
              <a:rPr lang="ka-GE" altLang="ja-JP" b="1" dirty="0">
                <a:solidFill>
                  <a:srgbClr val="860000"/>
                </a:solidFill>
              </a:rPr>
              <a:t> ალტერნატივები</a:t>
            </a:r>
            <a:endParaRPr kumimoji="1" lang="ja-JP" altLang="en-US" dirty="0"/>
          </a:p>
        </p:txBody>
      </p:sp>
      <p:sp>
        <p:nvSpPr>
          <p:cNvPr id="23" name="正方形/長方形 20">
            <a:extLst>
              <a:ext uri="{FF2B5EF4-FFF2-40B4-BE49-F238E27FC236}">
                <a16:creationId xmlns:a16="http://schemas.microsoft.com/office/drawing/2014/main" id="{FD67D4B2-0D48-D749-A72F-281DD9A97F4B}"/>
              </a:ext>
            </a:extLst>
          </p:cNvPr>
          <p:cNvSpPr/>
          <p:nvPr/>
        </p:nvSpPr>
        <p:spPr>
          <a:xfrm>
            <a:off x="824752" y="9064040"/>
            <a:ext cx="16137100" cy="56318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98425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4" name="ホームベース 21">
            <a:extLst>
              <a:ext uri="{FF2B5EF4-FFF2-40B4-BE49-F238E27FC236}">
                <a16:creationId xmlns:a16="http://schemas.microsoft.com/office/drawing/2014/main" id="{324AA576-E419-8C4D-9D03-1F6C6E342DEA}"/>
              </a:ext>
            </a:extLst>
          </p:cNvPr>
          <p:cNvSpPr/>
          <p:nvPr/>
        </p:nvSpPr>
        <p:spPr>
          <a:xfrm>
            <a:off x="824753" y="9064040"/>
            <a:ext cx="900100" cy="563185"/>
          </a:xfrm>
          <a:prstGeom prst="homePlate">
            <a:avLst/>
          </a:prstGeom>
          <a:solidFill>
            <a:srgbClr val="115889"/>
          </a:solidFill>
          <a:ln w="98425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テキスト プレースホルダー 11">
            <a:extLst>
              <a:ext uri="{FF2B5EF4-FFF2-40B4-BE49-F238E27FC236}">
                <a16:creationId xmlns:a16="http://schemas.microsoft.com/office/drawing/2014/main" id="{7849AEEE-11A0-CD47-AA30-71FD40C5EF19}"/>
              </a:ext>
            </a:extLst>
          </p:cNvPr>
          <p:cNvSpPr txBox="1">
            <a:spLocks/>
          </p:cNvSpPr>
          <p:nvPr/>
        </p:nvSpPr>
        <p:spPr>
          <a:xfrm>
            <a:off x="1694202" y="8986714"/>
            <a:ext cx="15237002" cy="773203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 defTabSz="1371417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3200" kern="1200" spc="300" baseline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altLang="ja-JP" dirty="0">
                <a:solidFill>
                  <a:srgbClr val="860000"/>
                </a:solidFill>
              </a:rPr>
              <a:t>ალტერნატივა</a:t>
            </a:r>
            <a:r>
              <a:rPr lang="en-US" altLang="ja-JP" dirty="0">
                <a:solidFill>
                  <a:srgbClr val="860000"/>
                </a:solidFill>
              </a:rPr>
              <a:t> 0</a:t>
            </a:r>
            <a:r>
              <a:rPr lang="ka-GE" altLang="ja-JP" dirty="0">
                <a:solidFill>
                  <a:srgbClr val="860000"/>
                </a:solidFill>
              </a:rPr>
              <a:t>.1</a:t>
            </a:r>
            <a:r>
              <a:rPr lang="en-US" altLang="ja-JP" dirty="0"/>
              <a:t>: </a:t>
            </a:r>
            <a:r>
              <a:rPr lang="ka-GE" altLang="ja-JP" dirty="0"/>
              <a:t>საბაზისო სცენარი (შრომის რეფორმის შემდეგ)</a:t>
            </a:r>
            <a:r>
              <a:rPr lang="en-US" altLang="ja-JP" spc="0" dirty="0"/>
              <a:t> </a:t>
            </a:r>
            <a:endParaRPr lang="en-US" spc="0" dirty="0"/>
          </a:p>
        </p:txBody>
      </p:sp>
      <p:sp>
        <p:nvSpPr>
          <p:cNvPr id="2" name="Down Arrow 1"/>
          <p:cNvSpPr/>
          <p:nvPr/>
        </p:nvSpPr>
        <p:spPr>
          <a:xfrm>
            <a:off x="976733" y="2230266"/>
            <a:ext cx="596140" cy="6576064"/>
          </a:xfrm>
          <a:prstGeom prst="downArrow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en-US"/>
          </a:p>
        </p:txBody>
      </p:sp>
      <p:sp>
        <p:nvSpPr>
          <p:cNvPr id="31" name="テキスト プレースホルダー 11">
            <a:extLst>
              <a:ext uri="{FF2B5EF4-FFF2-40B4-BE49-F238E27FC236}">
                <a16:creationId xmlns:a16="http://schemas.microsoft.com/office/drawing/2014/main" id="{A2B578B2-B1A6-4730-966E-C06E1B882C00}"/>
              </a:ext>
            </a:extLst>
          </p:cNvPr>
          <p:cNvSpPr txBox="1">
            <a:spLocks/>
          </p:cNvSpPr>
          <p:nvPr/>
        </p:nvSpPr>
        <p:spPr>
          <a:xfrm>
            <a:off x="1875293" y="2076777"/>
            <a:ext cx="15055910" cy="6831577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 defTabSz="1371417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5875">
              <a:lnSpc>
                <a:spcPct val="100000"/>
              </a:lnSpc>
              <a:spcAft>
                <a:spcPts val="800"/>
              </a:spcAft>
              <a:buClr>
                <a:srgbClr val="C00000"/>
              </a:buClr>
            </a:pPr>
            <a:r>
              <a:rPr lang="ka-GE" sz="2400" b="1" dirty="0">
                <a:solidFill>
                  <a:srgbClr val="115889"/>
                </a:solidFill>
              </a:rPr>
              <a:t>ჯანმრთელობის დაცვა</a:t>
            </a:r>
            <a:r>
              <a:rPr lang="en-US" sz="2400" b="1" dirty="0">
                <a:solidFill>
                  <a:srgbClr val="115889"/>
                </a:solidFill>
              </a:rPr>
              <a:t>:</a:t>
            </a:r>
            <a:endParaRPr lang="ka-GE" sz="2400" b="1" dirty="0">
              <a:solidFill>
                <a:srgbClr val="115889"/>
              </a:solidFill>
            </a:endParaRPr>
          </a:p>
          <a:p>
            <a:pPr marL="15875">
              <a:lnSpc>
                <a:spcPct val="100000"/>
              </a:lnSpc>
              <a:spcAft>
                <a:spcPts val="800"/>
              </a:spcAft>
              <a:buClr>
                <a:srgbClr val="C00000"/>
              </a:buClr>
            </a:pPr>
            <a:r>
              <a:rPr lang="ka-GE" sz="2400" i="1" dirty="0"/>
              <a:t>ორსული, ახალნამშობიარები ან მეძუძური ქალის უფლება მოითხოვოს </a:t>
            </a:r>
            <a:r>
              <a:rPr lang="ka-GE" sz="2400" b="1" i="1" dirty="0"/>
              <a:t>პირობების შემსუბუქება ან მსუბუქ სამუშაოზე გადაყვანა</a:t>
            </a:r>
            <a:r>
              <a:rPr lang="ka-GE" sz="2400" i="1" dirty="0"/>
              <a:t>;</a:t>
            </a:r>
          </a:p>
          <a:p>
            <a:pPr marL="15875">
              <a:lnSpc>
                <a:spcPct val="100000"/>
              </a:lnSpc>
              <a:spcAft>
                <a:spcPts val="800"/>
              </a:spcAft>
              <a:buClr>
                <a:srgbClr val="C00000"/>
              </a:buClr>
            </a:pPr>
            <a:r>
              <a:rPr lang="ka-GE" sz="2400" i="1" dirty="0"/>
              <a:t>ორსული ქალის სამედიცინო გამოკვლევების გამო </a:t>
            </a:r>
            <a:r>
              <a:rPr lang="ka-GE" sz="2400" b="1" i="1" dirty="0"/>
              <a:t>გამოტოვებული სამუშაო საათების ანაზღაურება</a:t>
            </a:r>
            <a:r>
              <a:rPr lang="ka-GE" sz="2400" i="1" dirty="0"/>
              <a:t>;</a:t>
            </a:r>
          </a:p>
          <a:p>
            <a:pPr marL="15875">
              <a:lnSpc>
                <a:spcPct val="100000"/>
              </a:lnSpc>
              <a:spcAft>
                <a:spcPts val="800"/>
              </a:spcAft>
              <a:buClr>
                <a:srgbClr val="C00000"/>
              </a:buClr>
            </a:pPr>
            <a:r>
              <a:rPr lang="ka-GE" sz="2400" i="1" dirty="0"/>
              <a:t>ორსული, ახალნამშობიარები ან მეძუძური ქალის, ან პირის რომელსაც ჰყავს 3 წლამდე ბავშვი, </a:t>
            </a:r>
            <a:r>
              <a:rPr lang="ka-GE" sz="2400" b="1" i="1" dirty="0"/>
              <a:t>ზეგანაკვეთურ სამუშაოზე დასაქმების უფლება მისი თანხმობის შემთხვევაში</a:t>
            </a:r>
            <a:r>
              <a:rPr lang="ka-GE" sz="2400" i="1" dirty="0"/>
              <a:t>;</a:t>
            </a:r>
          </a:p>
          <a:p>
            <a:pPr marL="15875">
              <a:lnSpc>
                <a:spcPct val="100000"/>
              </a:lnSpc>
              <a:spcAft>
                <a:spcPts val="800"/>
              </a:spcAft>
              <a:buClr>
                <a:srgbClr val="C00000"/>
              </a:buClr>
            </a:pPr>
            <a:r>
              <a:rPr lang="ka-GE" sz="2400" i="1" dirty="0"/>
              <a:t>შრომის ინსპექციის უფლებამოსილება </a:t>
            </a:r>
            <a:r>
              <a:rPr lang="ka-GE" sz="2400" b="1" i="1" dirty="0"/>
              <a:t>შეამოწმოს სამუშაო სივრცე და აღასრულოს კანონმდებლობა </a:t>
            </a:r>
            <a:r>
              <a:rPr lang="ka-GE" sz="2400" i="1" dirty="0"/>
              <a:t>დასაქმებულთა სახელით;</a:t>
            </a:r>
          </a:p>
          <a:p>
            <a:pPr marL="15875">
              <a:lnSpc>
                <a:spcPct val="100000"/>
              </a:lnSpc>
              <a:spcAft>
                <a:spcPts val="800"/>
              </a:spcAft>
              <a:buClr>
                <a:srgbClr val="C00000"/>
              </a:buClr>
            </a:pPr>
            <a:endParaRPr lang="ka-GE" sz="2400" i="1" dirty="0"/>
          </a:p>
          <a:p>
            <a:pPr marL="15875">
              <a:lnSpc>
                <a:spcPct val="100000"/>
              </a:lnSpc>
              <a:spcAft>
                <a:spcPts val="800"/>
              </a:spcAft>
              <a:buClr>
                <a:srgbClr val="C00000"/>
              </a:buClr>
            </a:pPr>
            <a:r>
              <a:rPr lang="ka-GE" sz="2400" b="1" dirty="0">
                <a:solidFill>
                  <a:srgbClr val="115889"/>
                </a:solidFill>
              </a:rPr>
              <a:t>დასაქმების დაცვა:</a:t>
            </a:r>
            <a:endParaRPr lang="ka-GE" sz="2400" i="1" dirty="0"/>
          </a:p>
          <a:p>
            <a:pPr marL="15875">
              <a:lnSpc>
                <a:spcPct val="100000"/>
              </a:lnSpc>
              <a:spcAft>
                <a:spcPts val="800"/>
              </a:spcAft>
              <a:buClr>
                <a:srgbClr val="C00000"/>
              </a:buClr>
            </a:pPr>
            <a:r>
              <a:rPr lang="ka-GE" sz="2400" i="1" dirty="0"/>
              <a:t>შვებულების დასრულების შემდეგ </a:t>
            </a:r>
            <a:r>
              <a:rPr lang="ka-GE" sz="2400" b="1" i="1" dirty="0"/>
              <a:t>იმავე სამუშაოზე იმავე შრომის პირობებით</a:t>
            </a:r>
            <a:r>
              <a:rPr lang="ka-GE" sz="2400" i="1" dirty="0"/>
              <a:t> დაბრუნების უფლება</a:t>
            </a:r>
          </a:p>
          <a:p>
            <a:pPr marL="15875">
              <a:lnSpc>
                <a:spcPct val="100000"/>
              </a:lnSpc>
              <a:spcAft>
                <a:spcPts val="800"/>
              </a:spcAft>
              <a:buClr>
                <a:srgbClr val="C00000"/>
              </a:buClr>
            </a:pPr>
            <a:endParaRPr lang="ka-GE" sz="2400" i="1" dirty="0"/>
          </a:p>
          <a:p>
            <a:pPr marL="15875">
              <a:lnSpc>
                <a:spcPct val="100000"/>
              </a:lnSpc>
              <a:spcAft>
                <a:spcPts val="800"/>
              </a:spcAft>
              <a:buClr>
                <a:srgbClr val="C00000"/>
              </a:buClr>
            </a:pPr>
            <a:r>
              <a:rPr lang="ka-GE" sz="2400" b="1" dirty="0">
                <a:solidFill>
                  <a:srgbClr val="115889"/>
                </a:solidFill>
              </a:rPr>
              <a:t>შვებულების ხანგრძლივობა და ანაზღაურება:</a:t>
            </a:r>
          </a:p>
          <a:p>
            <a:pPr marL="15875">
              <a:lnSpc>
                <a:spcPct val="100000"/>
              </a:lnSpc>
              <a:spcAft>
                <a:spcPts val="800"/>
              </a:spcAft>
              <a:buClr>
                <a:srgbClr val="C00000"/>
              </a:buClr>
            </a:pPr>
            <a:r>
              <a:rPr lang="ka-GE" sz="2400" i="1" dirty="0"/>
              <a:t>126 დღე წარმოადგენს ორსულობისა და მშობიარობის გამო შვებულებას, ხოლო 57 დღე - მშობლის შვებულებას, რაც </a:t>
            </a:r>
            <a:r>
              <a:rPr lang="ka-GE" sz="2400" b="1" i="1" dirty="0"/>
              <a:t>მთელი ოჯახისთვისაა </a:t>
            </a:r>
            <a:r>
              <a:rPr lang="ka-GE" sz="2400" i="1" dirty="0"/>
              <a:t>ხელმისაწვდომი. ფულადი დახმარება მაქსიმალური ზღვარი </a:t>
            </a:r>
            <a:r>
              <a:rPr lang="ka-GE" sz="2400" b="1" i="1" dirty="0"/>
              <a:t>ჯამში</a:t>
            </a:r>
            <a:r>
              <a:rPr lang="ka-GE" sz="2400" i="1" dirty="0"/>
              <a:t> შეადგენს 1000 ლარს. </a:t>
            </a:r>
          </a:p>
          <a:p>
            <a:pPr marL="15875">
              <a:lnSpc>
                <a:spcPct val="100000"/>
              </a:lnSpc>
              <a:spcAft>
                <a:spcPts val="800"/>
              </a:spcAft>
              <a:buClr>
                <a:srgbClr val="C00000"/>
              </a:buClr>
            </a:pPr>
            <a:endParaRPr lang="ka-GE" sz="2400" i="1" dirty="0"/>
          </a:p>
          <a:p>
            <a:pPr marL="15875">
              <a:lnSpc>
                <a:spcPct val="100000"/>
              </a:lnSpc>
              <a:spcAft>
                <a:spcPts val="800"/>
              </a:spcAft>
              <a:buClr>
                <a:srgbClr val="C00000"/>
              </a:buClr>
            </a:pPr>
            <a:endParaRPr lang="ka-GE" sz="2400" b="1" dirty="0">
              <a:solidFill>
                <a:srgbClr val="115889"/>
              </a:solidFill>
            </a:endParaRPr>
          </a:p>
        </p:txBody>
      </p:sp>
      <p:sp>
        <p:nvSpPr>
          <p:cNvPr id="32" name="正方形/長方形 4">
            <a:extLst>
              <a:ext uri="{FF2B5EF4-FFF2-40B4-BE49-F238E27FC236}">
                <a16:creationId xmlns:a16="http://schemas.microsoft.com/office/drawing/2014/main" id="{FCAFD812-5144-FC4F-ADE0-EF62AF5647E9}"/>
              </a:ext>
            </a:extLst>
          </p:cNvPr>
          <p:cNvSpPr/>
          <p:nvPr/>
        </p:nvSpPr>
        <p:spPr>
          <a:xfrm>
            <a:off x="824753" y="1416247"/>
            <a:ext cx="16137100" cy="56318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98425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ホームベース 10">
            <a:extLst>
              <a:ext uri="{FF2B5EF4-FFF2-40B4-BE49-F238E27FC236}">
                <a16:creationId xmlns:a16="http://schemas.microsoft.com/office/drawing/2014/main" id="{11B65176-F96E-D14C-959C-99054FF50D6B}"/>
              </a:ext>
            </a:extLst>
          </p:cNvPr>
          <p:cNvSpPr/>
          <p:nvPr/>
        </p:nvSpPr>
        <p:spPr>
          <a:xfrm>
            <a:off x="824754" y="1403848"/>
            <a:ext cx="900100" cy="563185"/>
          </a:xfrm>
          <a:prstGeom prst="homePlate">
            <a:avLst/>
          </a:prstGeom>
          <a:solidFill>
            <a:srgbClr val="115889"/>
          </a:solidFill>
          <a:ln w="98425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4" name="テキスト プレースホルダー 11">
            <a:extLst>
              <a:ext uri="{FF2B5EF4-FFF2-40B4-BE49-F238E27FC236}">
                <a16:creationId xmlns:a16="http://schemas.microsoft.com/office/drawing/2014/main" id="{9BB8A521-E91C-5442-83B2-023C68A5EB98}"/>
              </a:ext>
            </a:extLst>
          </p:cNvPr>
          <p:cNvSpPr txBox="1">
            <a:spLocks/>
          </p:cNvSpPr>
          <p:nvPr/>
        </p:nvSpPr>
        <p:spPr>
          <a:xfrm>
            <a:off x="1724853" y="1325778"/>
            <a:ext cx="15237002" cy="773203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 defTabSz="1371417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3200" kern="1200" spc="300" baseline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altLang="ja-JP" dirty="0">
                <a:solidFill>
                  <a:srgbClr val="860000"/>
                </a:solidFill>
                <a:latin typeface="+mn-lt"/>
              </a:rPr>
              <a:t>ალტერნატივა</a:t>
            </a:r>
            <a:r>
              <a:rPr lang="en-US" altLang="ja-JP" dirty="0">
                <a:solidFill>
                  <a:srgbClr val="860000"/>
                </a:solidFill>
                <a:latin typeface="+mn-lt"/>
              </a:rPr>
              <a:t> 0</a:t>
            </a:r>
            <a:r>
              <a:rPr lang="en-US" altLang="ja-JP" dirty="0">
                <a:latin typeface="+mn-lt"/>
              </a:rPr>
              <a:t>: </a:t>
            </a:r>
            <a:r>
              <a:rPr lang="ka-GE" altLang="ja-JP" dirty="0">
                <a:latin typeface="+mn-lt"/>
              </a:rPr>
              <a:t>საბაზისო სცენარი (შრომის რეფორმამდე)</a:t>
            </a:r>
            <a:r>
              <a:rPr lang="en-US" altLang="ja-JP" spc="0" dirty="0">
                <a:latin typeface="+mn-lt"/>
              </a:rPr>
              <a:t> </a:t>
            </a:r>
            <a:endParaRPr lang="en-US" spc="0" dirty="0">
              <a:latin typeface="+mn-lt"/>
            </a:endParaRPr>
          </a:p>
        </p:txBody>
      </p:sp>
      <p:sp>
        <p:nvSpPr>
          <p:cNvPr id="35" name="テキスト プレースホルダー 11">
            <a:extLst>
              <a:ext uri="{FF2B5EF4-FFF2-40B4-BE49-F238E27FC236}">
                <a16:creationId xmlns:a16="http://schemas.microsoft.com/office/drawing/2014/main" id="{A2B578B2-B1A6-4730-966E-C06E1B882C00}"/>
              </a:ext>
            </a:extLst>
          </p:cNvPr>
          <p:cNvSpPr txBox="1">
            <a:spLocks/>
          </p:cNvSpPr>
          <p:nvPr/>
        </p:nvSpPr>
        <p:spPr>
          <a:xfrm rot="16200000">
            <a:off x="-987093" y="4918999"/>
            <a:ext cx="3796844" cy="474031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 defTabSz="1371417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5875">
              <a:lnSpc>
                <a:spcPct val="100000"/>
              </a:lnSpc>
              <a:spcAft>
                <a:spcPts val="800"/>
              </a:spcAft>
              <a:buClr>
                <a:srgbClr val="C00000"/>
              </a:buClr>
            </a:pPr>
            <a:r>
              <a:rPr lang="ka-GE" sz="2400" b="1" dirty="0"/>
              <a:t>ძირითადი ცვლილებები</a:t>
            </a:r>
          </a:p>
        </p:txBody>
      </p:sp>
    </p:spTree>
    <p:extLst>
      <p:ext uri="{BB962C8B-B14F-4D97-AF65-F5344CB8AC3E}">
        <p14:creationId xmlns:p14="http://schemas.microsoft.com/office/powerpoint/2010/main" val="3962830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4321"/>
    </mc:Choice>
    <mc:Fallback xmlns="">
      <p:transition advTm="4321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2EC8B536-B8AC-F14A-99B0-5E01DA9632A8}"/>
              </a:ext>
            </a:extLst>
          </p:cNvPr>
          <p:cNvGrpSpPr/>
          <p:nvPr/>
        </p:nvGrpSpPr>
        <p:grpSpPr>
          <a:xfrm>
            <a:off x="0" y="9690245"/>
            <a:ext cx="18288000" cy="595168"/>
            <a:chOff x="0" y="9690245"/>
            <a:chExt cx="18288000" cy="595168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ED73AAF-FFCE-E54F-8DCB-3C7C7177C13B}"/>
                </a:ext>
              </a:extLst>
            </p:cNvPr>
            <p:cNvSpPr/>
            <p:nvPr/>
          </p:nvSpPr>
          <p:spPr>
            <a:xfrm>
              <a:off x="14014580" y="9690245"/>
              <a:ext cx="4273420" cy="595168"/>
            </a:xfrm>
            <a:prstGeom prst="rect">
              <a:avLst/>
            </a:prstGeom>
            <a:solidFill>
              <a:srgbClr val="D5040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F13EEDB1-822D-5C49-A107-E71FB490B5F1}"/>
                </a:ext>
              </a:extLst>
            </p:cNvPr>
            <p:cNvSpPr/>
            <p:nvPr/>
          </p:nvSpPr>
          <p:spPr>
            <a:xfrm>
              <a:off x="4273420" y="9690245"/>
              <a:ext cx="9741159" cy="595168"/>
            </a:xfrm>
            <a:prstGeom prst="rect">
              <a:avLst/>
            </a:prstGeom>
            <a:solidFill>
              <a:srgbClr val="A5000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4550E664-8DD1-834C-8160-EBCBB1D9F85B}"/>
                </a:ext>
              </a:extLst>
            </p:cNvPr>
            <p:cNvSpPr/>
            <p:nvPr/>
          </p:nvSpPr>
          <p:spPr>
            <a:xfrm>
              <a:off x="0" y="9690245"/>
              <a:ext cx="4273420" cy="595168"/>
            </a:xfrm>
            <a:prstGeom prst="rect">
              <a:avLst/>
            </a:prstGeom>
            <a:solidFill>
              <a:srgbClr val="D5040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</p:grpSp>
      <p:sp>
        <p:nvSpPr>
          <p:cNvPr id="17" name="Slide Number Placeholder 2">
            <a:extLst>
              <a:ext uri="{FF2B5EF4-FFF2-40B4-BE49-F238E27FC236}">
                <a16:creationId xmlns:a16="http://schemas.microsoft.com/office/drawing/2014/main" id="{73CC8BAB-332F-054F-B950-131FA98DA04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71715" y="9627225"/>
            <a:ext cx="1803579" cy="694046"/>
          </a:xfrm>
        </p:spPr>
        <p:txBody>
          <a:bodyPr anchor="ctr"/>
          <a:lstStyle/>
          <a:p>
            <a:pPr algn="l"/>
            <a:r>
              <a:rPr kumimoji="1" lang="en-US" altLang="ja-JP" sz="3600" spc="300" dirty="0">
                <a:solidFill>
                  <a:schemeClr val="bg1"/>
                </a:solidFill>
              </a:rPr>
              <a:t>ISET</a:t>
            </a:r>
            <a:endParaRPr kumimoji="1" lang="ja-JP" altLang="en-US" sz="3600" spc="300" dirty="0">
              <a:solidFill>
                <a:schemeClr val="bg1"/>
              </a:solidFill>
            </a:endParaRPr>
          </a:p>
        </p:txBody>
      </p:sp>
      <p:sp>
        <p:nvSpPr>
          <p:cNvPr id="22" name="スライド番号プレースホルダー 3">
            <a:extLst>
              <a:ext uri="{FF2B5EF4-FFF2-40B4-BE49-F238E27FC236}">
                <a16:creationId xmlns:a16="http://schemas.microsoft.com/office/drawing/2014/main" id="{3AB62FB9-0A60-BC4C-A7D9-75FA44102057}"/>
              </a:ext>
            </a:extLst>
          </p:cNvPr>
          <p:cNvSpPr txBox="1">
            <a:spLocks/>
          </p:cNvSpPr>
          <p:nvPr/>
        </p:nvSpPr>
        <p:spPr>
          <a:xfrm>
            <a:off x="17144001" y="9744350"/>
            <a:ext cx="907291" cy="5476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lang="en-US"/>
            </a:defPPr>
            <a:lvl1pPr marL="0" algn="r" defTabSz="457200" rtl="0" eaLnBrk="1" latinLnBrk="0" hangingPunct="1">
              <a:defRPr sz="6000" kern="1200">
                <a:solidFill>
                  <a:schemeClr val="tx2">
                    <a:lumMod val="20000"/>
                    <a:lumOff val="8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87164BF-D67A-46C0-81D2-5BAF67C00C80}" type="slidenum">
              <a:rPr lang="en-US" sz="3600" smtClean="0">
                <a:solidFill>
                  <a:schemeClr val="bg1"/>
                </a:solidFill>
              </a:rPr>
              <a:pPr/>
              <a:t>14</a:t>
            </a:fld>
            <a:endParaRPr lang="en-US" sz="3600" dirty="0">
              <a:solidFill>
                <a:schemeClr val="bg1"/>
              </a:solidFill>
            </a:endParaRP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4D3F81EC-2DE2-4440-9471-E2420343FB16}"/>
              </a:ext>
            </a:extLst>
          </p:cNvPr>
          <p:cNvCxnSpPr/>
          <p:nvPr/>
        </p:nvCxnSpPr>
        <p:spPr>
          <a:xfrm>
            <a:off x="824753" y="1165412"/>
            <a:ext cx="16319248" cy="0"/>
          </a:xfrm>
          <a:prstGeom prst="line">
            <a:avLst/>
          </a:prstGeom>
          <a:ln>
            <a:solidFill>
              <a:srgbClr val="D50408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7" name="タイトル 12">
            <a:extLst>
              <a:ext uri="{FF2B5EF4-FFF2-40B4-BE49-F238E27FC236}">
                <a16:creationId xmlns:a16="http://schemas.microsoft.com/office/drawing/2014/main" id="{3DF7C43C-59E0-D84F-98F4-0DEFA0FDE2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4752" y="192951"/>
            <a:ext cx="16509363" cy="972462"/>
          </a:xfrm>
        </p:spPr>
        <p:txBody>
          <a:bodyPr>
            <a:normAutofit fontScale="90000"/>
          </a:bodyPr>
          <a:lstStyle/>
          <a:p>
            <a:pPr algn="l"/>
            <a:r>
              <a:rPr lang="ka-GE" altLang="ja-JP" dirty="0">
                <a:solidFill>
                  <a:srgbClr val="1F90B3"/>
                </a:solidFill>
              </a:rPr>
              <a:t>შეფასებული</a:t>
            </a:r>
            <a:r>
              <a:rPr lang="ka-GE" altLang="ja-JP" b="1" dirty="0">
                <a:solidFill>
                  <a:srgbClr val="860000"/>
                </a:solidFill>
              </a:rPr>
              <a:t> ალტერნატივები </a:t>
            </a:r>
            <a:r>
              <a:rPr lang="ka-GE" altLang="ja-JP" dirty="0">
                <a:solidFill>
                  <a:srgbClr val="1F90B3"/>
                </a:solidFill>
              </a:rPr>
              <a:t>- ძირითად განსხვავებები</a:t>
            </a:r>
            <a:endParaRPr lang="ja-JP" altLang="en-US" dirty="0">
              <a:solidFill>
                <a:srgbClr val="1F90B3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7585105"/>
              </p:ext>
            </p:extLst>
          </p:nvPr>
        </p:nvGraphicFramePr>
        <p:xfrm>
          <a:off x="824751" y="1427455"/>
          <a:ext cx="16509364" cy="800074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9274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954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954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954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9549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24818">
                <a:tc rowSpan="2">
                  <a:txBody>
                    <a:bodyPr/>
                    <a:lstStyle/>
                    <a:p>
                      <a:pPr algn="ctr" fontAlgn="ctr"/>
                      <a:endParaRPr lang="ka-GE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8CED6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kumimoji="1" lang="ka-GE" sz="24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სტატუს</a:t>
                      </a:r>
                      <a:r>
                        <a:rPr kumimoji="1" lang="ka-GE" sz="2400" b="1" kern="1200" baseline="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კვო</a:t>
                      </a:r>
                      <a:endParaRPr kumimoji="1" lang="en-US" sz="2400" b="1" kern="1200" dirty="0">
                        <a:solidFill>
                          <a:schemeClr val="tx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8CED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kumimoji="1" lang="en-US" sz="2400" b="1" kern="1200" dirty="0">
                        <a:solidFill>
                          <a:schemeClr val="tx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90B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ka-GE" sz="24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ალტერნატივა </a:t>
                      </a:r>
                      <a:r>
                        <a:rPr kumimoji="1" lang="en-US" sz="24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8CE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ka-GE" sz="24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ალტერნატივა </a:t>
                      </a:r>
                      <a:r>
                        <a:rPr kumimoji="1" lang="en-US" sz="24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8CE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8834">
                <a:tc vMerge="1">
                  <a:txBody>
                    <a:bodyPr/>
                    <a:lstStyle/>
                    <a:p>
                      <a:pPr lvl="0" algn="l" fontAlgn="ctr"/>
                      <a:endParaRPr lang="ka-GE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2000" b="0" i="0" u="none" strike="noStrike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საჯარო მოხელეები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8CE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2000" b="0" i="0" u="none" strike="noStrike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სხვა დაქირავებით დასაქმებულები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8CE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371417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2000" b="0" i="0" u="none" strike="noStrike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სხვა დაქირავებით დასაქმებულები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8CE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2000" b="0" i="0" u="none" strike="noStrike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ყველა დაქირავებით დასაქმებული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8CE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78834">
                <a:tc>
                  <a:txBody>
                    <a:bodyPr/>
                    <a:lstStyle/>
                    <a:p>
                      <a:pPr lvl="0" algn="l" fontAlgn="ctr"/>
                      <a:r>
                        <a:rPr lang="ka-GE" sz="2400" u="none" strike="noStrike" dirty="0">
                          <a:effectLst/>
                          <a:latin typeface="+mn-lt"/>
                        </a:rPr>
                        <a:t>ატიპიურ ფორმებში დასაქმებულთა უმეტესობისთვის შვებულების უზრუნველყოფა</a:t>
                      </a:r>
                      <a:endParaRPr lang="ka-GE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2000" u="none" strike="noStrike" dirty="0">
                          <a:effectLst/>
                          <a:latin typeface="+mn-lt"/>
                        </a:rPr>
                        <a:t>არა</a:t>
                      </a:r>
                      <a:endParaRPr lang="ka-GE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2000" u="none" strike="noStrike" dirty="0">
                          <a:effectLst/>
                          <a:latin typeface="+mn-lt"/>
                        </a:rPr>
                        <a:t>დიახ</a:t>
                      </a:r>
                      <a:endParaRPr lang="ka-GE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2000" u="none" strike="noStrike" dirty="0">
                          <a:effectLst/>
                          <a:latin typeface="+mn-lt"/>
                        </a:rPr>
                        <a:t>დიახ</a:t>
                      </a:r>
                      <a:endParaRPr lang="ka-GE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4818">
                <a:tc>
                  <a:txBody>
                    <a:bodyPr/>
                    <a:lstStyle/>
                    <a:p>
                      <a:pPr lvl="0" algn="l" fontAlgn="ctr"/>
                      <a:r>
                        <a:rPr lang="ka-GE" sz="2400" u="none" strike="noStrike" dirty="0">
                          <a:effectLst/>
                          <a:latin typeface="+mn-lt"/>
                        </a:rPr>
                        <a:t>შვებულების ჯამური პერიოდი</a:t>
                      </a:r>
                      <a:endParaRPr lang="ka-GE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730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>
                          <a:effectLst/>
                          <a:latin typeface="+mn-lt"/>
                        </a:rPr>
                        <a:t>730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>
                          <a:effectLst/>
                          <a:latin typeface="+mn-lt"/>
                        </a:rPr>
                        <a:t>730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>
                          <a:effectLst/>
                          <a:latin typeface="+mn-lt"/>
                        </a:rPr>
                        <a:t>744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78834">
                <a:tc>
                  <a:txBody>
                    <a:bodyPr/>
                    <a:lstStyle/>
                    <a:p>
                      <a:pPr lvl="0" algn="l" fontAlgn="ctr"/>
                      <a:r>
                        <a:rPr lang="ka-GE" sz="2400" u="none" strike="noStrike" dirty="0">
                          <a:effectLst/>
                          <a:latin typeface="+mn-lt"/>
                        </a:rPr>
                        <a:t>ორსულობისა და მშობიარობის (დედობის) ანაზღაურებადი პერიოდი</a:t>
                      </a:r>
                      <a:endParaRPr lang="ka-GE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183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>
                          <a:effectLst/>
                          <a:latin typeface="+mn-lt"/>
                        </a:rPr>
                        <a:t>126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>
                          <a:effectLst/>
                          <a:latin typeface="+mn-lt"/>
                        </a:rPr>
                        <a:t>126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>
                          <a:effectLst/>
                          <a:latin typeface="+mn-lt"/>
                        </a:rPr>
                        <a:t>126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168252">
                <a:tc>
                  <a:txBody>
                    <a:bodyPr/>
                    <a:lstStyle/>
                    <a:p>
                      <a:pPr lvl="0" algn="l" fontAlgn="ctr"/>
                      <a:r>
                        <a:rPr lang="ka-GE" sz="2400" u="none" strike="noStrike" dirty="0">
                          <a:effectLst/>
                          <a:latin typeface="+mn-lt"/>
                        </a:rPr>
                        <a:t>ბავშვის მოვლის (მშობლის) შვებულების ანაზღაურებადი პერიოდი</a:t>
                      </a:r>
                      <a:endParaRPr lang="ka-GE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90*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2000" u="none" strike="noStrike" dirty="0">
                          <a:effectLst/>
                          <a:latin typeface="+mn-lt"/>
                        </a:rPr>
                        <a:t>57 (გადაცემადი)</a:t>
                      </a:r>
                      <a:endParaRPr lang="ka-GE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>
                          <a:effectLst/>
                          <a:latin typeface="+mn-lt"/>
                        </a:rPr>
                        <a:t>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2000" u="none" strike="noStrike" dirty="0">
                          <a:effectLst/>
                          <a:latin typeface="+mn-lt"/>
                        </a:rPr>
                        <a:t>60 თითოეული მშობლისთვის (არაგადაცემადი)</a:t>
                      </a:r>
                      <a:endParaRPr lang="ka-GE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4818">
                <a:tc>
                  <a:txBody>
                    <a:bodyPr/>
                    <a:lstStyle/>
                    <a:p>
                      <a:pPr lvl="0" algn="l" fontAlgn="ctr"/>
                      <a:r>
                        <a:rPr lang="ka-GE" sz="2400" u="none" strike="noStrike" dirty="0">
                          <a:effectLst/>
                          <a:latin typeface="+mn-lt"/>
                        </a:rPr>
                        <a:t>მამობის ანაზღაურებადი შვებულების პერიოდი</a:t>
                      </a:r>
                      <a:endParaRPr lang="ka-GE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2000" u="none" strike="noStrike" dirty="0">
                          <a:effectLst/>
                          <a:latin typeface="+mn-lt"/>
                        </a:rPr>
                        <a:t>-</a:t>
                      </a:r>
                      <a:endParaRPr lang="ka-GE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2000" u="none" strike="noStrike" dirty="0">
                          <a:effectLst/>
                          <a:latin typeface="+mn-lt"/>
                        </a:rPr>
                        <a:t>-</a:t>
                      </a:r>
                      <a:endParaRPr lang="ka-GE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>
                          <a:effectLst/>
                          <a:latin typeface="+mn-lt"/>
                        </a:rPr>
                        <a:t>14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4818">
                <a:tc>
                  <a:txBody>
                    <a:bodyPr/>
                    <a:lstStyle/>
                    <a:p>
                      <a:pPr lvl="0" algn="l" fontAlgn="b"/>
                      <a:r>
                        <a:rPr lang="ka-GE" sz="2400" u="none" strike="noStrike" dirty="0">
                          <a:effectLst/>
                          <a:latin typeface="+mn-lt"/>
                        </a:rPr>
                        <a:t>შვებულების სავალდებულო პერიოდი</a:t>
                      </a:r>
                      <a:endParaRPr lang="ka-GE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u="none" strike="noStrike" dirty="0">
                          <a:effectLst/>
                          <a:latin typeface="+mn-lt"/>
                        </a:rPr>
                        <a:t>-</a:t>
                      </a:r>
                      <a:endParaRPr lang="ka-GE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u="none" strike="noStrike" dirty="0">
                          <a:effectLst/>
                          <a:latin typeface="+mn-lt"/>
                        </a:rPr>
                        <a:t>42 დღე</a:t>
                      </a:r>
                      <a:endParaRPr lang="ka-GE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u="none" strike="noStrike">
                          <a:effectLst/>
                          <a:latin typeface="+mn-lt"/>
                        </a:rPr>
                        <a:t>42 დღე</a:t>
                      </a:r>
                      <a:endParaRPr lang="ka-GE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24818">
                <a:tc>
                  <a:txBody>
                    <a:bodyPr/>
                    <a:lstStyle/>
                    <a:p>
                      <a:pPr lvl="0" algn="l" fontAlgn="b"/>
                      <a:r>
                        <a:rPr lang="ka-GE" sz="2400" u="none" strike="noStrike" dirty="0">
                          <a:effectLst/>
                          <a:latin typeface="+mn-lt"/>
                        </a:rPr>
                        <a:t>შვებულების ანაზღაურების პერიოდულობა</a:t>
                      </a:r>
                      <a:endParaRPr lang="ka-GE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1371417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2000" u="none" strike="noStrike" dirty="0">
                          <a:effectLst/>
                          <a:latin typeface="+mn-lt"/>
                        </a:rPr>
                        <a:t>ყოველთვიური</a:t>
                      </a:r>
                      <a:endParaRPr lang="ka-GE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u="none" strike="noStrike" dirty="0">
                          <a:effectLst/>
                          <a:latin typeface="+mn-lt"/>
                        </a:rPr>
                        <a:t>ერთჯერადი</a:t>
                      </a:r>
                      <a:endParaRPr lang="ka-GE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u="none" strike="noStrike" dirty="0">
                          <a:effectLst/>
                          <a:latin typeface="+mn-lt"/>
                        </a:rPr>
                        <a:t>ყოველთვიური</a:t>
                      </a:r>
                      <a:endParaRPr lang="ka-GE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u="none" strike="noStrike" dirty="0">
                          <a:effectLst/>
                          <a:latin typeface="+mn-lt"/>
                        </a:rPr>
                        <a:t>ყოველთვიური</a:t>
                      </a:r>
                      <a:endParaRPr lang="ka-GE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168252">
                <a:tc>
                  <a:txBody>
                    <a:bodyPr/>
                    <a:lstStyle/>
                    <a:p>
                      <a:pPr lvl="0" algn="l" fontAlgn="b"/>
                      <a:r>
                        <a:rPr lang="ka-GE" sz="2400" u="none" strike="noStrike" dirty="0">
                          <a:effectLst/>
                          <a:latin typeface="+mn-lt"/>
                        </a:rPr>
                        <a:t>შვებულების ანაზღაურების დონე</a:t>
                      </a:r>
                      <a:endParaRPr lang="ka-GE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u="none" strike="noStrike" dirty="0">
                          <a:effectLst/>
                          <a:latin typeface="+mn-lt"/>
                        </a:rPr>
                        <a:t>ხელფასის 100%</a:t>
                      </a:r>
                      <a:endParaRPr lang="ka-GE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u="none" strike="noStrike" dirty="0">
                          <a:effectLst/>
                          <a:latin typeface="+mn-lt"/>
                        </a:rPr>
                        <a:t>ხელფასის 100%</a:t>
                      </a:r>
                      <a:endParaRPr lang="ka-GE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u="none" strike="noStrike" dirty="0">
                          <a:effectLst/>
                          <a:latin typeface="+mn-lt"/>
                        </a:rPr>
                        <a:t>ხელფასის 2/3</a:t>
                      </a:r>
                      <a:endParaRPr lang="ka-GE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u="none" strike="noStrike" dirty="0">
                          <a:effectLst/>
                          <a:latin typeface="+mn-lt"/>
                        </a:rPr>
                        <a:t>მცოცავი შკალა (100%,80%, 60%)</a:t>
                      </a:r>
                      <a:endParaRPr lang="ka-GE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24818">
                <a:tc>
                  <a:txBody>
                    <a:bodyPr/>
                    <a:lstStyle/>
                    <a:p>
                      <a:pPr lvl="0" algn="l" fontAlgn="b"/>
                      <a:r>
                        <a:rPr lang="ka-GE" sz="2400" u="none" strike="noStrike" dirty="0">
                          <a:effectLst/>
                          <a:latin typeface="+mn-lt"/>
                        </a:rPr>
                        <a:t>შვებულების ანაზღაურების მაქსიმალური დონე</a:t>
                      </a:r>
                      <a:endParaRPr lang="ka-GE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u="none" strike="noStrike" dirty="0">
                          <a:effectLst/>
                          <a:latin typeface="+mn-lt"/>
                        </a:rPr>
                        <a:t>1000 ლარი</a:t>
                      </a:r>
                      <a:endParaRPr lang="ka-GE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-</a:t>
                      </a:r>
                      <a:endParaRPr lang="ka-GE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u="none" strike="noStrike" dirty="0">
                          <a:effectLst/>
                          <a:latin typeface="+mn-lt"/>
                        </a:rPr>
                        <a:t>-</a:t>
                      </a:r>
                      <a:endParaRPr lang="ka-GE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778834">
                <a:tc>
                  <a:txBody>
                    <a:bodyPr/>
                    <a:lstStyle/>
                    <a:p>
                      <a:pPr lvl="0" algn="l" fontAlgn="b"/>
                      <a:r>
                        <a:rPr lang="ka-GE" sz="2400" u="none" strike="noStrike" dirty="0">
                          <a:effectLst/>
                          <a:latin typeface="+mn-lt"/>
                        </a:rPr>
                        <a:t>შვებულების ანაზღაურების მინიმალური დონე</a:t>
                      </a:r>
                      <a:endParaRPr lang="ka-GE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u="none" strike="noStrike" dirty="0">
                          <a:effectLst/>
                          <a:latin typeface="+mn-lt"/>
                        </a:rPr>
                        <a:t>-</a:t>
                      </a:r>
                      <a:endParaRPr lang="ka-GE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  <a:latin typeface="+mn-lt"/>
                        </a:rPr>
                        <a:t>1.5 X </a:t>
                      </a:r>
                      <a:r>
                        <a:rPr lang="ka-GE" sz="2000" u="none" strike="noStrike" dirty="0">
                          <a:effectLst/>
                          <a:latin typeface="+mn-lt"/>
                        </a:rPr>
                        <a:t>საარსებო მინიმუმი</a:t>
                      </a:r>
                      <a:endParaRPr lang="ka-GE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  <a:latin typeface="+mn-lt"/>
                        </a:rPr>
                        <a:t>1.5 X </a:t>
                      </a:r>
                      <a:r>
                        <a:rPr lang="ka-GE" sz="2000" u="none" strike="noStrike" dirty="0">
                          <a:effectLst/>
                          <a:latin typeface="+mn-lt"/>
                        </a:rPr>
                        <a:t>საარსებო მინიმუმი</a:t>
                      </a:r>
                      <a:endParaRPr lang="ka-GE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3725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4321"/>
    </mc:Choice>
    <mc:Fallback xmlns="">
      <p:transition advTm="4321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2EC8B536-B8AC-F14A-99B0-5E01DA9632A8}"/>
              </a:ext>
            </a:extLst>
          </p:cNvPr>
          <p:cNvGrpSpPr/>
          <p:nvPr/>
        </p:nvGrpSpPr>
        <p:grpSpPr>
          <a:xfrm>
            <a:off x="0" y="9690245"/>
            <a:ext cx="18288000" cy="595168"/>
            <a:chOff x="0" y="9690245"/>
            <a:chExt cx="18288000" cy="595168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ED73AAF-FFCE-E54F-8DCB-3C7C7177C13B}"/>
                </a:ext>
              </a:extLst>
            </p:cNvPr>
            <p:cNvSpPr/>
            <p:nvPr/>
          </p:nvSpPr>
          <p:spPr>
            <a:xfrm>
              <a:off x="14014580" y="9690245"/>
              <a:ext cx="4273420" cy="595168"/>
            </a:xfrm>
            <a:prstGeom prst="rect">
              <a:avLst/>
            </a:prstGeom>
            <a:solidFill>
              <a:srgbClr val="D5040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F13EEDB1-822D-5C49-A107-E71FB490B5F1}"/>
                </a:ext>
              </a:extLst>
            </p:cNvPr>
            <p:cNvSpPr/>
            <p:nvPr/>
          </p:nvSpPr>
          <p:spPr>
            <a:xfrm>
              <a:off x="4273420" y="9690245"/>
              <a:ext cx="9741159" cy="595168"/>
            </a:xfrm>
            <a:prstGeom prst="rect">
              <a:avLst/>
            </a:prstGeom>
            <a:solidFill>
              <a:srgbClr val="A5000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4550E664-8DD1-834C-8160-EBCBB1D9F85B}"/>
                </a:ext>
              </a:extLst>
            </p:cNvPr>
            <p:cNvSpPr/>
            <p:nvPr/>
          </p:nvSpPr>
          <p:spPr>
            <a:xfrm>
              <a:off x="0" y="9690245"/>
              <a:ext cx="4273420" cy="595168"/>
            </a:xfrm>
            <a:prstGeom prst="rect">
              <a:avLst/>
            </a:prstGeom>
            <a:solidFill>
              <a:srgbClr val="D5040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</p:grpSp>
      <p:sp>
        <p:nvSpPr>
          <p:cNvPr id="17" name="Slide Number Placeholder 2">
            <a:extLst>
              <a:ext uri="{FF2B5EF4-FFF2-40B4-BE49-F238E27FC236}">
                <a16:creationId xmlns:a16="http://schemas.microsoft.com/office/drawing/2014/main" id="{73CC8BAB-332F-054F-B950-131FA98DA04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71715" y="9627225"/>
            <a:ext cx="1695091" cy="694046"/>
          </a:xfrm>
        </p:spPr>
        <p:txBody>
          <a:bodyPr anchor="ctr"/>
          <a:lstStyle/>
          <a:p>
            <a:pPr algn="l"/>
            <a:r>
              <a:rPr kumimoji="1" lang="en-US" altLang="ja-JP" sz="3600" spc="300" dirty="0">
                <a:solidFill>
                  <a:schemeClr val="bg1"/>
                </a:solidFill>
              </a:rPr>
              <a:t>ISET</a:t>
            </a:r>
            <a:endParaRPr kumimoji="1" lang="ja-JP" altLang="en-US" sz="3600" spc="300" dirty="0">
              <a:solidFill>
                <a:schemeClr val="bg1"/>
              </a:solidFill>
            </a:endParaRPr>
          </a:p>
        </p:txBody>
      </p:sp>
      <p:sp>
        <p:nvSpPr>
          <p:cNvPr id="22" name="スライド番号プレースホルダー 3">
            <a:extLst>
              <a:ext uri="{FF2B5EF4-FFF2-40B4-BE49-F238E27FC236}">
                <a16:creationId xmlns:a16="http://schemas.microsoft.com/office/drawing/2014/main" id="{3AB62FB9-0A60-BC4C-A7D9-75FA44102057}"/>
              </a:ext>
            </a:extLst>
          </p:cNvPr>
          <p:cNvSpPr txBox="1">
            <a:spLocks/>
          </p:cNvSpPr>
          <p:nvPr/>
        </p:nvSpPr>
        <p:spPr>
          <a:xfrm>
            <a:off x="17144001" y="9744350"/>
            <a:ext cx="907291" cy="5476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lang="en-US"/>
            </a:defPPr>
            <a:lvl1pPr marL="0" algn="r" defTabSz="457200" rtl="0" eaLnBrk="1" latinLnBrk="0" hangingPunct="1">
              <a:defRPr sz="6000" kern="1200">
                <a:solidFill>
                  <a:schemeClr val="tx2">
                    <a:lumMod val="20000"/>
                    <a:lumOff val="8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87164BF-D67A-46C0-81D2-5BAF67C00C80}" type="slidenum">
              <a:rPr lang="en-US" sz="3600" smtClean="0">
                <a:solidFill>
                  <a:schemeClr val="bg1"/>
                </a:solidFill>
              </a:rPr>
              <a:pPr/>
              <a:t>15</a:t>
            </a:fld>
            <a:endParaRPr lang="en-US" sz="3600" dirty="0">
              <a:solidFill>
                <a:schemeClr val="bg1"/>
              </a:solidFill>
            </a:endParaRP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4D3F81EC-2DE2-4440-9471-E2420343FB16}"/>
              </a:ext>
            </a:extLst>
          </p:cNvPr>
          <p:cNvCxnSpPr/>
          <p:nvPr/>
        </p:nvCxnSpPr>
        <p:spPr>
          <a:xfrm>
            <a:off x="824753" y="1165412"/>
            <a:ext cx="16319248" cy="0"/>
          </a:xfrm>
          <a:prstGeom prst="line">
            <a:avLst/>
          </a:prstGeom>
          <a:ln>
            <a:solidFill>
              <a:srgbClr val="D50408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7" name="タイトル 12">
            <a:extLst>
              <a:ext uri="{FF2B5EF4-FFF2-40B4-BE49-F238E27FC236}">
                <a16:creationId xmlns:a16="http://schemas.microsoft.com/office/drawing/2014/main" id="{3DF7C43C-59E0-D84F-98F4-0DEFA0FDE2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4752" y="192951"/>
            <a:ext cx="16509363" cy="972462"/>
          </a:xfrm>
        </p:spPr>
        <p:txBody>
          <a:bodyPr/>
          <a:lstStyle/>
          <a:p>
            <a:pPr algn="l"/>
            <a:r>
              <a:rPr lang="ka-GE" altLang="ja-JP" b="1" dirty="0">
                <a:solidFill>
                  <a:srgbClr val="860000"/>
                </a:solidFill>
              </a:rPr>
              <a:t>თვისებრივი</a:t>
            </a:r>
            <a:r>
              <a:rPr lang="en-US" altLang="ja-JP" b="1" dirty="0">
                <a:solidFill>
                  <a:srgbClr val="860000"/>
                </a:solidFill>
              </a:rPr>
              <a:t> </a:t>
            </a:r>
            <a:r>
              <a:rPr lang="ka-GE" altLang="ja-JP" dirty="0">
                <a:solidFill>
                  <a:srgbClr val="1F90B3"/>
                </a:solidFill>
              </a:rPr>
              <a:t>ანალიზი</a:t>
            </a:r>
            <a:endParaRPr kumimoji="1" lang="ja-JP" altLang="en-US" dirty="0"/>
          </a:p>
        </p:txBody>
      </p:sp>
      <p:sp>
        <p:nvSpPr>
          <p:cNvPr id="21" name="テキスト プレースホルダー 11">
            <a:extLst>
              <a:ext uri="{FF2B5EF4-FFF2-40B4-BE49-F238E27FC236}">
                <a16:creationId xmlns:a16="http://schemas.microsoft.com/office/drawing/2014/main" id="{7C4EBEF8-6086-5B4B-A31F-9755259E4B36}"/>
              </a:ext>
            </a:extLst>
          </p:cNvPr>
          <p:cNvSpPr txBox="1">
            <a:spLocks/>
          </p:cNvSpPr>
          <p:nvPr/>
        </p:nvSpPr>
        <p:spPr>
          <a:xfrm>
            <a:off x="1705633" y="1964886"/>
            <a:ext cx="12568691" cy="2234552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 defTabSz="1371417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5875">
              <a:lnSpc>
                <a:spcPct val="150000"/>
              </a:lnSpc>
              <a:buClr>
                <a:srgbClr val="C00000"/>
              </a:buClr>
            </a:pPr>
            <a:r>
              <a:rPr lang="ka-GE" sz="2800" dirty="0">
                <a:solidFill>
                  <a:schemeClr val="tx1"/>
                </a:solidFill>
              </a:rPr>
              <a:t>რეპროდუქციული ასაკის ქალთა მონაწილეობა შრომის ბაზარზე</a:t>
            </a:r>
          </a:p>
          <a:p>
            <a:pPr marL="15875">
              <a:lnSpc>
                <a:spcPct val="150000"/>
              </a:lnSpc>
              <a:buClr>
                <a:srgbClr val="C00000"/>
              </a:buClr>
            </a:pPr>
            <a:r>
              <a:rPr lang="ka-GE" sz="2800" dirty="0">
                <a:solidFill>
                  <a:schemeClr val="tx1"/>
                </a:solidFill>
              </a:rPr>
              <a:t>გენდერული ნიშნით სახელფასო სხვაობა და დისკრიმინაცია</a:t>
            </a:r>
          </a:p>
          <a:p>
            <a:pPr marL="15875">
              <a:lnSpc>
                <a:spcPct val="150000"/>
              </a:lnSpc>
              <a:buClr>
                <a:srgbClr val="C00000"/>
              </a:buClr>
            </a:pPr>
            <a:r>
              <a:rPr lang="ka-GE" sz="2800" dirty="0">
                <a:solidFill>
                  <a:schemeClr val="tx1"/>
                </a:solidFill>
              </a:rPr>
              <a:t>დამსაქმებლები</a:t>
            </a:r>
          </a:p>
          <a:p>
            <a:pPr marL="15875">
              <a:lnSpc>
                <a:spcPct val="150000"/>
              </a:lnSpc>
              <a:buClr>
                <a:srgbClr val="C00000"/>
              </a:buClr>
            </a:pPr>
            <a:endParaRPr lang="en-GB" sz="2800" dirty="0">
              <a:solidFill>
                <a:schemeClr val="tx1"/>
              </a:solidFill>
            </a:endParaRPr>
          </a:p>
          <a:p>
            <a:pPr marL="15875">
              <a:lnSpc>
                <a:spcPct val="150000"/>
              </a:lnSpc>
              <a:buClr>
                <a:srgbClr val="C00000"/>
              </a:buClr>
            </a:pPr>
            <a:endParaRPr lang="en-US" sz="2800" dirty="0"/>
          </a:p>
        </p:txBody>
      </p:sp>
      <p:sp>
        <p:nvSpPr>
          <p:cNvPr id="28" name="テキスト プレースホルダー 9">
            <a:extLst>
              <a:ext uri="{FF2B5EF4-FFF2-40B4-BE49-F238E27FC236}">
                <a16:creationId xmlns:a16="http://schemas.microsoft.com/office/drawing/2014/main" id="{67D7CB4F-A99B-4572-8BD3-2A94A8F0C2D9}"/>
              </a:ext>
            </a:extLst>
          </p:cNvPr>
          <p:cNvSpPr txBox="1">
            <a:spLocks/>
          </p:cNvSpPr>
          <p:nvPr/>
        </p:nvSpPr>
        <p:spPr>
          <a:xfrm>
            <a:off x="1398360" y="1458402"/>
            <a:ext cx="5171868" cy="740799"/>
          </a:xfrm>
          <a:prstGeom prst="rect">
            <a:avLst/>
          </a:prstGeom>
        </p:spPr>
        <p:txBody>
          <a:bodyPr/>
          <a:lstStyle>
            <a:lvl1pPr marL="0" indent="0" algn="l" defTabSz="1371417" rtl="0" eaLnBrk="1" latinLnBrk="0" hangingPunct="1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altLang="ja-JP" sz="2800" b="1" spc="300" dirty="0">
                <a:solidFill>
                  <a:srgbClr val="1F3F67"/>
                </a:solidFill>
                <a:latin typeface="+mj-lt"/>
              </a:rPr>
              <a:t>ეკონომიკური</a:t>
            </a:r>
            <a:endParaRPr lang="ja-JP" altLang="en-US" sz="2800" b="1" spc="300" dirty="0">
              <a:solidFill>
                <a:srgbClr val="1F3F67"/>
              </a:solidFill>
              <a:latin typeface="+mj-lt"/>
            </a:endParaRPr>
          </a:p>
        </p:txBody>
      </p:sp>
      <p:sp>
        <p:nvSpPr>
          <p:cNvPr id="30" name="正方形/長方形 5">
            <a:extLst>
              <a:ext uri="{FF2B5EF4-FFF2-40B4-BE49-F238E27FC236}">
                <a16:creationId xmlns:a16="http://schemas.microsoft.com/office/drawing/2014/main" id="{31C0B0F1-0AD6-4638-8133-ED95B75C4700}"/>
              </a:ext>
            </a:extLst>
          </p:cNvPr>
          <p:cNvSpPr/>
          <p:nvPr/>
        </p:nvSpPr>
        <p:spPr>
          <a:xfrm>
            <a:off x="1016917" y="4876558"/>
            <a:ext cx="91440" cy="4106858"/>
          </a:xfrm>
          <a:prstGeom prst="rect">
            <a:avLst/>
          </a:prstGeom>
          <a:solidFill>
            <a:srgbClr val="1F90B3"/>
          </a:solidFill>
          <a:ln w="12700" cmpd="thinThick">
            <a:noFill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1F3F67"/>
              </a:solidFill>
            </a:endParaRPr>
          </a:p>
        </p:txBody>
      </p:sp>
      <p:sp>
        <p:nvSpPr>
          <p:cNvPr id="31" name="テキスト プレースホルダー 9">
            <a:extLst>
              <a:ext uri="{FF2B5EF4-FFF2-40B4-BE49-F238E27FC236}">
                <a16:creationId xmlns:a16="http://schemas.microsoft.com/office/drawing/2014/main" id="{13E8D0D5-4E4F-454D-90F0-FB10282E4A01}"/>
              </a:ext>
            </a:extLst>
          </p:cNvPr>
          <p:cNvSpPr txBox="1">
            <a:spLocks/>
          </p:cNvSpPr>
          <p:nvPr/>
        </p:nvSpPr>
        <p:spPr>
          <a:xfrm>
            <a:off x="1398360" y="4853952"/>
            <a:ext cx="5916840" cy="784795"/>
          </a:xfrm>
          <a:prstGeom prst="rect">
            <a:avLst/>
          </a:prstGeom>
        </p:spPr>
        <p:txBody>
          <a:bodyPr/>
          <a:lstStyle>
            <a:lvl1pPr marL="0" indent="0" algn="l" defTabSz="1371417" rtl="0" eaLnBrk="1" latinLnBrk="0" hangingPunct="1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altLang="ja-JP" sz="2800" b="1" spc="300" dirty="0">
                <a:solidFill>
                  <a:srgbClr val="1F3F67"/>
                </a:solidFill>
                <a:latin typeface="+mj-lt"/>
              </a:rPr>
              <a:t>სოციალური და გენდერული</a:t>
            </a:r>
            <a:r>
              <a:rPr lang="en-US" altLang="ja-JP" sz="2800" b="1" spc="300" dirty="0">
                <a:solidFill>
                  <a:srgbClr val="1F3F67"/>
                </a:solidFill>
                <a:latin typeface="+mj-lt"/>
              </a:rPr>
              <a:t> </a:t>
            </a:r>
            <a:endParaRPr lang="ja-JP" altLang="en-US" sz="2800" b="1" spc="300" dirty="0">
              <a:solidFill>
                <a:srgbClr val="1F3F67"/>
              </a:solidFill>
              <a:latin typeface="+mj-lt"/>
            </a:endParaRPr>
          </a:p>
        </p:txBody>
      </p:sp>
      <p:sp>
        <p:nvSpPr>
          <p:cNvPr id="32" name="テキスト プレースホルダー 11">
            <a:extLst>
              <a:ext uri="{FF2B5EF4-FFF2-40B4-BE49-F238E27FC236}">
                <a16:creationId xmlns:a16="http://schemas.microsoft.com/office/drawing/2014/main" id="{100F0A8B-F02B-4870-9366-0200EDB47B23}"/>
              </a:ext>
            </a:extLst>
          </p:cNvPr>
          <p:cNvSpPr txBox="1">
            <a:spLocks/>
          </p:cNvSpPr>
          <p:nvPr/>
        </p:nvSpPr>
        <p:spPr>
          <a:xfrm>
            <a:off x="1764737" y="5457040"/>
            <a:ext cx="8943974" cy="5558670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 defTabSz="1371417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5875">
              <a:lnSpc>
                <a:spcPct val="150000"/>
              </a:lnSpc>
              <a:buClr>
                <a:srgbClr val="C00000"/>
              </a:buClr>
            </a:pPr>
            <a:r>
              <a:rPr lang="ka-GE" sz="2800" dirty="0">
                <a:solidFill>
                  <a:schemeClr val="tx1"/>
                </a:solidFill>
              </a:rPr>
              <a:t>ბავშთა ჯანმრთელობა</a:t>
            </a:r>
          </a:p>
          <a:p>
            <a:pPr marL="15875">
              <a:lnSpc>
                <a:spcPct val="150000"/>
              </a:lnSpc>
              <a:buClr>
                <a:srgbClr val="C00000"/>
              </a:buClr>
            </a:pPr>
            <a:r>
              <a:rPr lang="ka-GE" sz="2800" dirty="0"/>
              <a:t>ანაზღაურების მიმღებთა რაოდენობა</a:t>
            </a:r>
          </a:p>
          <a:p>
            <a:pPr marL="15875">
              <a:lnSpc>
                <a:spcPct val="150000"/>
              </a:lnSpc>
              <a:buClr>
                <a:srgbClr val="C00000"/>
              </a:buClr>
            </a:pPr>
            <a:r>
              <a:rPr lang="ka-GE" sz="2800" dirty="0"/>
              <a:t>სიღარიბე</a:t>
            </a:r>
          </a:p>
          <a:p>
            <a:pPr marL="15875">
              <a:lnSpc>
                <a:spcPct val="150000"/>
              </a:lnSpc>
              <a:buClr>
                <a:srgbClr val="C00000"/>
              </a:buClr>
            </a:pPr>
            <a:r>
              <a:rPr lang="ka-GE" sz="2800" dirty="0">
                <a:solidFill>
                  <a:schemeClr val="tx1"/>
                </a:solidFill>
              </a:rPr>
              <a:t>გენდერული და სექტორული უთანასწორობა</a:t>
            </a:r>
          </a:p>
          <a:p>
            <a:pPr marL="15875">
              <a:lnSpc>
                <a:spcPct val="150000"/>
              </a:lnSpc>
              <a:buClr>
                <a:srgbClr val="C00000"/>
              </a:buClr>
            </a:pPr>
            <a:r>
              <a:rPr lang="ka-GE" sz="2800" dirty="0">
                <a:solidFill>
                  <a:schemeClr val="tx1"/>
                </a:solidFill>
              </a:rPr>
              <a:t>გენდერული ნორმები და სტერეოტიპები</a:t>
            </a:r>
          </a:p>
          <a:p>
            <a:pPr marL="15875">
              <a:lnSpc>
                <a:spcPct val="150000"/>
              </a:lnSpc>
              <a:buClr>
                <a:srgbClr val="C00000"/>
              </a:buClr>
            </a:pPr>
            <a:endParaRPr lang="ka-GE" sz="2800" dirty="0">
              <a:solidFill>
                <a:schemeClr val="tx1"/>
              </a:solidFill>
            </a:endParaRPr>
          </a:p>
          <a:p>
            <a:pPr marL="15875">
              <a:lnSpc>
                <a:spcPct val="150000"/>
              </a:lnSpc>
              <a:buClr>
                <a:srgbClr val="C00000"/>
              </a:buClr>
            </a:pPr>
            <a:endParaRPr lang="en-GB" sz="2800" dirty="0">
              <a:solidFill>
                <a:schemeClr val="tx1"/>
              </a:solidFill>
            </a:endParaRPr>
          </a:p>
          <a:p>
            <a:pPr marL="15875">
              <a:lnSpc>
                <a:spcPct val="150000"/>
              </a:lnSpc>
              <a:buClr>
                <a:srgbClr val="C00000"/>
              </a:buClr>
            </a:pPr>
            <a:endParaRPr lang="en-US" sz="2800" dirty="0"/>
          </a:p>
        </p:txBody>
      </p:sp>
      <p:sp>
        <p:nvSpPr>
          <p:cNvPr id="39" name="正方形/長方形 5">
            <a:extLst>
              <a:ext uri="{FF2B5EF4-FFF2-40B4-BE49-F238E27FC236}">
                <a16:creationId xmlns:a16="http://schemas.microsoft.com/office/drawing/2014/main" id="{31C0B0F1-0AD6-4638-8133-ED95B75C4700}"/>
              </a:ext>
            </a:extLst>
          </p:cNvPr>
          <p:cNvSpPr/>
          <p:nvPr/>
        </p:nvSpPr>
        <p:spPr>
          <a:xfrm>
            <a:off x="1015665" y="1579862"/>
            <a:ext cx="91440" cy="2560320"/>
          </a:xfrm>
          <a:prstGeom prst="rect">
            <a:avLst/>
          </a:prstGeom>
          <a:solidFill>
            <a:srgbClr val="1F90B3"/>
          </a:solidFill>
          <a:ln w="12700" cmpd="thinThick">
            <a:noFill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1F3F67"/>
              </a:solidFill>
            </a:endParaRPr>
          </a:p>
        </p:txBody>
      </p:sp>
      <p:sp>
        <p:nvSpPr>
          <p:cNvPr id="49" name="テキスト プレースホルダー 9">
            <a:extLst>
              <a:ext uri="{FF2B5EF4-FFF2-40B4-BE49-F238E27FC236}">
                <a16:creationId xmlns:a16="http://schemas.microsoft.com/office/drawing/2014/main" id="{13E8D0D5-4E4F-454D-90F0-FB10282E4A01}"/>
              </a:ext>
            </a:extLst>
          </p:cNvPr>
          <p:cNvSpPr txBox="1">
            <a:spLocks/>
          </p:cNvSpPr>
          <p:nvPr/>
        </p:nvSpPr>
        <p:spPr>
          <a:xfrm>
            <a:off x="10179706" y="3569828"/>
            <a:ext cx="5171868" cy="1043694"/>
          </a:xfrm>
          <a:prstGeom prst="rect">
            <a:avLst/>
          </a:prstGeom>
        </p:spPr>
        <p:txBody>
          <a:bodyPr/>
          <a:lstStyle>
            <a:lvl1pPr marL="0" indent="0" algn="l" defTabSz="1371417" rtl="0" eaLnBrk="1" latinLnBrk="0" hangingPunct="1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altLang="ja-JP" sz="2800" b="1" spc="300" dirty="0">
                <a:solidFill>
                  <a:srgbClr val="1F3F67"/>
                </a:solidFill>
                <a:latin typeface="+mj-lt"/>
              </a:rPr>
              <a:t>საჯარო ფინანსები	</a:t>
            </a:r>
            <a:r>
              <a:rPr lang="en-US" altLang="ja-JP" sz="2800" b="1" spc="300" dirty="0">
                <a:solidFill>
                  <a:srgbClr val="1F3F67"/>
                </a:solidFill>
                <a:latin typeface="+mj-lt"/>
              </a:rPr>
              <a:t> </a:t>
            </a:r>
            <a:endParaRPr lang="ja-JP" altLang="en-US" sz="2800" b="1" spc="300" dirty="0">
              <a:solidFill>
                <a:srgbClr val="1F3F67"/>
              </a:solidFill>
              <a:latin typeface="+mj-lt"/>
            </a:endParaRPr>
          </a:p>
        </p:txBody>
      </p:sp>
      <p:sp>
        <p:nvSpPr>
          <p:cNvPr id="50" name="テキスト プレースホルダー 11">
            <a:extLst>
              <a:ext uri="{FF2B5EF4-FFF2-40B4-BE49-F238E27FC236}">
                <a16:creationId xmlns:a16="http://schemas.microsoft.com/office/drawing/2014/main" id="{100F0A8B-F02B-4870-9366-0200EDB47B23}"/>
              </a:ext>
            </a:extLst>
          </p:cNvPr>
          <p:cNvSpPr txBox="1">
            <a:spLocks/>
          </p:cNvSpPr>
          <p:nvPr/>
        </p:nvSpPr>
        <p:spPr>
          <a:xfrm>
            <a:off x="10243191" y="4185680"/>
            <a:ext cx="7298110" cy="2056456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 defTabSz="1371417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5875">
              <a:lnSpc>
                <a:spcPct val="150000"/>
              </a:lnSpc>
              <a:buClr>
                <a:srgbClr val="C00000"/>
              </a:buClr>
            </a:pPr>
            <a:r>
              <a:rPr lang="ka-GE" sz="2800" dirty="0"/>
              <a:t>დანახარჯები შვებულების ანაზღაურებაზე</a:t>
            </a:r>
            <a:endParaRPr lang="ka-GE" sz="2800" dirty="0">
              <a:solidFill>
                <a:schemeClr val="tx1"/>
              </a:solidFill>
            </a:endParaRPr>
          </a:p>
          <a:p>
            <a:pPr marL="15875">
              <a:lnSpc>
                <a:spcPct val="150000"/>
              </a:lnSpc>
              <a:buClr>
                <a:srgbClr val="C00000"/>
              </a:buClr>
            </a:pPr>
            <a:r>
              <a:rPr lang="ka-GE" sz="2800" dirty="0"/>
              <a:t>საგადასახადო შემოსავლები</a:t>
            </a:r>
          </a:p>
          <a:p>
            <a:pPr marL="15875">
              <a:lnSpc>
                <a:spcPct val="150000"/>
              </a:lnSpc>
              <a:buClr>
                <a:srgbClr val="C00000"/>
              </a:buClr>
            </a:pPr>
            <a:r>
              <a:rPr lang="ka-GE" sz="2800" dirty="0">
                <a:solidFill>
                  <a:schemeClr val="tx1"/>
                </a:solidFill>
              </a:rPr>
              <a:t>ადმინისტრაციული დანახარჯები</a:t>
            </a:r>
          </a:p>
          <a:p>
            <a:pPr marL="15875">
              <a:lnSpc>
                <a:spcPct val="150000"/>
              </a:lnSpc>
              <a:buClr>
                <a:srgbClr val="C00000"/>
              </a:buClr>
            </a:pPr>
            <a:endParaRPr lang="en-GB" sz="2800" dirty="0">
              <a:solidFill>
                <a:schemeClr val="tx1"/>
              </a:solidFill>
            </a:endParaRPr>
          </a:p>
          <a:p>
            <a:pPr marL="15875">
              <a:lnSpc>
                <a:spcPct val="150000"/>
              </a:lnSpc>
              <a:buClr>
                <a:srgbClr val="C00000"/>
              </a:buClr>
            </a:pPr>
            <a:endParaRPr lang="en-US" sz="2800" dirty="0"/>
          </a:p>
        </p:txBody>
      </p:sp>
      <p:sp>
        <p:nvSpPr>
          <p:cNvPr id="58" name="正方形/長方形 5">
            <a:extLst>
              <a:ext uri="{FF2B5EF4-FFF2-40B4-BE49-F238E27FC236}">
                <a16:creationId xmlns:a16="http://schemas.microsoft.com/office/drawing/2014/main" id="{31C0B0F1-0AD6-4638-8133-ED95B75C4700}"/>
              </a:ext>
            </a:extLst>
          </p:cNvPr>
          <p:cNvSpPr/>
          <p:nvPr/>
        </p:nvSpPr>
        <p:spPr>
          <a:xfrm>
            <a:off x="9998115" y="3638495"/>
            <a:ext cx="91440" cy="2651760"/>
          </a:xfrm>
          <a:prstGeom prst="rect">
            <a:avLst/>
          </a:prstGeom>
          <a:solidFill>
            <a:srgbClr val="1F90B3"/>
          </a:solidFill>
          <a:ln w="12700" cmpd="thinThick">
            <a:noFill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1F3F67"/>
              </a:solidFill>
            </a:endParaRPr>
          </a:p>
        </p:txBody>
      </p:sp>
      <p:sp>
        <p:nvSpPr>
          <p:cNvPr id="60" name="正方形/長方形 5">
            <a:extLst>
              <a:ext uri="{FF2B5EF4-FFF2-40B4-BE49-F238E27FC236}">
                <a16:creationId xmlns:a16="http://schemas.microsoft.com/office/drawing/2014/main" id="{31C0B0F1-0AD6-4638-8133-ED95B75C4700}"/>
              </a:ext>
            </a:extLst>
          </p:cNvPr>
          <p:cNvSpPr/>
          <p:nvPr/>
        </p:nvSpPr>
        <p:spPr>
          <a:xfrm>
            <a:off x="9997168" y="6910495"/>
            <a:ext cx="91440" cy="2011680"/>
          </a:xfrm>
          <a:prstGeom prst="rect">
            <a:avLst/>
          </a:prstGeom>
          <a:solidFill>
            <a:srgbClr val="1F90B3"/>
          </a:solidFill>
          <a:ln w="12700" cmpd="thinThick">
            <a:noFill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1F3F67"/>
              </a:solidFill>
            </a:endParaRPr>
          </a:p>
        </p:txBody>
      </p:sp>
      <p:sp>
        <p:nvSpPr>
          <p:cNvPr id="61" name="テキスト プレースホルダー 9">
            <a:extLst>
              <a:ext uri="{FF2B5EF4-FFF2-40B4-BE49-F238E27FC236}">
                <a16:creationId xmlns:a16="http://schemas.microsoft.com/office/drawing/2014/main" id="{13E8D0D5-4E4F-454D-90F0-FB10282E4A01}"/>
              </a:ext>
            </a:extLst>
          </p:cNvPr>
          <p:cNvSpPr txBox="1">
            <a:spLocks/>
          </p:cNvSpPr>
          <p:nvPr/>
        </p:nvSpPr>
        <p:spPr>
          <a:xfrm>
            <a:off x="10179706" y="6841646"/>
            <a:ext cx="5171868" cy="1043694"/>
          </a:xfrm>
          <a:prstGeom prst="rect">
            <a:avLst/>
          </a:prstGeom>
        </p:spPr>
        <p:txBody>
          <a:bodyPr/>
          <a:lstStyle>
            <a:lvl1pPr marL="0" indent="0" algn="l" defTabSz="1371417" rtl="0" eaLnBrk="1" latinLnBrk="0" hangingPunct="1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altLang="ja-JP" sz="2800" b="1" spc="300" dirty="0">
                <a:solidFill>
                  <a:srgbClr val="1F3F67"/>
                </a:solidFill>
                <a:latin typeface="+mj-lt"/>
              </a:rPr>
              <a:t>გარემოსდაცვითი	</a:t>
            </a:r>
            <a:r>
              <a:rPr lang="en-US" altLang="ja-JP" sz="2800" b="1" spc="300" dirty="0">
                <a:solidFill>
                  <a:srgbClr val="1F3F67"/>
                </a:solidFill>
                <a:latin typeface="+mj-lt"/>
              </a:rPr>
              <a:t> </a:t>
            </a:r>
            <a:endParaRPr lang="ja-JP" altLang="en-US" sz="2800" b="1" spc="300" dirty="0">
              <a:solidFill>
                <a:srgbClr val="1F3F67"/>
              </a:solidFill>
              <a:latin typeface="+mj-lt"/>
            </a:endParaRPr>
          </a:p>
        </p:txBody>
      </p:sp>
      <p:sp>
        <p:nvSpPr>
          <p:cNvPr id="62" name="テキスト プレースホルダー 11">
            <a:extLst>
              <a:ext uri="{FF2B5EF4-FFF2-40B4-BE49-F238E27FC236}">
                <a16:creationId xmlns:a16="http://schemas.microsoft.com/office/drawing/2014/main" id="{100F0A8B-F02B-4870-9366-0200EDB47B23}"/>
              </a:ext>
            </a:extLst>
          </p:cNvPr>
          <p:cNvSpPr txBox="1">
            <a:spLocks/>
          </p:cNvSpPr>
          <p:nvPr/>
        </p:nvSpPr>
        <p:spPr>
          <a:xfrm>
            <a:off x="10475951" y="7404415"/>
            <a:ext cx="7298110" cy="2056456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 defTabSz="1371417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5875">
              <a:lnSpc>
                <a:spcPct val="150000"/>
              </a:lnSpc>
              <a:buClr>
                <a:srgbClr val="C00000"/>
              </a:buClr>
            </a:pPr>
            <a:r>
              <a:rPr lang="ka-GE" sz="2800" dirty="0"/>
              <a:t>შვებულების ანაზღაურების მოთხოვნისა და აღრიცხვის სისტემის გაციფრულება</a:t>
            </a:r>
            <a:endParaRPr lang="en-GB" sz="2800" dirty="0">
              <a:solidFill>
                <a:schemeClr val="tx1"/>
              </a:solidFill>
            </a:endParaRPr>
          </a:p>
          <a:p>
            <a:pPr marL="15875">
              <a:lnSpc>
                <a:spcPct val="150000"/>
              </a:lnSpc>
              <a:buClr>
                <a:srgbClr val="C00000"/>
              </a:buClr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47211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4321"/>
    </mc:Choice>
    <mc:Fallback xmlns="">
      <p:transition advTm="4321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2EC8B536-B8AC-F14A-99B0-5E01DA9632A8}"/>
              </a:ext>
            </a:extLst>
          </p:cNvPr>
          <p:cNvGrpSpPr/>
          <p:nvPr/>
        </p:nvGrpSpPr>
        <p:grpSpPr>
          <a:xfrm>
            <a:off x="0" y="9690245"/>
            <a:ext cx="18288000" cy="595168"/>
            <a:chOff x="0" y="9690245"/>
            <a:chExt cx="18288000" cy="595168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ED73AAF-FFCE-E54F-8DCB-3C7C7177C13B}"/>
                </a:ext>
              </a:extLst>
            </p:cNvPr>
            <p:cNvSpPr/>
            <p:nvPr/>
          </p:nvSpPr>
          <p:spPr>
            <a:xfrm>
              <a:off x="14014580" y="9690245"/>
              <a:ext cx="4273420" cy="595168"/>
            </a:xfrm>
            <a:prstGeom prst="rect">
              <a:avLst/>
            </a:prstGeom>
            <a:solidFill>
              <a:srgbClr val="D5040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F13EEDB1-822D-5C49-A107-E71FB490B5F1}"/>
                </a:ext>
              </a:extLst>
            </p:cNvPr>
            <p:cNvSpPr/>
            <p:nvPr/>
          </p:nvSpPr>
          <p:spPr>
            <a:xfrm>
              <a:off x="4273420" y="9690245"/>
              <a:ext cx="9741159" cy="595168"/>
            </a:xfrm>
            <a:prstGeom prst="rect">
              <a:avLst/>
            </a:prstGeom>
            <a:solidFill>
              <a:srgbClr val="A5000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4550E664-8DD1-834C-8160-EBCBB1D9F85B}"/>
                </a:ext>
              </a:extLst>
            </p:cNvPr>
            <p:cNvSpPr/>
            <p:nvPr/>
          </p:nvSpPr>
          <p:spPr>
            <a:xfrm>
              <a:off x="0" y="9690245"/>
              <a:ext cx="4273420" cy="595168"/>
            </a:xfrm>
            <a:prstGeom prst="rect">
              <a:avLst/>
            </a:prstGeom>
            <a:solidFill>
              <a:srgbClr val="D5040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</p:grpSp>
      <p:sp>
        <p:nvSpPr>
          <p:cNvPr id="17" name="Slide Number Placeholder 2">
            <a:extLst>
              <a:ext uri="{FF2B5EF4-FFF2-40B4-BE49-F238E27FC236}">
                <a16:creationId xmlns:a16="http://schemas.microsoft.com/office/drawing/2014/main" id="{73CC8BAB-332F-054F-B950-131FA98DA04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71715" y="9627225"/>
            <a:ext cx="1652433" cy="694046"/>
          </a:xfrm>
        </p:spPr>
        <p:txBody>
          <a:bodyPr anchor="ctr"/>
          <a:lstStyle/>
          <a:p>
            <a:pPr algn="l"/>
            <a:r>
              <a:rPr kumimoji="1" lang="en-US" altLang="ja-JP" sz="3600" spc="300" dirty="0">
                <a:solidFill>
                  <a:schemeClr val="bg1"/>
                </a:solidFill>
              </a:rPr>
              <a:t>ISET</a:t>
            </a:r>
            <a:endParaRPr kumimoji="1" lang="ja-JP" altLang="en-US" sz="3600" spc="300" dirty="0">
              <a:solidFill>
                <a:schemeClr val="bg1"/>
              </a:solidFill>
            </a:endParaRPr>
          </a:p>
        </p:txBody>
      </p:sp>
      <p:sp>
        <p:nvSpPr>
          <p:cNvPr id="22" name="スライド番号プレースホルダー 3">
            <a:extLst>
              <a:ext uri="{FF2B5EF4-FFF2-40B4-BE49-F238E27FC236}">
                <a16:creationId xmlns:a16="http://schemas.microsoft.com/office/drawing/2014/main" id="{3AB62FB9-0A60-BC4C-A7D9-75FA44102057}"/>
              </a:ext>
            </a:extLst>
          </p:cNvPr>
          <p:cNvSpPr txBox="1">
            <a:spLocks/>
          </p:cNvSpPr>
          <p:nvPr/>
        </p:nvSpPr>
        <p:spPr>
          <a:xfrm>
            <a:off x="17144001" y="9744350"/>
            <a:ext cx="907291" cy="5476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lang="en-US"/>
            </a:defPPr>
            <a:lvl1pPr marL="0" algn="r" defTabSz="457200" rtl="0" eaLnBrk="1" latinLnBrk="0" hangingPunct="1">
              <a:defRPr sz="6000" kern="1200">
                <a:solidFill>
                  <a:schemeClr val="tx2">
                    <a:lumMod val="20000"/>
                    <a:lumOff val="8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87164BF-D67A-46C0-81D2-5BAF67C00C80}" type="slidenum">
              <a:rPr lang="en-US" sz="3600" smtClean="0">
                <a:solidFill>
                  <a:schemeClr val="bg1"/>
                </a:solidFill>
              </a:rPr>
              <a:pPr/>
              <a:t>16</a:t>
            </a:fld>
            <a:endParaRPr lang="en-US" sz="3600" dirty="0">
              <a:solidFill>
                <a:schemeClr val="bg1"/>
              </a:solidFill>
            </a:endParaRP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4D3F81EC-2DE2-4440-9471-E2420343FB16}"/>
              </a:ext>
            </a:extLst>
          </p:cNvPr>
          <p:cNvCxnSpPr/>
          <p:nvPr/>
        </p:nvCxnSpPr>
        <p:spPr>
          <a:xfrm>
            <a:off x="824753" y="1165412"/>
            <a:ext cx="16319248" cy="0"/>
          </a:xfrm>
          <a:prstGeom prst="line">
            <a:avLst/>
          </a:prstGeom>
          <a:ln>
            <a:solidFill>
              <a:srgbClr val="D50408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7" name="タイトル 12">
            <a:extLst>
              <a:ext uri="{FF2B5EF4-FFF2-40B4-BE49-F238E27FC236}">
                <a16:creationId xmlns:a16="http://schemas.microsoft.com/office/drawing/2014/main" id="{3DF7C43C-59E0-D84F-98F4-0DEFA0FDE2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4752" y="192951"/>
            <a:ext cx="16509363" cy="972462"/>
          </a:xfrm>
        </p:spPr>
        <p:txBody>
          <a:bodyPr/>
          <a:lstStyle/>
          <a:p>
            <a:pPr algn="l"/>
            <a:r>
              <a:rPr lang="ka-GE" altLang="ja-JP" b="1" dirty="0">
                <a:solidFill>
                  <a:srgbClr val="860000"/>
                </a:solidFill>
              </a:rPr>
              <a:t>რაოდენობრივი</a:t>
            </a:r>
            <a:r>
              <a:rPr lang="en-US" altLang="ja-JP" b="1" dirty="0">
                <a:solidFill>
                  <a:srgbClr val="860000"/>
                </a:solidFill>
              </a:rPr>
              <a:t> </a:t>
            </a:r>
            <a:r>
              <a:rPr lang="ka-GE" altLang="ja-JP" dirty="0">
                <a:solidFill>
                  <a:srgbClr val="1F90B3"/>
                </a:solidFill>
              </a:rPr>
              <a:t>ანალიზი</a:t>
            </a:r>
            <a:endParaRPr kumimoji="1" lang="ja-JP" altLang="en-US" dirty="0"/>
          </a:p>
        </p:txBody>
      </p:sp>
      <p:sp>
        <p:nvSpPr>
          <p:cNvPr id="10" name="正方形/長方形 5">
            <a:extLst>
              <a:ext uri="{FF2B5EF4-FFF2-40B4-BE49-F238E27FC236}">
                <a16:creationId xmlns:a16="http://schemas.microsoft.com/office/drawing/2014/main" id="{AFFF7AF9-1825-3E4C-8CFB-B45305AA4923}"/>
              </a:ext>
            </a:extLst>
          </p:cNvPr>
          <p:cNvSpPr/>
          <p:nvPr/>
        </p:nvSpPr>
        <p:spPr>
          <a:xfrm>
            <a:off x="932056" y="1328258"/>
            <a:ext cx="91440" cy="1463040"/>
          </a:xfrm>
          <a:prstGeom prst="rect">
            <a:avLst/>
          </a:prstGeom>
          <a:solidFill>
            <a:srgbClr val="1F90B3"/>
          </a:solidFill>
          <a:ln w="12700" cmpd="thinThick">
            <a:noFill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1F3F67"/>
              </a:solidFill>
            </a:endParaRPr>
          </a:p>
        </p:txBody>
      </p:sp>
      <p:sp>
        <p:nvSpPr>
          <p:cNvPr id="28" name="テキスト プレースホルダー 9">
            <a:extLst>
              <a:ext uri="{FF2B5EF4-FFF2-40B4-BE49-F238E27FC236}">
                <a16:creationId xmlns:a16="http://schemas.microsoft.com/office/drawing/2014/main" id="{67D7CB4F-A99B-4572-8BD3-2A94A8F0C2D9}"/>
              </a:ext>
            </a:extLst>
          </p:cNvPr>
          <p:cNvSpPr txBox="1">
            <a:spLocks/>
          </p:cNvSpPr>
          <p:nvPr/>
        </p:nvSpPr>
        <p:spPr>
          <a:xfrm>
            <a:off x="1095587" y="1150645"/>
            <a:ext cx="16238528" cy="1078205"/>
          </a:xfrm>
          <a:prstGeom prst="rect">
            <a:avLst/>
          </a:prstGeom>
        </p:spPr>
        <p:txBody>
          <a:bodyPr/>
          <a:lstStyle>
            <a:lvl1pPr marL="0" indent="0" algn="l" defTabSz="1371417" rtl="0" eaLnBrk="1" latinLnBrk="0" hangingPunct="1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altLang="ja-JP" sz="2800" b="1" spc="300" dirty="0">
                <a:solidFill>
                  <a:srgbClr val="1F3F67"/>
                </a:solidFill>
              </a:rPr>
              <a:t>ამოცანა</a:t>
            </a:r>
          </a:p>
          <a:p>
            <a:pPr>
              <a:lnSpc>
                <a:spcPct val="100000"/>
              </a:lnSpc>
            </a:pPr>
            <a:r>
              <a:rPr lang="ka-GE" altLang="ja-JP" sz="2800" dirty="0">
                <a:solidFill>
                  <a:schemeClr val="tx1"/>
                </a:solidFill>
              </a:rPr>
              <a:t>თითოეული ალტერნატივის საჯარო ფინანსებზე პირდაპირი ზეგავლენის შეფასება 2021-2023 წლებისთვის</a:t>
            </a:r>
            <a:endParaRPr lang="ja-JP" altLang="en-US" sz="2800" dirty="0">
              <a:solidFill>
                <a:schemeClr val="tx1"/>
              </a:solidFill>
            </a:endParaRPr>
          </a:p>
        </p:txBody>
      </p:sp>
      <p:sp>
        <p:nvSpPr>
          <p:cNvPr id="29" name="正方形/長方形 5">
            <a:extLst>
              <a:ext uri="{FF2B5EF4-FFF2-40B4-BE49-F238E27FC236}">
                <a16:creationId xmlns:a16="http://schemas.microsoft.com/office/drawing/2014/main" id="{AFFF7AF9-1825-3E4C-8CFB-B45305AA4923}"/>
              </a:ext>
            </a:extLst>
          </p:cNvPr>
          <p:cNvSpPr/>
          <p:nvPr/>
        </p:nvSpPr>
        <p:spPr>
          <a:xfrm>
            <a:off x="932056" y="3138965"/>
            <a:ext cx="91440" cy="6217920"/>
          </a:xfrm>
          <a:prstGeom prst="rect">
            <a:avLst/>
          </a:prstGeom>
          <a:solidFill>
            <a:srgbClr val="1F90B3"/>
          </a:solidFill>
          <a:ln w="12700" cmpd="thinThick">
            <a:noFill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1F3F67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0869782"/>
              </p:ext>
            </p:extLst>
          </p:nvPr>
        </p:nvGraphicFramePr>
        <p:xfrm>
          <a:off x="1371512" y="3779527"/>
          <a:ext cx="15686683" cy="5205929"/>
        </p:xfrm>
        <a:graphic>
          <a:graphicData uri="http://schemas.openxmlformats.org/drawingml/2006/table">
            <a:tbl>
              <a:tblPr firstRow="1" firstCol="1" bandRow="1"/>
              <a:tblGrid>
                <a:gridCol w="47149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57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146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432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5646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21036">
                <a:tc gridSpan="2"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ka-GE" sz="20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kumimoji="1" lang="en-US" sz="20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8CED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ka-GE" sz="20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დასაქმებულთა რაოდენობა (ათასი)</a:t>
                      </a:r>
                      <a:endParaRPr kumimoji="1" lang="en-US" sz="2000" b="1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8CE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ka-GE" sz="20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საშუალო თვიური ხელფასი (ლარი)</a:t>
                      </a:r>
                      <a:endParaRPr kumimoji="1" lang="en-US" sz="2000" b="1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8CE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ka-GE" sz="20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მშობიარობის მაჩვენებელი ათას დასაქმებულზე </a:t>
                      </a:r>
                      <a:endParaRPr kumimoji="1" lang="en-US" sz="2000" b="1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8CE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1490">
                <a:tc rowSpan="2">
                  <a:txBody>
                    <a:bodyPr/>
                    <a:lstStyle/>
                    <a:p>
                      <a:pPr marL="0" marR="0" algn="l" defTabSz="1371417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ka-GE" sz="20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საჯარო  მოხელეები</a:t>
                      </a:r>
                      <a:endParaRPr kumimoji="1" lang="en-US" sz="20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ka-GE" sz="20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ქალები</a:t>
                      </a:r>
                      <a:endParaRPr kumimoji="1" lang="en-US" sz="20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1" algn="ctr" defTabSz="1371417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ka-GE" sz="20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12</a:t>
                      </a:r>
                      <a:endParaRPr kumimoji="1" lang="en-US" sz="20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1" algn="ctr" defTabSz="1371417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ka-GE" sz="20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1167.4</a:t>
                      </a:r>
                      <a:endParaRPr kumimoji="1" lang="en-US" sz="20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1" algn="ctr" defTabSz="1371417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ka-GE" sz="20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46.0</a:t>
                      </a:r>
                      <a:endParaRPr kumimoji="1" lang="en-US" sz="20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149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 defTabSz="1371417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ka-GE" sz="20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კაცები </a:t>
                      </a:r>
                      <a:endParaRPr kumimoji="1" lang="en-US" sz="20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1" algn="ctr" defTabSz="1371417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ka-GE" sz="20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28</a:t>
                      </a:r>
                      <a:endParaRPr kumimoji="1" lang="en-US" sz="20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1" algn="ctr" defTabSz="1371417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ka-GE" sz="20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1277.0</a:t>
                      </a:r>
                      <a:endParaRPr kumimoji="1" lang="en-US" sz="20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1" algn="ctr" defTabSz="1371417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ka-GE" sz="20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49.4</a:t>
                      </a:r>
                      <a:endParaRPr kumimoji="1" lang="en-US" sz="20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1490">
                <a:tc rowSpan="2">
                  <a:txBody>
                    <a:bodyPr/>
                    <a:lstStyle/>
                    <a:p>
                      <a:pPr marL="0" marR="0" algn="l" defTabSz="1371417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ka-GE" sz="20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შრომის კოდექსის რეგულირების სფეროში მოქცეული დასაქმებულები</a:t>
                      </a:r>
                      <a:endParaRPr kumimoji="1" lang="en-US" sz="20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defTabSz="1371417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ka-GE" sz="20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ქალები </a:t>
                      </a:r>
                      <a:endParaRPr kumimoji="1" lang="en-US" sz="20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1" algn="ctr" defTabSz="1371417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ka-GE" sz="20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403</a:t>
                      </a:r>
                      <a:endParaRPr kumimoji="1" lang="en-US" sz="20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1" algn="ctr" defTabSz="1371417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ka-GE" sz="20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927.7</a:t>
                      </a:r>
                      <a:endParaRPr kumimoji="1" lang="en-US" sz="20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1" algn="ctr" defTabSz="1371417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ka-GE" sz="20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33.8</a:t>
                      </a:r>
                      <a:endParaRPr kumimoji="1" lang="en-US" sz="20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156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 defTabSz="1371417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ka-GE" sz="2000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კაცები </a:t>
                      </a:r>
                      <a:endParaRPr kumimoji="1" lang="en-US" sz="2000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1" algn="ctr" defTabSz="1371417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ka-GE" sz="20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345</a:t>
                      </a:r>
                      <a:endParaRPr kumimoji="1" lang="en-US" sz="20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1" algn="ctr" defTabSz="1371417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ka-GE" sz="20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1499.6</a:t>
                      </a:r>
                      <a:endParaRPr kumimoji="1" lang="en-US" sz="20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1" algn="ctr" defTabSz="1371417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ka-GE" sz="20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39.4</a:t>
                      </a:r>
                      <a:endParaRPr kumimoji="1" lang="en-US" sz="20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1490">
                <a:tc rowSpan="2">
                  <a:txBody>
                    <a:bodyPr/>
                    <a:lstStyle/>
                    <a:p>
                      <a:pPr marL="0" marR="0" algn="l" defTabSz="1371417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ka-GE" sz="20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ატიპიური ფორმით დასაქმებულები</a:t>
                      </a:r>
                      <a:endParaRPr kumimoji="1" lang="en-US" sz="20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defTabSz="1371417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ka-GE" sz="20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ქალები </a:t>
                      </a:r>
                      <a:endParaRPr kumimoji="1" lang="en-US" sz="20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1" algn="ctr" defTabSz="1371417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ka-GE" sz="20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12</a:t>
                      </a:r>
                      <a:endParaRPr kumimoji="1" lang="en-US" sz="20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1" algn="ctr" defTabSz="1371417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ka-GE" sz="20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927.7</a:t>
                      </a:r>
                      <a:endParaRPr kumimoji="1" lang="en-US" sz="20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1" algn="ctr" defTabSz="1371417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ka-GE" sz="2000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33.8</a:t>
                      </a:r>
                      <a:endParaRPr kumimoji="1" lang="en-US" sz="2000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3149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 defTabSz="1371417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ka-GE" sz="2000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კაცები </a:t>
                      </a:r>
                      <a:endParaRPr kumimoji="1" lang="en-US" sz="2000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1" algn="ctr" defTabSz="1371417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ka-GE" sz="20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49</a:t>
                      </a:r>
                      <a:endParaRPr kumimoji="1" lang="en-US" sz="20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1" algn="ctr" defTabSz="1371417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ka-GE" sz="20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1499.6</a:t>
                      </a:r>
                      <a:endParaRPr kumimoji="1" lang="en-US" sz="20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1" algn="ctr" defTabSz="1371417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ka-GE" sz="20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39.4</a:t>
                      </a:r>
                      <a:endParaRPr kumimoji="1" lang="en-US" sz="20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31490">
                <a:tc rowSpan="2">
                  <a:txBody>
                    <a:bodyPr/>
                    <a:lstStyle/>
                    <a:p>
                      <a:pPr marL="0" marR="0" algn="l" defTabSz="1371417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ka-GE" sz="20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სულ დასაქმებულები </a:t>
                      </a:r>
                      <a:endParaRPr kumimoji="1" lang="en-US" sz="20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 defTabSz="1371417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ka-GE" sz="20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ქალები </a:t>
                      </a:r>
                      <a:endParaRPr kumimoji="1" lang="en-US" sz="20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1" algn="ctr" defTabSz="1371417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ka-GE" sz="20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427</a:t>
                      </a:r>
                      <a:endParaRPr kumimoji="1" lang="en-US" sz="20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1" algn="ctr" defTabSz="1371417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ka-GE" sz="20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934.5</a:t>
                      </a:r>
                      <a:endParaRPr kumimoji="1" lang="en-US" sz="20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1" algn="ctr" defTabSz="1371417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ka-GE" sz="20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34.2</a:t>
                      </a:r>
                      <a:endParaRPr kumimoji="1" lang="en-US" sz="20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3149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 defTabSz="1371417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ka-GE" sz="20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კაცები </a:t>
                      </a:r>
                      <a:endParaRPr kumimoji="1" lang="en-US" sz="20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1" algn="ctr" defTabSz="1371417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ka-GE" sz="20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422</a:t>
                      </a:r>
                      <a:endParaRPr kumimoji="1" lang="en-US" sz="20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1" algn="ctr" defTabSz="1371417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ka-GE" sz="20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1484.8</a:t>
                      </a:r>
                      <a:endParaRPr kumimoji="1" lang="en-US" sz="20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1" algn="ctr" defTabSz="1371417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ka-GE" sz="20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40.1</a:t>
                      </a:r>
                      <a:endParaRPr kumimoji="1" lang="en-US" sz="20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8" name="テキスト プレースホルダー 9">
            <a:extLst>
              <a:ext uri="{FF2B5EF4-FFF2-40B4-BE49-F238E27FC236}">
                <a16:creationId xmlns:a16="http://schemas.microsoft.com/office/drawing/2014/main" id="{67D7CB4F-A99B-4572-8BD3-2A94A8F0C2D9}"/>
              </a:ext>
            </a:extLst>
          </p:cNvPr>
          <p:cNvSpPr txBox="1">
            <a:spLocks/>
          </p:cNvSpPr>
          <p:nvPr/>
        </p:nvSpPr>
        <p:spPr>
          <a:xfrm>
            <a:off x="1095587" y="2940697"/>
            <a:ext cx="16238528" cy="775810"/>
          </a:xfrm>
          <a:prstGeom prst="rect">
            <a:avLst/>
          </a:prstGeom>
        </p:spPr>
        <p:txBody>
          <a:bodyPr/>
          <a:lstStyle>
            <a:lvl1pPr marL="0" indent="0" algn="l" defTabSz="1371417" rtl="0" eaLnBrk="1" latinLnBrk="0" hangingPunct="1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altLang="ja-JP" sz="2800" b="1" spc="300" dirty="0">
                <a:solidFill>
                  <a:srgbClr val="1F3F67"/>
                </a:solidFill>
                <a:latin typeface="+mj-lt"/>
              </a:rPr>
              <a:t>ძირითადი ცვლადები</a:t>
            </a:r>
          </a:p>
        </p:txBody>
      </p:sp>
      <p:sp>
        <p:nvSpPr>
          <p:cNvPr id="19" name="テキスト プレースホルダー 9">
            <a:extLst>
              <a:ext uri="{FF2B5EF4-FFF2-40B4-BE49-F238E27FC236}">
                <a16:creationId xmlns:a16="http://schemas.microsoft.com/office/drawing/2014/main" id="{67D7CB4F-A99B-4572-8BD3-2A94A8F0C2D9}"/>
              </a:ext>
            </a:extLst>
          </p:cNvPr>
          <p:cNvSpPr txBox="1">
            <a:spLocks/>
          </p:cNvSpPr>
          <p:nvPr/>
        </p:nvSpPr>
        <p:spPr>
          <a:xfrm>
            <a:off x="1359118" y="8724095"/>
            <a:ext cx="16238528" cy="632790"/>
          </a:xfrm>
          <a:prstGeom prst="rect">
            <a:avLst/>
          </a:prstGeom>
        </p:spPr>
        <p:txBody>
          <a:bodyPr/>
          <a:lstStyle>
            <a:lvl1pPr marL="0" indent="0" algn="l" defTabSz="1371417" rtl="0" eaLnBrk="1" latinLnBrk="0" hangingPunct="1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altLang="ja-JP" sz="2000" dirty="0">
                <a:solidFill>
                  <a:schemeClr val="tx1"/>
                </a:solidFill>
              </a:rPr>
              <a:t>წყარო:  საქსტატი, საჯარო სამსახურის ბიურო, ავტორის გამოთვლები</a:t>
            </a:r>
            <a:endParaRPr lang="ja-JP" alt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2220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4321"/>
    </mc:Choice>
    <mc:Fallback xmlns="">
      <p:transition advTm="4321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2EC8B536-B8AC-F14A-99B0-5E01DA9632A8}"/>
              </a:ext>
            </a:extLst>
          </p:cNvPr>
          <p:cNvGrpSpPr/>
          <p:nvPr/>
        </p:nvGrpSpPr>
        <p:grpSpPr>
          <a:xfrm>
            <a:off x="0" y="9690245"/>
            <a:ext cx="18288000" cy="595168"/>
            <a:chOff x="0" y="9690245"/>
            <a:chExt cx="18288000" cy="595168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ED73AAF-FFCE-E54F-8DCB-3C7C7177C13B}"/>
                </a:ext>
              </a:extLst>
            </p:cNvPr>
            <p:cNvSpPr/>
            <p:nvPr/>
          </p:nvSpPr>
          <p:spPr>
            <a:xfrm>
              <a:off x="14014580" y="9690245"/>
              <a:ext cx="4273420" cy="595168"/>
            </a:xfrm>
            <a:prstGeom prst="rect">
              <a:avLst/>
            </a:prstGeom>
            <a:solidFill>
              <a:srgbClr val="D5040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F13EEDB1-822D-5C49-A107-E71FB490B5F1}"/>
                </a:ext>
              </a:extLst>
            </p:cNvPr>
            <p:cNvSpPr/>
            <p:nvPr/>
          </p:nvSpPr>
          <p:spPr>
            <a:xfrm>
              <a:off x="4273420" y="9690245"/>
              <a:ext cx="9741159" cy="595168"/>
            </a:xfrm>
            <a:prstGeom prst="rect">
              <a:avLst/>
            </a:prstGeom>
            <a:solidFill>
              <a:srgbClr val="A5000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4550E664-8DD1-834C-8160-EBCBB1D9F85B}"/>
                </a:ext>
              </a:extLst>
            </p:cNvPr>
            <p:cNvSpPr/>
            <p:nvPr/>
          </p:nvSpPr>
          <p:spPr>
            <a:xfrm>
              <a:off x="0" y="9690245"/>
              <a:ext cx="4273420" cy="595168"/>
            </a:xfrm>
            <a:prstGeom prst="rect">
              <a:avLst/>
            </a:prstGeom>
            <a:solidFill>
              <a:srgbClr val="D5040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</p:grpSp>
      <p:sp>
        <p:nvSpPr>
          <p:cNvPr id="17" name="Slide Number Placeholder 2">
            <a:extLst>
              <a:ext uri="{FF2B5EF4-FFF2-40B4-BE49-F238E27FC236}">
                <a16:creationId xmlns:a16="http://schemas.microsoft.com/office/drawing/2014/main" id="{73CC8BAB-332F-054F-B950-131FA98DA04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71715" y="9627225"/>
            <a:ext cx="1652433" cy="694046"/>
          </a:xfrm>
        </p:spPr>
        <p:txBody>
          <a:bodyPr anchor="ctr"/>
          <a:lstStyle/>
          <a:p>
            <a:pPr algn="l"/>
            <a:r>
              <a:rPr kumimoji="1" lang="en-US" altLang="ja-JP" sz="3600" spc="300" dirty="0">
                <a:solidFill>
                  <a:schemeClr val="bg1"/>
                </a:solidFill>
              </a:rPr>
              <a:t>ISET</a:t>
            </a:r>
            <a:endParaRPr kumimoji="1" lang="ja-JP" altLang="en-US" sz="3600" spc="300" dirty="0">
              <a:solidFill>
                <a:schemeClr val="bg1"/>
              </a:solidFill>
            </a:endParaRPr>
          </a:p>
        </p:txBody>
      </p:sp>
      <p:sp>
        <p:nvSpPr>
          <p:cNvPr id="22" name="スライド番号プレースホルダー 3">
            <a:extLst>
              <a:ext uri="{FF2B5EF4-FFF2-40B4-BE49-F238E27FC236}">
                <a16:creationId xmlns:a16="http://schemas.microsoft.com/office/drawing/2014/main" id="{3AB62FB9-0A60-BC4C-A7D9-75FA44102057}"/>
              </a:ext>
            </a:extLst>
          </p:cNvPr>
          <p:cNvSpPr txBox="1">
            <a:spLocks/>
          </p:cNvSpPr>
          <p:nvPr/>
        </p:nvSpPr>
        <p:spPr>
          <a:xfrm>
            <a:off x="17144001" y="9744350"/>
            <a:ext cx="907291" cy="5476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lang="en-US"/>
            </a:defPPr>
            <a:lvl1pPr marL="0" algn="r" defTabSz="457200" rtl="0" eaLnBrk="1" latinLnBrk="0" hangingPunct="1">
              <a:defRPr sz="6000" kern="1200">
                <a:solidFill>
                  <a:schemeClr val="tx2">
                    <a:lumMod val="20000"/>
                    <a:lumOff val="8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87164BF-D67A-46C0-81D2-5BAF67C00C80}" type="slidenum">
              <a:rPr lang="en-US" sz="3600" smtClean="0">
                <a:solidFill>
                  <a:schemeClr val="bg1"/>
                </a:solidFill>
              </a:rPr>
              <a:pPr/>
              <a:t>17</a:t>
            </a:fld>
            <a:endParaRPr lang="en-US" sz="3600" dirty="0">
              <a:solidFill>
                <a:schemeClr val="bg1"/>
              </a:solidFill>
            </a:endParaRP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4D3F81EC-2DE2-4440-9471-E2420343FB16}"/>
              </a:ext>
            </a:extLst>
          </p:cNvPr>
          <p:cNvCxnSpPr/>
          <p:nvPr/>
        </p:nvCxnSpPr>
        <p:spPr>
          <a:xfrm>
            <a:off x="824753" y="1165412"/>
            <a:ext cx="16319248" cy="0"/>
          </a:xfrm>
          <a:prstGeom prst="line">
            <a:avLst/>
          </a:prstGeom>
          <a:ln>
            <a:solidFill>
              <a:srgbClr val="D50408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7" name="タイトル 12">
            <a:extLst>
              <a:ext uri="{FF2B5EF4-FFF2-40B4-BE49-F238E27FC236}">
                <a16:creationId xmlns:a16="http://schemas.microsoft.com/office/drawing/2014/main" id="{3DF7C43C-59E0-D84F-98F4-0DEFA0FDE2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4752" y="192951"/>
            <a:ext cx="16509363" cy="972462"/>
          </a:xfrm>
        </p:spPr>
        <p:txBody>
          <a:bodyPr/>
          <a:lstStyle/>
          <a:p>
            <a:pPr algn="l"/>
            <a:r>
              <a:rPr lang="ka-GE" altLang="ja-JP" b="1" dirty="0">
                <a:solidFill>
                  <a:srgbClr val="860000"/>
                </a:solidFill>
              </a:rPr>
              <a:t>რაოდენობრივი</a:t>
            </a:r>
            <a:r>
              <a:rPr lang="en-US" altLang="ja-JP" b="1" dirty="0">
                <a:solidFill>
                  <a:srgbClr val="860000"/>
                </a:solidFill>
              </a:rPr>
              <a:t> </a:t>
            </a:r>
            <a:r>
              <a:rPr lang="ka-GE" altLang="ja-JP" dirty="0">
                <a:solidFill>
                  <a:srgbClr val="1F90B3"/>
                </a:solidFill>
              </a:rPr>
              <a:t>ანალიზი</a:t>
            </a:r>
            <a:endParaRPr kumimoji="1" lang="ja-JP" altLang="en-US" dirty="0"/>
          </a:p>
        </p:txBody>
      </p:sp>
      <p:sp>
        <p:nvSpPr>
          <p:cNvPr id="16" name="正方形/長方形 5">
            <a:extLst>
              <a:ext uri="{FF2B5EF4-FFF2-40B4-BE49-F238E27FC236}">
                <a16:creationId xmlns:a16="http://schemas.microsoft.com/office/drawing/2014/main" id="{AFFF7AF9-1825-3E4C-8CFB-B45305AA4923}"/>
              </a:ext>
            </a:extLst>
          </p:cNvPr>
          <p:cNvSpPr/>
          <p:nvPr/>
        </p:nvSpPr>
        <p:spPr>
          <a:xfrm>
            <a:off x="932056" y="1363680"/>
            <a:ext cx="91440" cy="4023360"/>
          </a:xfrm>
          <a:prstGeom prst="rect">
            <a:avLst/>
          </a:prstGeom>
          <a:solidFill>
            <a:srgbClr val="1F90B3"/>
          </a:solidFill>
          <a:ln w="12700" cmpd="thinThick">
            <a:noFill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1F3F67"/>
              </a:solidFill>
            </a:endParaRPr>
          </a:p>
        </p:txBody>
      </p:sp>
      <p:sp>
        <p:nvSpPr>
          <p:cNvPr id="21" name="テキスト プレースホルダー 9">
            <a:extLst>
              <a:ext uri="{FF2B5EF4-FFF2-40B4-BE49-F238E27FC236}">
                <a16:creationId xmlns:a16="http://schemas.microsoft.com/office/drawing/2014/main" id="{67D7CB4F-A99B-4572-8BD3-2A94A8F0C2D9}"/>
              </a:ext>
            </a:extLst>
          </p:cNvPr>
          <p:cNvSpPr txBox="1">
            <a:spLocks/>
          </p:cNvSpPr>
          <p:nvPr/>
        </p:nvSpPr>
        <p:spPr>
          <a:xfrm>
            <a:off x="1095587" y="1165412"/>
            <a:ext cx="16238528" cy="775810"/>
          </a:xfrm>
          <a:prstGeom prst="rect">
            <a:avLst/>
          </a:prstGeom>
        </p:spPr>
        <p:txBody>
          <a:bodyPr/>
          <a:lstStyle>
            <a:lvl1pPr marL="0" indent="0" algn="l" defTabSz="1371417" rtl="0" eaLnBrk="1" latinLnBrk="0" hangingPunct="1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altLang="ja-JP" sz="2800" b="1" spc="300" dirty="0">
                <a:solidFill>
                  <a:srgbClr val="1F3F67"/>
                </a:solidFill>
                <a:latin typeface="+mj-lt"/>
              </a:rPr>
              <a:t>ძირითადი დაშვებები (წლიური ცვლილება 2021-2023)</a:t>
            </a:r>
          </a:p>
        </p:txBody>
      </p:sp>
      <p:graphicFrame>
        <p:nvGraphicFramePr>
          <p:cNvPr id="36" name="Table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6828943"/>
              </p:ext>
            </p:extLst>
          </p:nvPr>
        </p:nvGraphicFramePr>
        <p:xfrm>
          <a:off x="1371601" y="1941221"/>
          <a:ext cx="15901987" cy="328580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9863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430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573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716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145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308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8859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50869">
                <a:tc rowSpan="2"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ka-GE" sz="20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ცვლადი</a:t>
                      </a:r>
                      <a:endParaRPr kumimoji="1" lang="en-US" sz="2000" b="1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8CED6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ka-GE" sz="20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ქალები </a:t>
                      </a:r>
                      <a:endParaRPr kumimoji="1" lang="en-US" sz="2000" b="1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8CED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ka-GE" sz="20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კაცები </a:t>
                      </a:r>
                      <a:endParaRPr kumimoji="1" lang="en-US" sz="2000" b="1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8CED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3689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ka-GE" sz="20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ქვედა ზღვარი</a:t>
                      </a:r>
                      <a:endParaRPr kumimoji="1" lang="en-US" sz="2000" b="1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8CE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ka-GE" sz="20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ცენტრალური მნიშვნელობა</a:t>
                      </a:r>
                      <a:endParaRPr kumimoji="1" lang="en-US" sz="2000" b="1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8CE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ka-GE" sz="20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ზედა ზღვარი</a:t>
                      </a:r>
                      <a:endParaRPr kumimoji="1" lang="en-US" sz="2000" b="1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8CE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ka-GE" sz="20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ქვედა ზღვარი</a:t>
                      </a:r>
                      <a:endParaRPr kumimoji="1" lang="en-US" sz="2000" b="1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8CE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ka-GE" sz="20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ცენტრალური მნიშვნელობა</a:t>
                      </a:r>
                      <a:endParaRPr kumimoji="1" lang="en-US" sz="2000" b="1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8CE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ka-GE" sz="20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ზეედა ზღვარი</a:t>
                      </a:r>
                      <a:endParaRPr kumimoji="1" lang="en-US" sz="2000" b="1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8CE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9353">
                <a:tc>
                  <a:txBody>
                    <a:bodyPr/>
                    <a:lstStyle/>
                    <a:p>
                      <a:pPr marL="0" marR="0" algn="l" defTabSz="1371417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ka-GE" sz="20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საჯარო  მოხელეების რაოდენობა</a:t>
                      </a:r>
                      <a:endParaRPr kumimoji="1" lang="en-US" sz="2000" b="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ka-GE" sz="20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-7.6%</a:t>
                      </a:r>
                      <a:endParaRPr kumimoji="1" lang="en-US" sz="2000" b="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ka-GE" sz="20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-6.6%</a:t>
                      </a:r>
                      <a:endParaRPr kumimoji="1" lang="en-US" sz="2000" b="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ka-GE" sz="20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-5.6%</a:t>
                      </a:r>
                      <a:endParaRPr kumimoji="1" lang="en-US" sz="2000" b="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ka-GE" sz="20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-8.4%</a:t>
                      </a:r>
                      <a:endParaRPr kumimoji="1" lang="en-US" sz="2000" b="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ka-GE" sz="20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-7.4%</a:t>
                      </a:r>
                      <a:endParaRPr kumimoji="1" lang="en-US" sz="2000" b="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ka-GE" sz="2000" b="0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-6.4%</a:t>
                      </a:r>
                      <a:endParaRPr kumimoji="1" lang="en-US" sz="2000" b="0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2949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ka-GE" sz="20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სხვა დასაქამებულთა რაოდენობა</a:t>
                      </a:r>
                      <a:endParaRPr kumimoji="1" lang="en-US" sz="2000" b="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ka-GE" sz="2000" b="0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1.7%</a:t>
                      </a:r>
                      <a:endParaRPr kumimoji="1" lang="en-US" sz="2000" b="0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ka-GE" sz="2000" b="0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2.7%</a:t>
                      </a:r>
                      <a:endParaRPr kumimoji="1" lang="en-US" sz="2000" b="0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ka-GE" sz="20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3.7%</a:t>
                      </a:r>
                      <a:endParaRPr kumimoji="1" lang="en-US" sz="2000" b="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ka-GE" sz="2000" b="0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1.0%</a:t>
                      </a:r>
                      <a:endParaRPr kumimoji="1" lang="en-US" sz="2000" b="0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ka-GE" sz="20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2.0%</a:t>
                      </a:r>
                      <a:endParaRPr kumimoji="1" lang="en-US" sz="2000" b="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ka-GE" sz="20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3.0%</a:t>
                      </a:r>
                      <a:endParaRPr kumimoji="1" lang="en-US" sz="2000" b="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9353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ka-GE" sz="20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ნომინალური საშუალოთვიური ხელფასი</a:t>
                      </a:r>
                      <a:endParaRPr kumimoji="1" lang="en-US" sz="2000" b="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ka-GE" sz="2000" b="0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6.8%</a:t>
                      </a:r>
                      <a:endParaRPr kumimoji="1" lang="en-US" sz="2000" b="0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ka-GE" sz="2000" b="0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7.8%</a:t>
                      </a:r>
                      <a:endParaRPr kumimoji="1" lang="en-US" sz="2000" b="0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ka-GE" sz="20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8.8%</a:t>
                      </a:r>
                      <a:endParaRPr kumimoji="1" lang="en-US" sz="2000" b="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ka-GE" sz="20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5.6%</a:t>
                      </a:r>
                      <a:endParaRPr kumimoji="1" lang="en-US" sz="2000" b="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ka-GE" sz="2000" b="0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6.6%</a:t>
                      </a:r>
                      <a:endParaRPr kumimoji="1" lang="en-US" sz="2000" b="0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ka-GE" sz="20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7.6%</a:t>
                      </a:r>
                      <a:endParaRPr kumimoji="1" lang="en-US" sz="2000" b="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9353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ka-GE" sz="20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შობადობის მაჩვენებილი</a:t>
                      </a:r>
                      <a:endParaRPr kumimoji="1" lang="en-US" sz="2000" b="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ka-GE" sz="2000" b="0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-4.5%</a:t>
                      </a:r>
                      <a:endParaRPr kumimoji="1" lang="en-US" sz="2000" b="0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ka-GE" sz="2000" b="0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-3.5%</a:t>
                      </a:r>
                      <a:endParaRPr kumimoji="1" lang="en-US" sz="2000" b="0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ka-GE" sz="2000" b="0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-2.5%</a:t>
                      </a:r>
                      <a:endParaRPr kumimoji="1" lang="en-US" sz="2000" b="0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ka-GE" sz="20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-4.5%</a:t>
                      </a:r>
                      <a:endParaRPr kumimoji="1" lang="en-US" sz="2000" b="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ka-GE" sz="20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-3.5%</a:t>
                      </a:r>
                      <a:endParaRPr kumimoji="1" lang="en-US" sz="2000" b="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ka-GE" sz="20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-2.5%</a:t>
                      </a:r>
                      <a:endParaRPr kumimoji="1" lang="en-US" sz="2000" b="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0" name="正方形/長方形 5">
            <a:extLst>
              <a:ext uri="{FF2B5EF4-FFF2-40B4-BE49-F238E27FC236}">
                <a16:creationId xmlns:a16="http://schemas.microsoft.com/office/drawing/2014/main" id="{AFFF7AF9-1825-3E4C-8CFB-B45305AA4923}"/>
              </a:ext>
            </a:extLst>
          </p:cNvPr>
          <p:cNvSpPr/>
          <p:nvPr/>
        </p:nvSpPr>
        <p:spPr>
          <a:xfrm>
            <a:off x="932056" y="5998372"/>
            <a:ext cx="91440" cy="3200400"/>
          </a:xfrm>
          <a:prstGeom prst="rect">
            <a:avLst/>
          </a:prstGeom>
          <a:solidFill>
            <a:srgbClr val="1F90B3"/>
          </a:solidFill>
          <a:ln w="12700" cmpd="thinThick">
            <a:noFill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1F3F67"/>
              </a:solidFill>
            </a:endParaRPr>
          </a:p>
        </p:txBody>
      </p:sp>
      <p:sp>
        <p:nvSpPr>
          <p:cNvPr id="41" name="テキスト プレースホルダー 9">
            <a:extLst>
              <a:ext uri="{FF2B5EF4-FFF2-40B4-BE49-F238E27FC236}">
                <a16:creationId xmlns:a16="http://schemas.microsoft.com/office/drawing/2014/main" id="{67D7CB4F-A99B-4572-8BD3-2A94A8F0C2D9}"/>
              </a:ext>
            </a:extLst>
          </p:cNvPr>
          <p:cNvSpPr txBox="1">
            <a:spLocks/>
          </p:cNvSpPr>
          <p:nvPr/>
        </p:nvSpPr>
        <p:spPr>
          <a:xfrm>
            <a:off x="1095587" y="5818374"/>
            <a:ext cx="16238528" cy="775810"/>
          </a:xfrm>
          <a:prstGeom prst="rect">
            <a:avLst/>
          </a:prstGeom>
        </p:spPr>
        <p:txBody>
          <a:bodyPr/>
          <a:lstStyle>
            <a:lvl1pPr marL="0" indent="0" algn="l" defTabSz="1371417" rtl="0" eaLnBrk="1" latinLnBrk="0" hangingPunct="1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altLang="ja-JP" sz="2800" b="1" spc="300" dirty="0">
                <a:solidFill>
                  <a:srgbClr val="1F3F67"/>
                </a:solidFill>
                <a:latin typeface="+mj-lt"/>
              </a:rPr>
              <a:t>დამატებითი დაშვებები</a:t>
            </a:r>
          </a:p>
          <a:p>
            <a:endParaRPr lang="ka-GE" altLang="ja-JP" sz="2800" b="1" spc="300" dirty="0">
              <a:solidFill>
                <a:srgbClr val="1F3F67"/>
              </a:solidFill>
              <a:latin typeface="+mj-lt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1226449" y="6521116"/>
            <a:ext cx="15976803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a-GE" altLang="ja-JP" sz="2800" dirty="0"/>
              <a:t>საშუალოთვიური ხელფასის ზრდის ტემპი ყველა ტიპის დასაქმებულისთვის;</a:t>
            </a:r>
          </a:p>
          <a:p>
            <a:pPr>
              <a:lnSpc>
                <a:spcPct val="150000"/>
              </a:lnSpc>
            </a:pPr>
            <a:r>
              <a:rPr lang="ka-GE" altLang="ja-JP" sz="2800" dirty="0"/>
              <a:t>შობადობის ასაკობრივი მაჩვენებელები ერთნაირია ყველა ტიპის დასაქმებულისთვის;</a:t>
            </a:r>
          </a:p>
          <a:p>
            <a:pPr>
              <a:lnSpc>
                <a:spcPct val="150000"/>
              </a:lnSpc>
            </a:pPr>
            <a:r>
              <a:rPr lang="ka-GE" altLang="ja-JP" sz="2800" dirty="0"/>
              <a:t>საბაზისო წელს შვებულებით სარგებლობის და ხანგრძლივობის მაჩვენებელი ქალებისთვის 100%-ს  და მამაკაცებისთვის 0%-ს შეადგენს.</a:t>
            </a:r>
          </a:p>
        </p:txBody>
      </p:sp>
    </p:spTree>
    <p:extLst>
      <p:ext uri="{BB962C8B-B14F-4D97-AF65-F5344CB8AC3E}">
        <p14:creationId xmlns:p14="http://schemas.microsoft.com/office/powerpoint/2010/main" val="20196733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4321"/>
    </mc:Choice>
    <mc:Fallback xmlns="">
      <p:transition advTm="4321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2EC8B536-B8AC-F14A-99B0-5E01DA9632A8}"/>
              </a:ext>
            </a:extLst>
          </p:cNvPr>
          <p:cNvGrpSpPr/>
          <p:nvPr/>
        </p:nvGrpSpPr>
        <p:grpSpPr>
          <a:xfrm>
            <a:off x="0" y="9690245"/>
            <a:ext cx="18288000" cy="595168"/>
            <a:chOff x="0" y="9690245"/>
            <a:chExt cx="18288000" cy="595168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ED73AAF-FFCE-E54F-8DCB-3C7C7177C13B}"/>
                </a:ext>
              </a:extLst>
            </p:cNvPr>
            <p:cNvSpPr/>
            <p:nvPr/>
          </p:nvSpPr>
          <p:spPr>
            <a:xfrm>
              <a:off x="14014580" y="9690245"/>
              <a:ext cx="4273420" cy="595168"/>
            </a:xfrm>
            <a:prstGeom prst="rect">
              <a:avLst/>
            </a:prstGeom>
            <a:solidFill>
              <a:srgbClr val="D5040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F13EEDB1-822D-5C49-A107-E71FB490B5F1}"/>
                </a:ext>
              </a:extLst>
            </p:cNvPr>
            <p:cNvSpPr/>
            <p:nvPr/>
          </p:nvSpPr>
          <p:spPr>
            <a:xfrm>
              <a:off x="4273420" y="9690245"/>
              <a:ext cx="9741159" cy="595168"/>
            </a:xfrm>
            <a:prstGeom prst="rect">
              <a:avLst/>
            </a:prstGeom>
            <a:solidFill>
              <a:srgbClr val="A5000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4550E664-8DD1-834C-8160-EBCBB1D9F85B}"/>
                </a:ext>
              </a:extLst>
            </p:cNvPr>
            <p:cNvSpPr/>
            <p:nvPr/>
          </p:nvSpPr>
          <p:spPr>
            <a:xfrm>
              <a:off x="0" y="9690245"/>
              <a:ext cx="4273420" cy="595168"/>
            </a:xfrm>
            <a:prstGeom prst="rect">
              <a:avLst/>
            </a:prstGeom>
            <a:solidFill>
              <a:srgbClr val="D5040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</p:grpSp>
      <p:sp>
        <p:nvSpPr>
          <p:cNvPr id="17" name="Slide Number Placeholder 2">
            <a:extLst>
              <a:ext uri="{FF2B5EF4-FFF2-40B4-BE49-F238E27FC236}">
                <a16:creationId xmlns:a16="http://schemas.microsoft.com/office/drawing/2014/main" id="{73CC8BAB-332F-054F-B950-131FA98DA04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71715" y="9627225"/>
            <a:ext cx="1652433" cy="694046"/>
          </a:xfrm>
        </p:spPr>
        <p:txBody>
          <a:bodyPr anchor="ctr"/>
          <a:lstStyle/>
          <a:p>
            <a:pPr algn="l"/>
            <a:r>
              <a:rPr kumimoji="1" lang="en-US" altLang="ja-JP" sz="3600" spc="300" dirty="0">
                <a:solidFill>
                  <a:schemeClr val="bg1"/>
                </a:solidFill>
              </a:rPr>
              <a:t>ISET</a:t>
            </a:r>
            <a:endParaRPr kumimoji="1" lang="ja-JP" altLang="en-US" sz="3600" spc="300" dirty="0">
              <a:solidFill>
                <a:schemeClr val="bg1"/>
              </a:solidFill>
            </a:endParaRPr>
          </a:p>
        </p:txBody>
      </p:sp>
      <p:sp>
        <p:nvSpPr>
          <p:cNvPr id="22" name="スライド番号プレースホルダー 3">
            <a:extLst>
              <a:ext uri="{FF2B5EF4-FFF2-40B4-BE49-F238E27FC236}">
                <a16:creationId xmlns:a16="http://schemas.microsoft.com/office/drawing/2014/main" id="{3AB62FB9-0A60-BC4C-A7D9-75FA44102057}"/>
              </a:ext>
            </a:extLst>
          </p:cNvPr>
          <p:cNvSpPr txBox="1">
            <a:spLocks/>
          </p:cNvSpPr>
          <p:nvPr/>
        </p:nvSpPr>
        <p:spPr>
          <a:xfrm>
            <a:off x="17144001" y="9744350"/>
            <a:ext cx="907291" cy="5476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lang="en-US"/>
            </a:defPPr>
            <a:lvl1pPr marL="0" algn="r" defTabSz="457200" rtl="0" eaLnBrk="1" latinLnBrk="0" hangingPunct="1">
              <a:defRPr sz="6000" kern="1200">
                <a:solidFill>
                  <a:schemeClr val="tx2">
                    <a:lumMod val="20000"/>
                    <a:lumOff val="8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87164BF-D67A-46C0-81D2-5BAF67C00C80}" type="slidenum">
              <a:rPr lang="en-US" sz="3600" smtClean="0">
                <a:solidFill>
                  <a:schemeClr val="bg1"/>
                </a:solidFill>
              </a:rPr>
              <a:pPr/>
              <a:t>18</a:t>
            </a:fld>
            <a:endParaRPr lang="en-US" sz="3600" dirty="0">
              <a:solidFill>
                <a:schemeClr val="bg1"/>
              </a:solidFill>
            </a:endParaRP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4D3F81EC-2DE2-4440-9471-E2420343FB16}"/>
              </a:ext>
            </a:extLst>
          </p:cNvPr>
          <p:cNvCxnSpPr/>
          <p:nvPr/>
        </p:nvCxnSpPr>
        <p:spPr>
          <a:xfrm>
            <a:off x="824753" y="1165412"/>
            <a:ext cx="16319248" cy="0"/>
          </a:xfrm>
          <a:prstGeom prst="line">
            <a:avLst/>
          </a:prstGeom>
          <a:ln>
            <a:solidFill>
              <a:srgbClr val="D50408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7" name="タイトル 12">
            <a:extLst>
              <a:ext uri="{FF2B5EF4-FFF2-40B4-BE49-F238E27FC236}">
                <a16:creationId xmlns:a16="http://schemas.microsoft.com/office/drawing/2014/main" id="{3DF7C43C-59E0-D84F-98F4-0DEFA0FDE2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4752" y="192951"/>
            <a:ext cx="16509363" cy="972462"/>
          </a:xfrm>
        </p:spPr>
        <p:txBody>
          <a:bodyPr/>
          <a:lstStyle/>
          <a:p>
            <a:pPr algn="l"/>
            <a:r>
              <a:rPr lang="ka-GE" altLang="ja-JP" b="1" dirty="0">
                <a:solidFill>
                  <a:srgbClr val="860000"/>
                </a:solidFill>
              </a:rPr>
              <a:t>რაოდენობრივი</a:t>
            </a:r>
            <a:r>
              <a:rPr lang="en-US" altLang="ja-JP" b="1" dirty="0">
                <a:solidFill>
                  <a:srgbClr val="860000"/>
                </a:solidFill>
              </a:rPr>
              <a:t> </a:t>
            </a:r>
            <a:r>
              <a:rPr lang="ka-GE" altLang="ja-JP" dirty="0">
                <a:solidFill>
                  <a:srgbClr val="1F90B3"/>
                </a:solidFill>
              </a:rPr>
              <a:t>ანალიზი</a:t>
            </a:r>
            <a:endParaRPr kumimoji="1" lang="ja-JP" altLang="en-US" dirty="0"/>
          </a:p>
        </p:txBody>
      </p:sp>
      <p:sp>
        <p:nvSpPr>
          <p:cNvPr id="10" name="正方形/長方形 5">
            <a:extLst>
              <a:ext uri="{FF2B5EF4-FFF2-40B4-BE49-F238E27FC236}">
                <a16:creationId xmlns:a16="http://schemas.microsoft.com/office/drawing/2014/main" id="{AFFF7AF9-1825-3E4C-8CFB-B45305AA4923}"/>
              </a:ext>
            </a:extLst>
          </p:cNvPr>
          <p:cNvSpPr/>
          <p:nvPr/>
        </p:nvSpPr>
        <p:spPr>
          <a:xfrm>
            <a:off x="932056" y="1328258"/>
            <a:ext cx="91440" cy="8046720"/>
          </a:xfrm>
          <a:prstGeom prst="rect">
            <a:avLst/>
          </a:prstGeom>
          <a:solidFill>
            <a:srgbClr val="1F90B3"/>
          </a:solidFill>
          <a:ln w="12700" cmpd="thinThick">
            <a:noFill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1F3F67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テキスト プレースホルダー 9">
                <a:extLst>
                  <a:ext uri="{FF2B5EF4-FFF2-40B4-BE49-F238E27FC236}">
                    <a16:creationId xmlns:a16="http://schemas.microsoft.com/office/drawing/2014/main" id="{67D7CB4F-A99B-4572-8BD3-2A94A8F0C2D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199349" y="1129554"/>
                <a:ext cx="15055703" cy="1469276"/>
              </a:xfrm>
              <a:prstGeom prst="rect">
                <a:avLst/>
              </a:prstGeom>
            </p:spPr>
            <p:txBody>
              <a:bodyPr/>
              <a:lstStyle>
                <a:lvl1pPr marL="0" indent="0" algn="l" defTabSz="1371417" rtl="0" eaLnBrk="1" latinLnBrk="0" hangingPunct="1">
                  <a:lnSpc>
                    <a:spcPct val="160000"/>
                  </a:lnSpc>
                  <a:spcBef>
                    <a:spcPts val="0"/>
                  </a:spcBef>
                  <a:buFont typeface="Arial" panose="020B0604020202020204" pitchFamily="34" charset="0"/>
                  <a:buNone/>
                  <a:defRPr kumimoji="1" sz="16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1pPr>
                <a:lvl2pPr marL="1028563" indent="-342854" algn="l" defTabSz="1371417" rtl="0" eaLnBrk="1" latinLnBrk="0" hangingPunct="1">
                  <a:lnSpc>
                    <a:spcPct val="90000"/>
                  </a:lnSpc>
                  <a:spcBef>
                    <a:spcPts val="750"/>
                  </a:spcBef>
                  <a:buFont typeface="Arial" panose="020B0604020202020204" pitchFamily="34" charset="0"/>
                  <a:buChar char="•"/>
                  <a:defRPr kumimoji="1"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714271" indent="-342854" algn="l" defTabSz="1371417" rtl="0" eaLnBrk="1" latinLnBrk="0" hangingPunct="1">
                  <a:lnSpc>
                    <a:spcPct val="90000"/>
                  </a:lnSpc>
                  <a:spcBef>
                    <a:spcPts val="750"/>
                  </a:spcBef>
                  <a:buFont typeface="Arial" panose="020B0604020202020204" pitchFamily="34" charset="0"/>
                  <a:buChar char="•"/>
                  <a:defRPr kumimoji="1" sz="3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2399980" indent="-342854" algn="l" defTabSz="1371417" rtl="0" eaLnBrk="1" latinLnBrk="0" hangingPunct="1">
                  <a:lnSpc>
                    <a:spcPct val="90000"/>
                  </a:lnSpc>
                  <a:spcBef>
                    <a:spcPts val="750"/>
                  </a:spcBef>
                  <a:buFont typeface="Arial" panose="020B0604020202020204" pitchFamily="34" charset="0"/>
                  <a:buChar char="•"/>
                  <a:defRPr kumimoji="1" sz="27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3085689" indent="-342854" algn="l" defTabSz="1371417" rtl="0" eaLnBrk="1" latinLnBrk="0" hangingPunct="1">
                  <a:lnSpc>
                    <a:spcPct val="90000"/>
                  </a:lnSpc>
                  <a:spcBef>
                    <a:spcPts val="750"/>
                  </a:spcBef>
                  <a:buFont typeface="Arial" panose="020B0604020202020204" pitchFamily="34" charset="0"/>
                  <a:buChar char="•"/>
                  <a:defRPr kumimoji="1" sz="27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3771397" indent="-342854" algn="l" defTabSz="1371417" rtl="0" eaLnBrk="1" latinLnBrk="0" hangingPunct="1">
                  <a:lnSpc>
                    <a:spcPct val="90000"/>
                  </a:lnSpc>
                  <a:spcBef>
                    <a:spcPts val="750"/>
                  </a:spcBef>
                  <a:buFont typeface="Arial" panose="020B0604020202020204" pitchFamily="34" charset="0"/>
                  <a:buChar char="•"/>
                  <a:defRPr kumimoji="1" sz="27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4457106" indent="-342854" algn="l" defTabSz="1371417" rtl="0" eaLnBrk="1" latinLnBrk="0" hangingPunct="1">
                  <a:lnSpc>
                    <a:spcPct val="90000"/>
                  </a:lnSpc>
                  <a:spcBef>
                    <a:spcPts val="750"/>
                  </a:spcBef>
                  <a:buFont typeface="Arial" panose="020B0604020202020204" pitchFamily="34" charset="0"/>
                  <a:buChar char="•"/>
                  <a:defRPr kumimoji="1" sz="27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5142814" indent="-342854" algn="l" defTabSz="1371417" rtl="0" eaLnBrk="1" latinLnBrk="0" hangingPunct="1">
                  <a:lnSpc>
                    <a:spcPct val="90000"/>
                  </a:lnSpc>
                  <a:spcBef>
                    <a:spcPts val="750"/>
                  </a:spcBef>
                  <a:buFont typeface="Arial" panose="020B0604020202020204" pitchFamily="34" charset="0"/>
                  <a:buChar char="•"/>
                  <a:defRPr kumimoji="1" sz="27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5828523" indent="-342854" algn="l" defTabSz="1371417" rtl="0" eaLnBrk="1" latinLnBrk="0" hangingPunct="1">
                  <a:lnSpc>
                    <a:spcPct val="90000"/>
                  </a:lnSpc>
                  <a:spcBef>
                    <a:spcPts val="750"/>
                  </a:spcBef>
                  <a:buFont typeface="Arial" panose="020B0604020202020204" pitchFamily="34" charset="0"/>
                  <a:buChar char="•"/>
                  <a:defRPr kumimoji="1" sz="27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ka-GE" altLang="ja-JP" sz="2800" b="1" spc="300" dirty="0">
                    <a:solidFill>
                      <a:srgbClr val="1F3F67"/>
                    </a:solidFill>
                    <a:latin typeface="+mj-lt"/>
                  </a:rPr>
                  <a:t>მეთოდოლოგია:</a:t>
                </a:r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8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𝑩𝑪𝑳</m:t>
                        </m:r>
                      </m:e>
                      <m:sub>
                        <m:r>
                          <a:rPr lang="en-GB" sz="28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𝐢𝐣</m:t>
                        </m:r>
                        <m:r>
                          <a:rPr lang="en-US" sz="28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𝐭</m:t>
                        </m:r>
                        <m:r>
                          <a:rPr lang="en-GB" sz="2800" b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sub>
                    </m:sSub>
                    <m:r>
                      <a:rPr lang="en-GB" sz="2800" b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 </m:t>
                    </m:r>
                    <m:sSub>
                      <m:sSubPr>
                        <m:ctrlPr>
                          <a:rPr lang="en-US" sz="28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8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𝑵𝑬𝑬𝑳</m:t>
                        </m:r>
                      </m:e>
                      <m:sub>
                        <m:r>
                          <a:rPr lang="en-GB" sz="28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𝐢𝐣</m:t>
                        </m:r>
                        <m:r>
                          <a:rPr lang="en-US" sz="28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𝐭</m:t>
                        </m:r>
                        <m:r>
                          <a:rPr lang="en-GB" sz="2800" b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sub>
                    </m:sSub>
                    <m:r>
                      <a:rPr lang="en-GB" sz="2800" b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∗</m:t>
                    </m:r>
                    <m:sSub>
                      <m:sSubPr>
                        <m:ctrlPr>
                          <a:rPr lang="en-US" sz="28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8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𝑳𝑻𝑹</m:t>
                        </m:r>
                      </m:e>
                      <m:sub>
                        <m:r>
                          <a:rPr lang="en-GB" sz="28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𝐢𝐣</m:t>
                        </m:r>
                        <m:r>
                          <a:rPr lang="en-US" sz="28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𝐭</m:t>
                        </m:r>
                        <m:r>
                          <a:rPr lang="en-GB" sz="2800" b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sub>
                    </m:sSub>
                    <m:r>
                      <a:rPr lang="en-GB" sz="2800" b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∗</m:t>
                    </m:r>
                    <m:sSub>
                      <m:sSubPr>
                        <m:ctrlPr>
                          <a:rPr lang="en-US" sz="28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8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𝑵𝑷𝑫</m:t>
                        </m:r>
                      </m:e>
                      <m:sub>
                        <m:r>
                          <a:rPr lang="en-GB" sz="28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𝐢𝐣</m:t>
                        </m:r>
                        <m:r>
                          <a:rPr lang="en-US" sz="28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𝐭</m:t>
                        </m:r>
                        <m:r>
                          <a:rPr lang="en-GB" sz="2800" b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sub>
                    </m:sSub>
                    <m:r>
                      <a:rPr lang="en-GB" sz="2800" b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∗</m:t>
                    </m:r>
                    <m:sSub>
                      <m:sSubPr>
                        <m:ctrlPr>
                          <a:rPr lang="en-US" sz="28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8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𝑳𝑫</m:t>
                        </m:r>
                      </m:e>
                      <m:sub>
                        <m:r>
                          <a:rPr lang="en-GB" sz="28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𝐢𝐣</m:t>
                        </m:r>
                        <m:r>
                          <a:rPr lang="en-US" sz="28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𝒕</m:t>
                        </m:r>
                      </m:sub>
                    </m:sSub>
                    <m:r>
                      <a:rPr lang="en-GB" sz="2800" b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∗</m:t>
                    </m:r>
                    <m:sSub>
                      <m:sSubPr>
                        <m:ctrlPr>
                          <a:rPr lang="en-US" sz="28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8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𝑾𝑬𝑬𝑳</m:t>
                        </m:r>
                      </m:e>
                      <m:sub>
                        <m:r>
                          <a:rPr lang="en-GB" sz="28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𝐢𝐣</m:t>
                        </m:r>
                        <m:r>
                          <a:rPr lang="en-US" sz="28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𝐭</m:t>
                        </m:r>
                        <m:r>
                          <a:rPr lang="en-GB" sz="2800" b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sub>
                    </m:sSub>
                    <m:r>
                      <a:rPr lang="en-GB" sz="2800" b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∗</m:t>
                    </m:r>
                    <m:sSub>
                      <m:sSubPr>
                        <m:ctrlPr>
                          <a:rPr lang="en-US" sz="28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8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𝑳𝑪𝑹</m:t>
                        </m:r>
                      </m:e>
                      <m:sub>
                        <m:r>
                          <a:rPr lang="en-GB" sz="28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𝐢𝐣</m:t>
                        </m:r>
                        <m:r>
                          <a:rPr lang="en-US" sz="28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𝐭</m:t>
                        </m:r>
                        <m:r>
                          <a:rPr lang="en-GB" sz="2800" b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sub>
                    </m:sSub>
                  </m:oMath>
                </a14:m>
                <a:r>
                  <a:rPr lang="en-GB" sz="2800" b="1" dirty="0">
                    <a:solidFill>
                      <a:srgbClr val="C00000"/>
                    </a:solidFill>
                  </a:rPr>
                  <a:t>,</a:t>
                </a:r>
              </a:p>
              <a:p>
                <a:pPr algn="ctr"/>
                <a:r>
                  <a:rPr lang="en-GB" sz="2800" b="1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l-GR" sz="28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𝚫</m:t>
                        </m:r>
                        <m:r>
                          <a:rPr lang="en-GB" sz="28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𝑩𝑪𝑳</m:t>
                        </m:r>
                      </m:e>
                      <m:sub>
                        <m:r>
                          <a:rPr lang="en-GB" sz="28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𝐢𝐣</m:t>
                        </m:r>
                        <m:r>
                          <a:rPr lang="en-US" sz="28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𝐭</m:t>
                        </m:r>
                        <m:r>
                          <a:rPr lang="en-GB" sz="2800" b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sub>
                    </m:sSub>
                    <m:d>
                      <m:dPr>
                        <m:begChr m:val="{"/>
                        <m:endChr m:val="}"/>
                        <m:ctrlPr>
                          <a:rPr lang="en-US" sz="28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𝐩𝐨𝐥𝐢𝐜𝐲</m:t>
                        </m:r>
                        <m:r>
                          <a:rPr lang="en-US" sz="2800" b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8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𝒐𝒑𝒕𝒊𝒐𝒏</m:t>
                        </m:r>
                      </m:e>
                    </m:d>
                    <m:r>
                      <a:rPr lang="en-US" sz="2800" b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8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8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𝑩𝑪𝑳</m:t>
                        </m:r>
                      </m:e>
                      <m:sub>
                        <m:r>
                          <a:rPr lang="en-GB" sz="28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𝐢𝐣</m:t>
                        </m:r>
                        <m:r>
                          <a:rPr lang="en-US" sz="28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𝐭</m:t>
                        </m:r>
                        <m:r>
                          <a:rPr lang="en-GB" sz="2800" b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sub>
                    </m:sSub>
                    <m:d>
                      <m:dPr>
                        <m:begChr m:val="{"/>
                        <m:endChr m:val="}"/>
                        <m:ctrlPr>
                          <a:rPr lang="en-US" sz="28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𝐩𝐨𝐥𝐢𝐜𝐲</m:t>
                        </m:r>
                        <m:r>
                          <a:rPr lang="en-US" sz="2800" b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8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𝒐𝒑𝒕𝒊𝒐𝒏</m:t>
                        </m:r>
                      </m:e>
                    </m:d>
                    <m:r>
                      <a:rPr lang="en-US" sz="2800" b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sz="28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8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𝑩𝑪𝑳</m:t>
                        </m:r>
                      </m:e>
                      <m:sub>
                        <m:r>
                          <a:rPr lang="en-GB" sz="28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𝐢𝐣</m:t>
                        </m:r>
                        <m:r>
                          <a:rPr lang="en-US" sz="28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𝐭</m:t>
                        </m:r>
                        <m:r>
                          <a:rPr lang="en-GB" sz="2800" b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sub>
                    </m:sSub>
                    <m:d>
                      <m:dPr>
                        <m:begChr m:val="{"/>
                        <m:endChr m:val="}"/>
                        <m:ctrlPr>
                          <a:rPr lang="en-US" sz="28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𝐬𝐭𝐚𝐭𝐮𝐬</m:t>
                        </m:r>
                        <m:r>
                          <a:rPr lang="en-US" sz="2800" b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8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𝒒𝒖𝒐</m:t>
                        </m:r>
                      </m:e>
                    </m:d>
                  </m:oMath>
                </a14:m>
                <a:r>
                  <a:rPr lang="en-GB" sz="2800" b="1" dirty="0">
                    <a:solidFill>
                      <a:srgbClr val="C00000"/>
                    </a:solidFill>
                  </a:rPr>
                  <a:t>, </a:t>
                </a:r>
                <a:r>
                  <a:rPr lang="ka-GE" sz="2400" dirty="0">
                    <a:solidFill>
                      <a:schemeClr val="tx1"/>
                    </a:solidFill>
                  </a:rPr>
                  <a:t>სადაც</a:t>
                </a:r>
                <a:endParaRPr lang="en-US" sz="2400" dirty="0">
                  <a:solidFill>
                    <a:schemeClr val="tx1"/>
                  </a:solidFill>
                </a:endParaRPr>
              </a:p>
              <a:p>
                <a:endParaRPr lang="ja-JP" altLang="en-US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0" name="テキスト プレースホルダー 9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67D7CB4F-A99B-4572-8BD3-2A94A8F0C2D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9349" y="1129554"/>
                <a:ext cx="15055703" cy="1469276"/>
              </a:xfrm>
              <a:prstGeom prst="rect">
                <a:avLst/>
              </a:prstGeom>
              <a:blipFill rotWithShape="0">
                <a:blip r:embed="rId2"/>
                <a:stretch>
                  <a:fillRect l="-850" b="-580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/>
          <p:cNvSpPr/>
          <p:nvPr/>
        </p:nvSpPr>
        <p:spPr>
          <a:xfrm>
            <a:off x="1411901" y="3535433"/>
            <a:ext cx="157321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a-GE" sz="2400" b="1" dirty="0">
                <a:solidFill>
                  <a:srgbClr val="C00000"/>
                </a:solidFill>
              </a:rPr>
              <a:t>BCL</a:t>
            </a:r>
            <a:r>
              <a:rPr lang="ka-GE" sz="2400" dirty="0"/>
              <a:t> - პირდაპირი საბიუჯეტო ხარჯები შვებულების ანაზღაურებაზე,</a:t>
            </a:r>
            <a:endParaRPr lang="en-US" sz="2400" dirty="0"/>
          </a:p>
          <a:p>
            <a:pPr>
              <a:lnSpc>
                <a:spcPct val="150000"/>
              </a:lnSpc>
            </a:pPr>
            <a:r>
              <a:rPr lang="ka-GE" sz="2400" b="1" dirty="0">
                <a:solidFill>
                  <a:srgbClr val="FFC000"/>
                </a:solidFill>
              </a:rPr>
              <a:t>NEEL</a:t>
            </a:r>
            <a:r>
              <a:rPr lang="ka-GE" sz="2400" dirty="0"/>
              <a:t> - შვებულებით სარგებლობის უფლების მქონე დასაქმებულთა რაოდენობა,</a:t>
            </a:r>
            <a:endParaRPr lang="en-US" sz="2400" dirty="0"/>
          </a:p>
          <a:p>
            <a:pPr>
              <a:lnSpc>
                <a:spcPct val="150000"/>
              </a:lnSpc>
            </a:pPr>
            <a:r>
              <a:rPr lang="ka-GE" sz="2400" b="1" dirty="0">
                <a:solidFill>
                  <a:srgbClr val="FFC000"/>
                </a:solidFill>
              </a:rPr>
              <a:t>LTR</a:t>
            </a:r>
            <a:r>
              <a:rPr lang="ka-GE" sz="2400" dirty="0"/>
              <a:t> - შვებულების სარგებლობის მაჩვენებელი,</a:t>
            </a:r>
            <a:endParaRPr lang="en-US" sz="2400" dirty="0"/>
          </a:p>
          <a:p>
            <a:pPr>
              <a:lnSpc>
                <a:spcPct val="150000"/>
              </a:lnSpc>
            </a:pPr>
            <a:r>
              <a:rPr lang="ka-GE" sz="2400" b="1" dirty="0">
                <a:solidFill>
                  <a:srgbClr val="00B050"/>
                </a:solidFill>
              </a:rPr>
              <a:t>NPD</a:t>
            </a:r>
            <a:r>
              <a:rPr lang="ka-GE" sz="2400" dirty="0"/>
              <a:t> - შვებულების ანაზღაურებადი დღეების რაოდენობა,</a:t>
            </a:r>
            <a:endParaRPr lang="en-US" sz="2400" dirty="0"/>
          </a:p>
          <a:p>
            <a:pPr>
              <a:lnSpc>
                <a:spcPct val="150000"/>
              </a:lnSpc>
            </a:pPr>
            <a:r>
              <a:rPr lang="ka-GE" sz="2400" b="1" dirty="0">
                <a:solidFill>
                  <a:srgbClr val="FFC000"/>
                </a:solidFill>
              </a:rPr>
              <a:t>LD </a:t>
            </a:r>
            <a:r>
              <a:rPr lang="ka-GE" sz="2400" dirty="0"/>
              <a:t>- შვებულების გამოყენებული დღეების რაოდენობა,</a:t>
            </a:r>
            <a:endParaRPr lang="en-US" sz="2400" dirty="0"/>
          </a:p>
          <a:p>
            <a:pPr>
              <a:lnSpc>
                <a:spcPct val="150000"/>
              </a:lnSpc>
            </a:pPr>
            <a:r>
              <a:rPr lang="ka-GE" sz="2400" b="1" dirty="0">
                <a:solidFill>
                  <a:srgbClr val="FFC000"/>
                </a:solidFill>
              </a:rPr>
              <a:t>WEEL</a:t>
            </a:r>
            <a:r>
              <a:rPr lang="ka-GE" sz="2400" dirty="0"/>
              <a:t> - შვებულებით სარგებლობის უფლების მქონე დასაქმებულის  ხელფასი,</a:t>
            </a:r>
            <a:endParaRPr lang="en-US" sz="2400" dirty="0"/>
          </a:p>
          <a:p>
            <a:pPr>
              <a:lnSpc>
                <a:spcPct val="150000"/>
              </a:lnSpc>
            </a:pPr>
            <a:r>
              <a:rPr lang="ka-GE" sz="2400" b="1" dirty="0">
                <a:solidFill>
                  <a:srgbClr val="00B050"/>
                </a:solidFill>
              </a:rPr>
              <a:t>LCR</a:t>
            </a:r>
            <a:r>
              <a:rPr lang="ka-GE" sz="2400" dirty="0"/>
              <a:t> - შვებულების ანაზღაურების განაკვეთი (ხელფასის წილი);</a:t>
            </a:r>
            <a:endParaRPr lang="en-US" sz="2400" dirty="0"/>
          </a:p>
          <a:p>
            <a:pPr>
              <a:lnSpc>
                <a:spcPct val="150000"/>
              </a:lnSpc>
            </a:pPr>
            <a:r>
              <a:rPr lang="ka-GE" sz="2400" dirty="0"/>
              <a:t>i – ამა თუ იმ ტიპის დასაქმებულის აღმნიშვნელი ინდექსი (საჯარო მოხელე, შრომის კოდექსის რეგულირების სფეროში მოქცეული დასაქმებულები, ატიპიური ფორმით დაქირავებით დასაქმებულები);</a:t>
            </a:r>
          </a:p>
          <a:p>
            <a:pPr>
              <a:lnSpc>
                <a:spcPct val="150000"/>
              </a:lnSpc>
            </a:pPr>
            <a:r>
              <a:rPr lang="ka-GE" sz="2400" dirty="0"/>
              <a:t>j - შვებულების ტიპის აღმნიშვნელი ინდექსი (დედობის, მამობის, მშობლის (ქალი), მშობლის (მამაკაცი).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5382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4321"/>
    </mc:Choice>
    <mc:Fallback xmlns="">
      <p:transition advTm="4321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2EC8B536-B8AC-F14A-99B0-5E01DA9632A8}"/>
              </a:ext>
            </a:extLst>
          </p:cNvPr>
          <p:cNvGrpSpPr/>
          <p:nvPr/>
        </p:nvGrpSpPr>
        <p:grpSpPr>
          <a:xfrm>
            <a:off x="0" y="9690245"/>
            <a:ext cx="18288000" cy="595168"/>
            <a:chOff x="0" y="9690245"/>
            <a:chExt cx="18288000" cy="595168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ED73AAF-FFCE-E54F-8DCB-3C7C7177C13B}"/>
                </a:ext>
              </a:extLst>
            </p:cNvPr>
            <p:cNvSpPr/>
            <p:nvPr/>
          </p:nvSpPr>
          <p:spPr>
            <a:xfrm>
              <a:off x="14014580" y="9690245"/>
              <a:ext cx="4273420" cy="595168"/>
            </a:xfrm>
            <a:prstGeom prst="rect">
              <a:avLst/>
            </a:prstGeom>
            <a:solidFill>
              <a:srgbClr val="D5040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F13EEDB1-822D-5C49-A107-E71FB490B5F1}"/>
                </a:ext>
              </a:extLst>
            </p:cNvPr>
            <p:cNvSpPr/>
            <p:nvPr/>
          </p:nvSpPr>
          <p:spPr>
            <a:xfrm>
              <a:off x="4273420" y="9690245"/>
              <a:ext cx="9741159" cy="595168"/>
            </a:xfrm>
            <a:prstGeom prst="rect">
              <a:avLst/>
            </a:prstGeom>
            <a:solidFill>
              <a:srgbClr val="A5000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4550E664-8DD1-834C-8160-EBCBB1D9F85B}"/>
                </a:ext>
              </a:extLst>
            </p:cNvPr>
            <p:cNvSpPr/>
            <p:nvPr/>
          </p:nvSpPr>
          <p:spPr>
            <a:xfrm>
              <a:off x="0" y="9690245"/>
              <a:ext cx="4273420" cy="595168"/>
            </a:xfrm>
            <a:prstGeom prst="rect">
              <a:avLst/>
            </a:prstGeom>
            <a:solidFill>
              <a:srgbClr val="D5040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</p:grpSp>
      <p:sp>
        <p:nvSpPr>
          <p:cNvPr id="17" name="Slide Number Placeholder 2">
            <a:extLst>
              <a:ext uri="{FF2B5EF4-FFF2-40B4-BE49-F238E27FC236}">
                <a16:creationId xmlns:a16="http://schemas.microsoft.com/office/drawing/2014/main" id="{73CC8BAB-332F-054F-B950-131FA98DA04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71715" y="9627225"/>
            <a:ext cx="1385125" cy="694046"/>
          </a:xfrm>
        </p:spPr>
        <p:txBody>
          <a:bodyPr anchor="ctr"/>
          <a:lstStyle/>
          <a:p>
            <a:pPr algn="l"/>
            <a:r>
              <a:rPr kumimoji="1" lang="en-US" altLang="ja-JP" sz="3600" spc="300" dirty="0">
                <a:solidFill>
                  <a:schemeClr val="bg1"/>
                </a:solidFill>
              </a:rPr>
              <a:t>ISET</a:t>
            </a:r>
            <a:endParaRPr kumimoji="1" lang="ja-JP" altLang="en-US" sz="3600" spc="300" dirty="0">
              <a:solidFill>
                <a:schemeClr val="bg1"/>
              </a:solidFill>
            </a:endParaRPr>
          </a:p>
        </p:txBody>
      </p:sp>
      <p:sp>
        <p:nvSpPr>
          <p:cNvPr id="22" name="スライド番号プレースホルダー 3">
            <a:extLst>
              <a:ext uri="{FF2B5EF4-FFF2-40B4-BE49-F238E27FC236}">
                <a16:creationId xmlns:a16="http://schemas.microsoft.com/office/drawing/2014/main" id="{3AB62FB9-0A60-BC4C-A7D9-75FA44102057}"/>
              </a:ext>
            </a:extLst>
          </p:cNvPr>
          <p:cNvSpPr txBox="1">
            <a:spLocks/>
          </p:cNvSpPr>
          <p:nvPr/>
        </p:nvSpPr>
        <p:spPr>
          <a:xfrm>
            <a:off x="17144001" y="9744350"/>
            <a:ext cx="907291" cy="5476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lang="en-US"/>
            </a:defPPr>
            <a:lvl1pPr marL="0" algn="r" defTabSz="457200" rtl="0" eaLnBrk="1" latinLnBrk="0" hangingPunct="1">
              <a:defRPr sz="6000" kern="1200">
                <a:solidFill>
                  <a:schemeClr val="tx2">
                    <a:lumMod val="20000"/>
                    <a:lumOff val="8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87164BF-D67A-46C0-81D2-5BAF67C00C80}" type="slidenum">
              <a:rPr lang="en-US" sz="3600" smtClean="0">
                <a:solidFill>
                  <a:schemeClr val="bg1"/>
                </a:solidFill>
              </a:rPr>
              <a:pPr/>
              <a:t>19</a:t>
            </a:fld>
            <a:endParaRPr lang="en-US" sz="3600" dirty="0">
              <a:solidFill>
                <a:schemeClr val="bg1"/>
              </a:solidFill>
            </a:endParaRP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4D3F81EC-2DE2-4440-9471-E2420343FB16}"/>
              </a:ext>
            </a:extLst>
          </p:cNvPr>
          <p:cNvCxnSpPr/>
          <p:nvPr/>
        </p:nvCxnSpPr>
        <p:spPr>
          <a:xfrm>
            <a:off x="824753" y="1165412"/>
            <a:ext cx="16319248" cy="0"/>
          </a:xfrm>
          <a:prstGeom prst="line">
            <a:avLst/>
          </a:prstGeom>
          <a:ln>
            <a:solidFill>
              <a:srgbClr val="D50408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4" name="テキスト プレースホルダー 11">
            <a:extLst>
              <a:ext uri="{FF2B5EF4-FFF2-40B4-BE49-F238E27FC236}">
                <a16:creationId xmlns:a16="http://schemas.microsoft.com/office/drawing/2014/main" id="{97E58726-8ED1-ED4E-B6D2-A7BD13D43D8C}"/>
              </a:ext>
            </a:extLst>
          </p:cNvPr>
          <p:cNvSpPr txBox="1">
            <a:spLocks/>
          </p:cNvSpPr>
          <p:nvPr/>
        </p:nvSpPr>
        <p:spPr>
          <a:xfrm>
            <a:off x="6885513" y="1605983"/>
            <a:ext cx="1576232" cy="77320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 defTabSz="1371417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2400" kern="1200" spc="300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Option1</a:t>
            </a:r>
          </a:p>
        </p:txBody>
      </p:sp>
      <p:sp>
        <p:nvSpPr>
          <p:cNvPr id="60" name="テキスト プレースホルダー 11">
            <a:extLst>
              <a:ext uri="{FF2B5EF4-FFF2-40B4-BE49-F238E27FC236}">
                <a16:creationId xmlns:a16="http://schemas.microsoft.com/office/drawing/2014/main" id="{359CBFDB-9DC3-3E44-9CA4-88206DB7ABEF}"/>
              </a:ext>
            </a:extLst>
          </p:cNvPr>
          <p:cNvSpPr txBox="1">
            <a:spLocks/>
          </p:cNvSpPr>
          <p:nvPr/>
        </p:nvSpPr>
        <p:spPr>
          <a:xfrm>
            <a:off x="8104527" y="5373113"/>
            <a:ext cx="1603930" cy="624867"/>
          </a:xfrm>
          <a:prstGeom prst="rect">
            <a:avLst/>
          </a:prstGeom>
        </p:spPr>
        <p:txBody>
          <a:bodyPr vert="horz" lIns="163275" tIns="81638" rIns="163275" bIns="81638" rtlCol="0" anchor="ctr">
            <a:noAutofit/>
          </a:bodyPr>
          <a:lstStyle>
            <a:lvl1pPr marL="0" indent="0" algn="ctr" defTabSz="1632753" rtl="0" eaLnBrk="1" latinLnBrk="0" hangingPunct="1">
              <a:lnSpc>
                <a:spcPct val="120000"/>
              </a:lnSpc>
              <a:spcBef>
                <a:spcPct val="20000"/>
              </a:spcBef>
              <a:buFont typeface="Arial" panose="020B0604020202020204" pitchFamily="34" charset="0"/>
              <a:buNone/>
              <a:defRPr sz="20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26612" indent="-510235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40941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57317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73693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90070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306446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122822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939199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solidFill>
                <a:srgbClr val="C00000"/>
              </a:solidFill>
            </a:endParaRPr>
          </a:p>
        </p:txBody>
      </p:sp>
      <p:graphicFrame>
        <p:nvGraphicFramePr>
          <p:cNvPr id="18" name="Chart 1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92593987"/>
              </p:ext>
            </p:extLst>
          </p:nvPr>
        </p:nvGraphicFramePr>
        <p:xfrm>
          <a:off x="824753" y="1605983"/>
          <a:ext cx="16319248" cy="76237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9" name="タイトル 12">
            <a:extLst>
              <a:ext uri="{FF2B5EF4-FFF2-40B4-BE49-F238E27FC236}">
                <a16:creationId xmlns:a16="http://schemas.microsoft.com/office/drawing/2014/main" id="{3DF7C43C-59E0-D84F-98F4-0DEFA0FDE27D}"/>
              </a:ext>
            </a:extLst>
          </p:cNvPr>
          <p:cNvSpPr txBox="1">
            <a:spLocks/>
          </p:cNvSpPr>
          <p:nvPr/>
        </p:nvSpPr>
        <p:spPr>
          <a:xfrm>
            <a:off x="824752" y="192951"/>
            <a:ext cx="16509363" cy="9724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137141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5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ka-GE" altLang="ja-JP" b="1" dirty="0">
                <a:solidFill>
                  <a:srgbClr val="860000"/>
                </a:solidFill>
              </a:rPr>
              <a:t>რაოდენობრივი</a:t>
            </a:r>
            <a:r>
              <a:rPr lang="en-US" altLang="ja-JP" b="1" dirty="0">
                <a:solidFill>
                  <a:srgbClr val="860000"/>
                </a:solidFill>
              </a:rPr>
              <a:t> </a:t>
            </a:r>
            <a:r>
              <a:rPr lang="ka-GE" altLang="ja-JP" dirty="0">
                <a:solidFill>
                  <a:srgbClr val="1F90B3"/>
                </a:solidFill>
              </a:rPr>
              <a:t>ანალიზი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52269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4321"/>
    </mc:Choice>
    <mc:Fallback xmlns="">
      <p:transition advTm="432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2EC8B536-B8AC-F14A-99B0-5E01DA9632A8}"/>
              </a:ext>
            </a:extLst>
          </p:cNvPr>
          <p:cNvGrpSpPr/>
          <p:nvPr/>
        </p:nvGrpSpPr>
        <p:grpSpPr>
          <a:xfrm>
            <a:off x="0" y="9690245"/>
            <a:ext cx="18288000" cy="595168"/>
            <a:chOff x="0" y="9690245"/>
            <a:chExt cx="18288000" cy="595168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ED73AAF-FFCE-E54F-8DCB-3C7C7177C13B}"/>
                </a:ext>
              </a:extLst>
            </p:cNvPr>
            <p:cNvSpPr/>
            <p:nvPr/>
          </p:nvSpPr>
          <p:spPr>
            <a:xfrm>
              <a:off x="14014580" y="9690245"/>
              <a:ext cx="4273420" cy="595168"/>
            </a:xfrm>
            <a:prstGeom prst="rect">
              <a:avLst/>
            </a:prstGeom>
            <a:solidFill>
              <a:srgbClr val="D5040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F13EEDB1-822D-5C49-A107-E71FB490B5F1}"/>
                </a:ext>
              </a:extLst>
            </p:cNvPr>
            <p:cNvSpPr/>
            <p:nvPr/>
          </p:nvSpPr>
          <p:spPr>
            <a:xfrm>
              <a:off x="4273420" y="9690245"/>
              <a:ext cx="9741159" cy="595168"/>
            </a:xfrm>
            <a:prstGeom prst="rect">
              <a:avLst/>
            </a:prstGeom>
            <a:solidFill>
              <a:srgbClr val="A5000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4550E664-8DD1-834C-8160-EBCBB1D9F85B}"/>
                </a:ext>
              </a:extLst>
            </p:cNvPr>
            <p:cNvSpPr/>
            <p:nvPr/>
          </p:nvSpPr>
          <p:spPr>
            <a:xfrm>
              <a:off x="0" y="9690245"/>
              <a:ext cx="4273420" cy="595168"/>
            </a:xfrm>
            <a:prstGeom prst="rect">
              <a:avLst/>
            </a:prstGeom>
            <a:solidFill>
              <a:srgbClr val="D5040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</p:grpSp>
      <p:sp>
        <p:nvSpPr>
          <p:cNvPr id="17" name="Slide Number Placeholder 2">
            <a:extLst>
              <a:ext uri="{FF2B5EF4-FFF2-40B4-BE49-F238E27FC236}">
                <a16:creationId xmlns:a16="http://schemas.microsoft.com/office/drawing/2014/main" id="{73CC8BAB-332F-054F-B950-131FA98DA04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71715" y="9627225"/>
            <a:ext cx="1586603" cy="694046"/>
          </a:xfrm>
        </p:spPr>
        <p:txBody>
          <a:bodyPr anchor="ctr"/>
          <a:lstStyle/>
          <a:p>
            <a:pPr algn="l"/>
            <a:r>
              <a:rPr kumimoji="1" lang="en-US" altLang="ja-JP" sz="3600" spc="300" dirty="0">
                <a:solidFill>
                  <a:schemeClr val="bg1"/>
                </a:solidFill>
              </a:rPr>
              <a:t>ISET</a:t>
            </a:r>
            <a:endParaRPr kumimoji="1" lang="ja-JP" altLang="en-US" sz="3600" spc="300" dirty="0">
              <a:solidFill>
                <a:schemeClr val="bg1"/>
              </a:solidFill>
            </a:endParaRPr>
          </a:p>
        </p:txBody>
      </p:sp>
      <p:sp>
        <p:nvSpPr>
          <p:cNvPr id="22" name="スライド番号プレースホルダー 3">
            <a:extLst>
              <a:ext uri="{FF2B5EF4-FFF2-40B4-BE49-F238E27FC236}">
                <a16:creationId xmlns:a16="http://schemas.microsoft.com/office/drawing/2014/main" id="{3AB62FB9-0A60-BC4C-A7D9-75FA44102057}"/>
              </a:ext>
            </a:extLst>
          </p:cNvPr>
          <p:cNvSpPr txBox="1">
            <a:spLocks/>
          </p:cNvSpPr>
          <p:nvPr/>
        </p:nvSpPr>
        <p:spPr>
          <a:xfrm>
            <a:off x="17144001" y="9744350"/>
            <a:ext cx="907291" cy="5476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lang="en-US"/>
            </a:defPPr>
            <a:lvl1pPr marL="0" algn="r" defTabSz="457200" rtl="0" eaLnBrk="1" latinLnBrk="0" hangingPunct="1">
              <a:defRPr sz="6000" kern="1200">
                <a:solidFill>
                  <a:schemeClr val="tx2">
                    <a:lumMod val="20000"/>
                    <a:lumOff val="8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87164BF-D67A-46C0-81D2-5BAF67C00C80}" type="slidenum">
              <a:rPr lang="en-US" sz="3600" smtClean="0">
                <a:solidFill>
                  <a:schemeClr val="bg1"/>
                </a:solidFill>
              </a:rPr>
              <a:pPr/>
              <a:t>2</a:t>
            </a:fld>
            <a:endParaRPr lang="en-US" sz="3600" dirty="0">
              <a:solidFill>
                <a:schemeClr val="bg1"/>
              </a:solidFill>
            </a:endParaRP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4D3F81EC-2DE2-4440-9471-E2420343FB16}"/>
              </a:ext>
            </a:extLst>
          </p:cNvPr>
          <p:cNvCxnSpPr/>
          <p:nvPr/>
        </p:nvCxnSpPr>
        <p:spPr>
          <a:xfrm>
            <a:off x="824753" y="1165412"/>
            <a:ext cx="16319248" cy="0"/>
          </a:xfrm>
          <a:prstGeom prst="line">
            <a:avLst/>
          </a:prstGeom>
          <a:ln>
            <a:solidFill>
              <a:srgbClr val="D50408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5" name="タイトル 12">
            <a:extLst>
              <a:ext uri="{FF2B5EF4-FFF2-40B4-BE49-F238E27FC236}">
                <a16:creationId xmlns:a16="http://schemas.microsoft.com/office/drawing/2014/main" id="{D2F8D615-1EFF-49CA-8EAE-45B66F2B02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4752" y="192951"/>
            <a:ext cx="16509363" cy="972462"/>
          </a:xfrm>
        </p:spPr>
        <p:txBody>
          <a:bodyPr>
            <a:normAutofit/>
          </a:bodyPr>
          <a:lstStyle/>
          <a:p>
            <a:pPr algn="l"/>
            <a:r>
              <a:rPr lang="ka-GE" altLang="ja-JP" b="1" dirty="0">
                <a:solidFill>
                  <a:srgbClr val="860000"/>
                </a:solidFill>
              </a:rPr>
              <a:t>კვლევის </a:t>
            </a:r>
            <a:r>
              <a:rPr lang="ka-GE" b="1" dirty="0">
                <a:solidFill>
                  <a:srgbClr val="860000"/>
                </a:solidFill>
              </a:rPr>
              <a:t>ორგანიზება</a:t>
            </a:r>
            <a:r>
              <a:rPr lang="ka-GE" b="1" dirty="0"/>
              <a:t> </a:t>
            </a:r>
            <a:r>
              <a:rPr lang="ka-GE" dirty="0">
                <a:solidFill>
                  <a:srgbClr val="1F90B3"/>
                </a:solidFill>
              </a:rPr>
              <a:t>და დროის განსაზღვრა</a:t>
            </a:r>
            <a:r>
              <a:rPr lang="en-US" altLang="ja-JP" dirty="0">
                <a:solidFill>
                  <a:srgbClr val="1F90B3"/>
                </a:solidFill>
              </a:rPr>
              <a:t> </a:t>
            </a:r>
            <a:endParaRPr lang="ja-JP" altLang="en-US" dirty="0">
              <a:solidFill>
                <a:srgbClr val="1F90B3"/>
              </a:solidFill>
            </a:endParaRPr>
          </a:p>
        </p:txBody>
      </p:sp>
      <p:sp>
        <p:nvSpPr>
          <p:cNvPr id="39" name="円/楕円 1">
            <a:extLst>
              <a:ext uri="{FF2B5EF4-FFF2-40B4-BE49-F238E27FC236}">
                <a16:creationId xmlns:a16="http://schemas.microsoft.com/office/drawing/2014/main" id="{ED942CC8-AE81-405D-BB30-125BFB72DFBE}"/>
              </a:ext>
            </a:extLst>
          </p:cNvPr>
          <p:cNvSpPr/>
          <p:nvPr/>
        </p:nvSpPr>
        <p:spPr>
          <a:xfrm>
            <a:off x="8438682" y="2929163"/>
            <a:ext cx="1553510" cy="1553510"/>
          </a:xfrm>
          <a:prstGeom prst="ellipse">
            <a:avLst/>
          </a:prstGeom>
          <a:solidFill>
            <a:schemeClr val="bg1">
              <a:lumMod val="95000"/>
            </a:schemeClr>
          </a:solidFill>
          <a:ln w="127000" cmpd="sng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30" name="Title 2">
            <a:extLst>
              <a:ext uri="{FF2B5EF4-FFF2-40B4-BE49-F238E27FC236}">
                <a16:creationId xmlns:a16="http://schemas.microsoft.com/office/drawing/2014/main" id="{1901850B-203C-714A-A565-CC1C8E9F3BB9}"/>
              </a:ext>
            </a:extLst>
          </p:cNvPr>
          <p:cNvSpPr txBox="1">
            <a:spLocks/>
          </p:cNvSpPr>
          <p:nvPr/>
        </p:nvSpPr>
        <p:spPr>
          <a:xfrm>
            <a:off x="824751" y="1689149"/>
            <a:ext cx="16319249" cy="58414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137141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5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ka-GE" sz="3200" b="1" dirty="0"/>
              <a:t>კვლევის პერიოდი</a:t>
            </a:r>
            <a:r>
              <a:rPr lang="en-GB" sz="3200" dirty="0"/>
              <a:t>:</a:t>
            </a:r>
            <a:r>
              <a:rPr lang="ka-GE" sz="3200" dirty="0"/>
              <a:t> </a:t>
            </a:r>
            <a:r>
              <a:rPr lang="ka-GE" sz="3200" dirty="0">
                <a:solidFill>
                  <a:srgbClr val="1F3F67"/>
                </a:solidFill>
              </a:rPr>
              <a:t>ნოემბერი, 2019 </a:t>
            </a:r>
            <a:r>
              <a:rPr lang="en-GB" sz="3200" dirty="0">
                <a:solidFill>
                  <a:srgbClr val="1F3F67"/>
                </a:solidFill>
              </a:rPr>
              <a:t>-</a:t>
            </a:r>
            <a:r>
              <a:rPr lang="ka-GE" sz="3200" dirty="0">
                <a:solidFill>
                  <a:srgbClr val="1F3F67"/>
                </a:solidFill>
              </a:rPr>
              <a:t> დეკემბერი,</a:t>
            </a:r>
            <a:r>
              <a:rPr lang="en-GB" sz="3200" dirty="0">
                <a:solidFill>
                  <a:srgbClr val="1F3F67"/>
                </a:solidFill>
              </a:rPr>
              <a:t> 2020</a:t>
            </a:r>
            <a:endParaRPr lang="en-US" sz="3200" dirty="0">
              <a:solidFill>
                <a:srgbClr val="1F3F67"/>
              </a:solidFill>
            </a:endParaRPr>
          </a:p>
        </p:txBody>
      </p:sp>
      <p:sp>
        <p:nvSpPr>
          <p:cNvPr id="32" name="テキスト プレースホルダー 11">
            <a:extLst>
              <a:ext uri="{FF2B5EF4-FFF2-40B4-BE49-F238E27FC236}">
                <a16:creationId xmlns:a16="http://schemas.microsoft.com/office/drawing/2014/main" id="{23FAD486-E0F5-8943-B459-173393B15E94}"/>
              </a:ext>
            </a:extLst>
          </p:cNvPr>
          <p:cNvSpPr txBox="1">
            <a:spLocks/>
          </p:cNvSpPr>
          <p:nvPr/>
        </p:nvSpPr>
        <p:spPr>
          <a:xfrm>
            <a:off x="2208148" y="3382221"/>
            <a:ext cx="6732646" cy="773203"/>
          </a:xfrm>
          <a:prstGeom prst="rect">
            <a:avLst/>
          </a:prstGeom>
        </p:spPr>
        <p:txBody>
          <a:bodyPr vert="horz" lIns="163275" tIns="81638" rIns="163275" bIns="81638" rtlCol="0" anchor="t">
            <a:noAutofit/>
          </a:bodyPr>
          <a:lstStyle>
            <a:lvl1pPr marL="0" indent="0" algn="l" defTabSz="1632753" rtl="0" eaLnBrk="1" latinLnBrk="0" hangingPunct="1">
              <a:lnSpc>
                <a:spcPct val="120000"/>
              </a:lnSpc>
              <a:spcBef>
                <a:spcPct val="20000"/>
              </a:spcBef>
              <a:buFont typeface="Arial" panose="020B0604020202020204" pitchFamily="34" charset="0"/>
              <a:buNone/>
              <a:defRPr sz="3200" kern="1200" spc="300" baseline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1pPr>
            <a:lvl2pPr marL="1326612" indent="-510235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40941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57317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73693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90070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306446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122822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939199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lnSpc>
                <a:spcPct val="150000"/>
              </a:lnSpc>
              <a:buNone/>
            </a:pPr>
            <a:r>
              <a:rPr lang="ka-GE" sz="2400" dirty="0"/>
              <a:t>სამაგიდო კვლევა</a:t>
            </a:r>
            <a:r>
              <a:rPr lang="en-US" sz="2400" dirty="0"/>
              <a:t> </a:t>
            </a:r>
            <a:r>
              <a:rPr lang="ka-GE" sz="2400" dirty="0"/>
              <a:t>და იურიდიული მიმოხილვა</a:t>
            </a:r>
            <a:endParaRPr lang="en-US" sz="2400" dirty="0"/>
          </a:p>
        </p:txBody>
      </p:sp>
      <p:sp>
        <p:nvSpPr>
          <p:cNvPr id="33" name="テキスト プレースホルダー 11">
            <a:extLst>
              <a:ext uri="{FF2B5EF4-FFF2-40B4-BE49-F238E27FC236}">
                <a16:creationId xmlns:a16="http://schemas.microsoft.com/office/drawing/2014/main" id="{53BFCB1A-E0A0-EE48-AE39-30E5E860A88F}"/>
              </a:ext>
            </a:extLst>
          </p:cNvPr>
          <p:cNvSpPr txBox="1">
            <a:spLocks/>
          </p:cNvSpPr>
          <p:nvPr/>
        </p:nvSpPr>
        <p:spPr>
          <a:xfrm>
            <a:off x="2208148" y="5237239"/>
            <a:ext cx="6349633" cy="773203"/>
          </a:xfrm>
          <a:prstGeom prst="rect">
            <a:avLst/>
          </a:prstGeom>
        </p:spPr>
        <p:txBody>
          <a:bodyPr vert="horz" lIns="163275" tIns="81638" rIns="163275" bIns="81638" rtlCol="0" anchor="t">
            <a:noAutofit/>
          </a:bodyPr>
          <a:lstStyle>
            <a:lvl1pPr marL="0" indent="0" algn="l" defTabSz="1632753" rtl="0" eaLnBrk="1" latinLnBrk="0" hangingPunct="1">
              <a:lnSpc>
                <a:spcPct val="120000"/>
              </a:lnSpc>
              <a:spcBef>
                <a:spcPct val="20000"/>
              </a:spcBef>
              <a:buFont typeface="Arial" panose="020B0604020202020204" pitchFamily="34" charset="0"/>
              <a:buNone/>
              <a:defRPr sz="3200" kern="1200" spc="300" baseline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1pPr>
            <a:lvl2pPr marL="1326612" indent="-510235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40941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57317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73693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90070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306446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122822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939199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lnSpc>
                <a:spcPct val="150000"/>
              </a:lnSpc>
              <a:buNone/>
            </a:pPr>
            <a:r>
              <a:rPr lang="ka-GE" sz="2400" dirty="0"/>
              <a:t>სამმხრივი კომისიისთვის </a:t>
            </a:r>
            <a:r>
              <a:rPr lang="en-GB" sz="2400" dirty="0"/>
              <a:t>RIA–</a:t>
            </a:r>
            <a:r>
              <a:rPr lang="ka-GE" sz="2400" dirty="0"/>
              <a:t>ს თემების პრეზენტაცია</a:t>
            </a:r>
            <a:endParaRPr lang="en-GB" sz="2400" dirty="0"/>
          </a:p>
        </p:txBody>
      </p:sp>
      <p:sp>
        <p:nvSpPr>
          <p:cNvPr id="42" name="テキスト プレースホルダー 11">
            <a:extLst>
              <a:ext uri="{FF2B5EF4-FFF2-40B4-BE49-F238E27FC236}">
                <a16:creationId xmlns:a16="http://schemas.microsoft.com/office/drawing/2014/main" id="{C60E96DF-CA1E-2748-ADA6-8C68B79AFD1D}"/>
              </a:ext>
            </a:extLst>
          </p:cNvPr>
          <p:cNvSpPr txBox="1">
            <a:spLocks/>
          </p:cNvSpPr>
          <p:nvPr/>
        </p:nvSpPr>
        <p:spPr>
          <a:xfrm>
            <a:off x="2208148" y="7444253"/>
            <a:ext cx="6732646" cy="773203"/>
          </a:xfrm>
          <a:prstGeom prst="rect">
            <a:avLst/>
          </a:prstGeom>
        </p:spPr>
        <p:txBody>
          <a:bodyPr vert="horz" lIns="163275" tIns="81638" rIns="163275" bIns="81638" rtlCol="0" anchor="t">
            <a:noAutofit/>
          </a:bodyPr>
          <a:lstStyle>
            <a:lvl1pPr marL="0" indent="0" algn="l" defTabSz="1632753" rtl="0" eaLnBrk="1" latinLnBrk="0" hangingPunct="1">
              <a:lnSpc>
                <a:spcPct val="120000"/>
              </a:lnSpc>
              <a:spcBef>
                <a:spcPct val="20000"/>
              </a:spcBef>
              <a:buFont typeface="Arial" panose="020B0604020202020204" pitchFamily="34" charset="0"/>
              <a:buNone/>
              <a:defRPr sz="3200" kern="1200" spc="300" baseline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1pPr>
            <a:lvl2pPr marL="1326612" indent="-510235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40941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57317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73693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90070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306446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122822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939199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lnSpc>
                <a:spcPct val="150000"/>
              </a:lnSpc>
              <a:buNone/>
            </a:pPr>
            <a:r>
              <a:rPr lang="ka-GE" sz="2400" dirty="0"/>
              <a:t>მონაცემების შეგროვება</a:t>
            </a:r>
            <a:r>
              <a:rPr lang="en-GB" sz="24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44" name="テキスト プレースホルダー 11">
            <a:extLst>
              <a:ext uri="{FF2B5EF4-FFF2-40B4-BE49-F238E27FC236}">
                <a16:creationId xmlns:a16="http://schemas.microsoft.com/office/drawing/2014/main" id="{8B7056B2-4DE7-5F4E-9C9E-6E8E0BECBCAC}"/>
              </a:ext>
            </a:extLst>
          </p:cNvPr>
          <p:cNvSpPr txBox="1">
            <a:spLocks/>
          </p:cNvSpPr>
          <p:nvPr/>
        </p:nvSpPr>
        <p:spPr>
          <a:xfrm>
            <a:off x="10174260" y="3345651"/>
            <a:ext cx="6732646" cy="773203"/>
          </a:xfrm>
          <a:prstGeom prst="rect">
            <a:avLst/>
          </a:prstGeom>
        </p:spPr>
        <p:txBody>
          <a:bodyPr vert="horz" lIns="163275" tIns="81638" rIns="163275" bIns="81638" rtlCol="0" anchor="t">
            <a:noAutofit/>
          </a:bodyPr>
          <a:lstStyle>
            <a:lvl1pPr marL="0" indent="0" algn="l" defTabSz="1632753" rtl="0" eaLnBrk="1" latinLnBrk="0" hangingPunct="1">
              <a:lnSpc>
                <a:spcPct val="120000"/>
              </a:lnSpc>
              <a:spcBef>
                <a:spcPct val="20000"/>
              </a:spcBef>
              <a:buFont typeface="Arial" panose="020B0604020202020204" pitchFamily="34" charset="0"/>
              <a:buNone/>
              <a:defRPr sz="3200" kern="1200" spc="300" baseline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1pPr>
            <a:lvl2pPr marL="1326612" indent="-510235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40941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57317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73693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90070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306446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122822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939199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2400" dirty="0">
              <a:solidFill>
                <a:schemeClr val="tx1"/>
              </a:solidFill>
              <a:latin typeface="+mn-lt"/>
            </a:endParaRPr>
          </a:p>
          <a:p>
            <a:endParaRPr lang="en-US" sz="2400" spc="0" dirty="0"/>
          </a:p>
        </p:txBody>
      </p:sp>
      <p:sp>
        <p:nvSpPr>
          <p:cNvPr id="45" name="テキスト プレースホルダー 11">
            <a:extLst>
              <a:ext uri="{FF2B5EF4-FFF2-40B4-BE49-F238E27FC236}">
                <a16:creationId xmlns:a16="http://schemas.microsoft.com/office/drawing/2014/main" id="{29F5C7FF-9287-F846-A0A0-FF2470DC19CA}"/>
              </a:ext>
            </a:extLst>
          </p:cNvPr>
          <p:cNvSpPr txBox="1">
            <a:spLocks/>
          </p:cNvSpPr>
          <p:nvPr/>
        </p:nvSpPr>
        <p:spPr>
          <a:xfrm>
            <a:off x="9768276" y="5278401"/>
            <a:ext cx="6732646" cy="773203"/>
          </a:xfrm>
          <a:prstGeom prst="rect">
            <a:avLst/>
          </a:prstGeom>
        </p:spPr>
        <p:txBody>
          <a:bodyPr vert="horz" lIns="163275" tIns="81638" rIns="163275" bIns="81638" rtlCol="0" anchor="t">
            <a:noAutofit/>
          </a:bodyPr>
          <a:lstStyle>
            <a:lvl1pPr marL="0" indent="0" algn="l" defTabSz="1632753" rtl="0" eaLnBrk="1" latinLnBrk="0" hangingPunct="1">
              <a:lnSpc>
                <a:spcPct val="120000"/>
              </a:lnSpc>
              <a:spcBef>
                <a:spcPct val="20000"/>
              </a:spcBef>
              <a:buFont typeface="Arial" panose="020B0604020202020204" pitchFamily="34" charset="0"/>
              <a:buNone/>
              <a:defRPr sz="3200" kern="1200" spc="300" baseline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1pPr>
            <a:lvl2pPr marL="1326612" indent="-510235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40941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57317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73693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90070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306446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122822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939199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lnSpc>
                <a:spcPct val="150000"/>
              </a:lnSpc>
              <a:buNone/>
            </a:pPr>
            <a:r>
              <a:rPr lang="en-US" sz="2400" dirty="0" err="1"/>
              <a:t>თვისებრივი</a:t>
            </a:r>
            <a:r>
              <a:rPr lang="ka-GE" sz="2400" dirty="0"/>
              <a:t> და</a:t>
            </a:r>
            <a:r>
              <a:rPr lang="en-US" sz="2400" dirty="0"/>
              <a:t> </a:t>
            </a:r>
            <a:r>
              <a:rPr lang="en-US" sz="2400" dirty="0" err="1"/>
              <a:t>რაოდენობრივი</a:t>
            </a:r>
            <a:r>
              <a:rPr lang="en-US" sz="2400" dirty="0"/>
              <a:t> </a:t>
            </a:r>
            <a:r>
              <a:rPr lang="ka-GE" sz="2400" dirty="0"/>
              <a:t>ანალიზი</a:t>
            </a:r>
            <a:endParaRPr lang="en-US" sz="2400" dirty="0"/>
          </a:p>
        </p:txBody>
      </p:sp>
      <p:sp>
        <p:nvSpPr>
          <p:cNvPr id="46" name="テキスト プレースホルダー 11">
            <a:extLst>
              <a:ext uri="{FF2B5EF4-FFF2-40B4-BE49-F238E27FC236}">
                <a16:creationId xmlns:a16="http://schemas.microsoft.com/office/drawing/2014/main" id="{20EA1276-19D4-8740-8DD6-7CA2F78CC8A8}"/>
              </a:ext>
            </a:extLst>
          </p:cNvPr>
          <p:cNvSpPr txBox="1">
            <a:spLocks/>
          </p:cNvSpPr>
          <p:nvPr/>
        </p:nvSpPr>
        <p:spPr>
          <a:xfrm>
            <a:off x="9768276" y="7205609"/>
            <a:ext cx="6949238" cy="773203"/>
          </a:xfrm>
          <a:prstGeom prst="rect">
            <a:avLst/>
          </a:prstGeom>
        </p:spPr>
        <p:txBody>
          <a:bodyPr vert="horz" lIns="163275" tIns="81638" rIns="163275" bIns="81638" rtlCol="0" anchor="t">
            <a:noAutofit/>
          </a:bodyPr>
          <a:lstStyle>
            <a:lvl1pPr marL="0" indent="0" algn="l" defTabSz="1632753" rtl="0" eaLnBrk="1" latinLnBrk="0" hangingPunct="1">
              <a:lnSpc>
                <a:spcPct val="120000"/>
              </a:lnSpc>
              <a:spcBef>
                <a:spcPct val="20000"/>
              </a:spcBef>
              <a:buFont typeface="Arial" panose="020B0604020202020204" pitchFamily="34" charset="0"/>
              <a:buNone/>
              <a:defRPr sz="3200" kern="1200" spc="300" baseline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1pPr>
            <a:lvl2pPr marL="1326612" indent="-510235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40941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57317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73693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90070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306446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122822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939199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lnSpc>
                <a:spcPct val="150000"/>
              </a:lnSpc>
              <a:buNone/>
            </a:pPr>
            <a:r>
              <a:rPr lang="ka-GE" sz="2400" dirty="0"/>
              <a:t>ცვლილებები საქართველოს შრომის კანონმდებლობაში და ანგარიშის განახლება</a:t>
            </a:r>
            <a:endParaRPr lang="en-GB" sz="2400" dirty="0">
              <a:solidFill>
                <a:schemeClr val="tx1"/>
              </a:solidFill>
            </a:endParaRPr>
          </a:p>
        </p:txBody>
      </p:sp>
      <p:sp>
        <p:nvSpPr>
          <p:cNvPr id="48" name="テキスト プレースホルダー 11">
            <a:extLst>
              <a:ext uri="{FF2B5EF4-FFF2-40B4-BE49-F238E27FC236}">
                <a16:creationId xmlns:a16="http://schemas.microsoft.com/office/drawing/2014/main" id="{CAAFDC30-4AB7-4789-AB86-A3538D4C875F}"/>
              </a:ext>
            </a:extLst>
          </p:cNvPr>
          <p:cNvSpPr txBox="1">
            <a:spLocks/>
          </p:cNvSpPr>
          <p:nvPr/>
        </p:nvSpPr>
        <p:spPr>
          <a:xfrm>
            <a:off x="9768275" y="3345650"/>
            <a:ext cx="7935179" cy="773203"/>
          </a:xfrm>
          <a:prstGeom prst="rect">
            <a:avLst/>
          </a:prstGeom>
        </p:spPr>
        <p:txBody>
          <a:bodyPr vert="horz" lIns="163275" tIns="81638" rIns="163275" bIns="81638" rtlCol="0" anchor="t">
            <a:noAutofit/>
          </a:bodyPr>
          <a:lstStyle>
            <a:lvl1pPr marL="0" indent="0" algn="l" defTabSz="1632753" rtl="0" eaLnBrk="1" latinLnBrk="0" hangingPunct="1">
              <a:lnSpc>
                <a:spcPct val="120000"/>
              </a:lnSpc>
              <a:spcBef>
                <a:spcPct val="20000"/>
              </a:spcBef>
              <a:buFont typeface="Arial" panose="020B0604020202020204" pitchFamily="34" charset="0"/>
              <a:buNone/>
              <a:defRPr sz="3200" kern="1200" spc="300" baseline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1pPr>
            <a:lvl2pPr marL="1326612" indent="-510235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40941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57317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73693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90070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306446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122822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939199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lnSpc>
                <a:spcPct val="150000"/>
              </a:lnSpc>
              <a:buNone/>
            </a:pPr>
            <a:r>
              <a:rPr lang="ka-GE" sz="2400" dirty="0"/>
              <a:t>კონსულტაციები დაინტერესებულ მხარეებთან</a:t>
            </a:r>
            <a:endParaRPr lang="en-GB" sz="2400" dirty="0"/>
          </a:p>
        </p:txBody>
      </p:sp>
      <p:sp>
        <p:nvSpPr>
          <p:cNvPr id="50" name="円/楕円 1">
            <a:extLst>
              <a:ext uri="{FF2B5EF4-FFF2-40B4-BE49-F238E27FC236}">
                <a16:creationId xmlns:a16="http://schemas.microsoft.com/office/drawing/2014/main" id="{F22C5D6A-3E9E-4D9B-9E30-70365498B25B}"/>
              </a:ext>
            </a:extLst>
          </p:cNvPr>
          <p:cNvSpPr/>
          <p:nvPr/>
        </p:nvSpPr>
        <p:spPr>
          <a:xfrm>
            <a:off x="1025409" y="2955496"/>
            <a:ext cx="1553510" cy="1553510"/>
          </a:xfrm>
          <a:prstGeom prst="ellipse">
            <a:avLst/>
          </a:prstGeom>
          <a:solidFill>
            <a:schemeClr val="bg1">
              <a:lumMod val="95000"/>
            </a:schemeClr>
          </a:solidFill>
          <a:ln w="127000" cmpd="sng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pic>
        <p:nvPicPr>
          <p:cNvPr id="51" name="Picture 50" descr="Icon&#10;&#10;Description automatically generated">
            <a:extLst>
              <a:ext uri="{FF2B5EF4-FFF2-40B4-BE49-F238E27FC236}">
                <a16:creationId xmlns:a16="http://schemas.microsoft.com/office/drawing/2014/main" id="{867AEDA6-30E7-4C38-B1C9-78CAA72431B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8176" y="3319944"/>
            <a:ext cx="972462" cy="972462"/>
          </a:xfrm>
          <a:prstGeom prst="rect">
            <a:avLst/>
          </a:prstGeom>
        </p:spPr>
      </p:pic>
      <p:sp>
        <p:nvSpPr>
          <p:cNvPr id="52" name="円/楕円 1">
            <a:extLst>
              <a:ext uri="{FF2B5EF4-FFF2-40B4-BE49-F238E27FC236}">
                <a16:creationId xmlns:a16="http://schemas.microsoft.com/office/drawing/2014/main" id="{6AA8B11A-36AA-434D-85F9-EAE54A6850A5}"/>
              </a:ext>
            </a:extLst>
          </p:cNvPr>
          <p:cNvSpPr/>
          <p:nvPr/>
        </p:nvSpPr>
        <p:spPr>
          <a:xfrm>
            <a:off x="1025409" y="4986339"/>
            <a:ext cx="1553510" cy="1553510"/>
          </a:xfrm>
          <a:prstGeom prst="ellipse">
            <a:avLst/>
          </a:prstGeom>
          <a:solidFill>
            <a:schemeClr val="bg1">
              <a:lumMod val="95000"/>
            </a:schemeClr>
          </a:solidFill>
          <a:ln w="127000" cmpd="sng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53" name="円/楕円 1">
            <a:extLst>
              <a:ext uri="{FF2B5EF4-FFF2-40B4-BE49-F238E27FC236}">
                <a16:creationId xmlns:a16="http://schemas.microsoft.com/office/drawing/2014/main" id="{9592AD82-B29E-4402-88E3-C939ECEE616C}"/>
              </a:ext>
            </a:extLst>
          </p:cNvPr>
          <p:cNvSpPr/>
          <p:nvPr/>
        </p:nvSpPr>
        <p:spPr>
          <a:xfrm>
            <a:off x="1017652" y="7028849"/>
            <a:ext cx="1553510" cy="1553510"/>
          </a:xfrm>
          <a:prstGeom prst="ellipse">
            <a:avLst/>
          </a:prstGeom>
          <a:solidFill>
            <a:schemeClr val="bg1">
              <a:lumMod val="95000"/>
            </a:schemeClr>
          </a:solidFill>
          <a:ln w="127000" cmpd="sng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54" name="円/楕円 1">
            <a:extLst>
              <a:ext uri="{FF2B5EF4-FFF2-40B4-BE49-F238E27FC236}">
                <a16:creationId xmlns:a16="http://schemas.microsoft.com/office/drawing/2014/main" id="{E7DD3754-3A23-46DE-83E6-1CB1710EE79B}"/>
              </a:ext>
            </a:extLst>
          </p:cNvPr>
          <p:cNvSpPr/>
          <p:nvPr/>
        </p:nvSpPr>
        <p:spPr>
          <a:xfrm>
            <a:off x="8438682" y="5006410"/>
            <a:ext cx="1553510" cy="1553510"/>
          </a:xfrm>
          <a:prstGeom prst="ellipse">
            <a:avLst/>
          </a:prstGeom>
          <a:solidFill>
            <a:schemeClr val="bg1">
              <a:lumMod val="95000"/>
            </a:schemeClr>
          </a:solidFill>
          <a:ln w="127000" cmpd="sng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55" name="円/楕円 1">
            <a:extLst>
              <a:ext uri="{FF2B5EF4-FFF2-40B4-BE49-F238E27FC236}">
                <a16:creationId xmlns:a16="http://schemas.microsoft.com/office/drawing/2014/main" id="{7CB7C0C5-5C10-4E98-A679-62FA5F970645}"/>
              </a:ext>
            </a:extLst>
          </p:cNvPr>
          <p:cNvSpPr/>
          <p:nvPr/>
        </p:nvSpPr>
        <p:spPr>
          <a:xfrm>
            <a:off x="8438682" y="7028849"/>
            <a:ext cx="1553510" cy="1553510"/>
          </a:xfrm>
          <a:prstGeom prst="ellipse">
            <a:avLst/>
          </a:prstGeom>
          <a:solidFill>
            <a:schemeClr val="bg1">
              <a:lumMod val="95000"/>
            </a:schemeClr>
          </a:solidFill>
          <a:ln w="127000" cmpd="sng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pic>
        <p:nvPicPr>
          <p:cNvPr id="56" name="Picture 55" descr="Icon&#10;&#10;Description automatically generated">
            <a:extLst>
              <a:ext uri="{FF2B5EF4-FFF2-40B4-BE49-F238E27FC236}">
                <a16:creationId xmlns:a16="http://schemas.microsoft.com/office/drawing/2014/main" id="{0420FD4D-114A-4F3C-A4BB-0F3687B8955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6749" y="5121854"/>
            <a:ext cx="1396631" cy="1336404"/>
          </a:xfrm>
          <a:prstGeom prst="rect">
            <a:avLst/>
          </a:prstGeom>
        </p:spPr>
      </p:pic>
      <p:pic>
        <p:nvPicPr>
          <p:cNvPr id="57" name="Picture 56" descr="Icon&#10;&#10;Description automatically generated">
            <a:extLst>
              <a:ext uri="{FF2B5EF4-FFF2-40B4-BE49-F238E27FC236}">
                <a16:creationId xmlns:a16="http://schemas.microsoft.com/office/drawing/2014/main" id="{66D6DF63-898F-4C85-B892-B1DED760081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488" y="7071667"/>
            <a:ext cx="1439351" cy="1439351"/>
          </a:xfrm>
          <a:prstGeom prst="rect">
            <a:avLst/>
          </a:prstGeom>
        </p:spPr>
      </p:pic>
      <p:pic>
        <p:nvPicPr>
          <p:cNvPr id="58" name="Picture 57" descr="Icon&#10;&#10;Description automatically generated">
            <a:extLst>
              <a:ext uri="{FF2B5EF4-FFF2-40B4-BE49-F238E27FC236}">
                <a16:creationId xmlns:a16="http://schemas.microsoft.com/office/drawing/2014/main" id="{1000701B-F048-43CC-9250-FC6044DD10A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7781" y="2947661"/>
            <a:ext cx="1315311" cy="1315311"/>
          </a:xfrm>
          <a:prstGeom prst="rect">
            <a:avLst/>
          </a:prstGeom>
        </p:spPr>
      </p:pic>
      <p:pic>
        <p:nvPicPr>
          <p:cNvPr id="59" name="Picture 58" descr="Icon&#10;&#10;Description automatically generated">
            <a:extLst>
              <a:ext uri="{FF2B5EF4-FFF2-40B4-BE49-F238E27FC236}">
                <a16:creationId xmlns:a16="http://schemas.microsoft.com/office/drawing/2014/main" id="{E48F62A0-8947-4EE1-B648-C484ED266C21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06211" y="5151721"/>
            <a:ext cx="1218451" cy="1218451"/>
          </a:xfrm>
          <a:prstGeom prst="rect">
            <a:avLst/>
          </a:prstGeom>
        </p:spPr>
      </p:pic>
      <p:pic>
        <p:nvPicPr>
          <p:cNvPr id="60" name="Picture 59">
            <a:extLst>
              <a:ext uri="{FF2B5EF4-FFF2-40B4-BE49-F238E27FC236}">
                <a16:creationId xmlns:a16="http://schemas.microsoft.com/office/drawing/2014/main" id="{3AB626E0-B3BB-422E-93E9-0CD41D16D35C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28581" y="7182116"/>
            <a:ext cx="1218452" cy="12184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53000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4321"/>
    </mc:Choice>
    <mc:Fallback xmlns="">
      <p:transition advTm="4321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2EC8B536-B8AC-F14A-99B0-5E01DA9632A8}"/>
              </a:ext>
            </a:extLst>
          </p:cNvPr>
          <p:cNvGrpSpPr/>
          <p:nvPr/>
        </p:nvGrpSpPr>
        <p:grpSpPr>
          <a:xfrm>
            <a:off x="0" y="9690245"/>
            <a:ext cx="18288000" cy="595168"/>
            <a:chOff x="0" y="9690245"/>
            <a:chExt cx="18288000" cy="595168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ED73AAF-FFCE-E54F-8DCB-3C7C7177C13B}"/>
                </a:ext>
              </a:extLst>
            </p:cNvPr>
            <p:cNvSpPr/>
            <p:nvPr/>
          </p:nvSpPr>
          <p:spPr>
            <a:xfrm>
              <a:off x="14014580" y="9690245"/>
              <a:ext cx="4273420" cy="595168"/>
            </a:xfrm>
            <a:prstGeom prst="rect">
              <a:avLst/>
            </a:prstGeom>
            <a:solidFill>
              <a:srgbClr val="D5040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F13EEDB1-822D-5C49-A107-E71FB490B5F1}"/>
                </a:ext>
              </a:extLst>
            </p:cNvPr>
            <p:cNvSpPr/>
            <p:nvPr/>
          </p:nvSpPr>
          <p:spPr>
            <a:xfrm>
              <a:off x="4273420" y="9690245"/>
              <a:ext cx="9741159" cy="595168"/>
            </a:xfrm>
            <a:prstGeom prst="rect">
              <a:avLst/>
            </a:prstGeom>
            <a:solidFill>
              <a:srgbClr val="A5000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4550E664-8DD1-834C-8160-EBCBB1D9F85B}"/>
                </a:ext>
              </a:extLst>
            </p:cNvPr>
            <p:cNvSpPr/>
            <p:nvPr/>
          </p:nvSpPr>
          <p:spPr>
            <a:xfrm>
              <a:off x="0" y="9690245"/>
              <a:ext cx="4273420" cy="595168"/>
            </a:xfrm>
            <a:prstGeom prst="rect">
              <a:avLst/>
            </a:prstGeom>
            <a:solidFill>
              <a:srgbClr val="D5040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</p:grpSp>
      <p:sp>
        <p:nvSpPr>
          <p:cNvPr id="17" name="Slide Number Placeholder 2">
            <a:extLst>
              <a:ext uri="{FF2B5EF4-FFF2-40B4-BE49-F238E27FC236}">
                <a16:creationId xmlns:a16="http://schemas.microsoft.com/office/drawing/2014/main" id="{73CC8BAB-332F-054F-B950-131FA98DA04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71715" y="9627225"/>
            <a:ext cx="1385125" cy="694046"/>
          </a:xfrm>
        </p:spPr>
        <p:txBody>
          <a:bodyPr anchor="ctr"/>
          <a:lstStyle/>
          <a:p>
            <a:pPr algn="l"/>
            <a:r>
              <a:rPr kumimoji="1" lang="en-US" altLang="ja-JP" sz="3600" spc="300" dirty="0">
                <a:solidFill>
                  <a:schemeClr val="bg1"/>
                </a:solidFill>
              </a:rPr>
              <a:t>ISET</a:t>
            </a:r>
            <a:endParaRPr kumimoji="1" lang="ja-JP" altLang="en-US" sz="3600" spc="300" dirty="0">
              <a:solidFill>
                <a:schemeClr val="bg1"/>
              </a:solidFill>
            </a:endParaRPr>
          </a:p>
        </p:txBody>
      </p:sp>
      <p:sp>
        <p:nvSpPr>
          <p:cNvPr id="22" name="スライド番号プレースホルダー 3">
            <a:extLst>
              <a:ext uri="{FF2B5EF4-FFF2-40B4-BE49-F238E27FC236}">
                <a16:creationId xmlns:a16="http://schemas.microsoft.com/office/drawing/2014/main" id="{3AB62FB9-0A60-BC4C-A7D9-75FA44102057}"/>
              </a:ext>
            </a:extLst>
          </p:cNvPr>
          <p:cNvSpPr txBox="1">
            <a:spLocks/>
          </p:cNvSpPr>
          <p:nvPr/>
        </p:nvSpPr>
        <p:spPr>
          <a:xfrm>
            <a:off x="17144001" y="9744350"/>
            <a:ext cx="907291" cy="5476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lang="en-US"/>
            </a:defPPr>
            <a:lvl1pPr marL="0" algn="r" defTabSz="457200" rtl="0" eaLnBrk="1" latinLnBrk="0" hangingPunct="1">
              <a:defRPr sz="6000" kern="1200">
                <a:solidFill>
                  <a:schemeClr val="tx2">
                    <a:lumMod val="20000"/>
                    <a:lumOff val="8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87164BF-D67A-46C0-81D2-5BAF67C00C80}" type="slidenum">
              <a:rPr lang="en-US" sz="3600" smtClean="0">
                <a:solidFill>
                  <a:schemeClr val="bg1"/>
                </a:solidFill>
              </a:rPr>
              <a:pPr/>
              <a:t>20</a:t>
            </a:fld>
            <a:endParaRPr lang="en-US" sz="3600" dirty="0">
              <a:solidFill>
                <a:schemeClr val="bg1"/>
              </a:solidFill>
            </a:endParaRP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4D3F81EC-2DE2-4440-9471-E2420343FB16}"/>
              </a:ext>
            </a:extLst>
          </p:cNvPr>
          <p:cNvCxnSpPr/>
          <p:nvPr/>
        </p:nvCxnSpPr>
        <p:spPr>
          <a:xfrm>
            <a:off x="824753" y="1165412"/>
            <a:ext cx="16319248" cy="0"/>
          </a:xfrm>
          <a:prstGeom prst="line">
            <a:avLst/>
          </a:prstGeom>
          <a:ln>
            <a:solidFill>
              <a:srgbClr val="D50408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4" name="テキスト プレースホルダー 11">
            <a:extLst>
              <a:ext uri="{FF2B5EF4-FFF2-40B4-BE49-F238E27FC236}">
                <a16:creationId xmlns:a16="http://schemas.microsoft.com/office/drawing/2014/main" id="{97E58726-8ED1-ED4E-B6D2-A7BD13D43D8C}"/>
              </a:ext>
            </a:extLst>
          </p:cNvPr>
          <p:cNvSpPr txBox="1">
            <a:spLocks/>
          </p:cNvSpPr>
          <p:nvPr/>
        </p:nvSpPr>
        <p:spPr>
          <a:xfrm>
            <a:off x="6885513" y="1605983"/>
            <a:ext cx="1576232" cy="77320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 defTabSz="1371417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2400" kern="1200" spc="300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Option1</a:t>
            </a:r>
          </a:p>
        </p:txBody>
      </p:sp>
      <p:sp>
        <p:nvSpPr>
          <p:cNvPr id="60" name="テキスト プレースホルダー 11">
            <a:extLst>
              <a:ext uri="{FF2B5EF4-FFF2-40B4-BE49-F238E27FC236}">
                <a16:creationId xmlns:a16="http://schemas.microsoft.com/office/drawing/2014/main" id="{359CBFDB-9DC3-3E44-9CA4-88206DB7ABEF}"/>
              </a:ext>
            </a:extLst>
          </p:cNvPr>
          <p:cNvSpPr txBox="1">
            <a:spLocks/>
          </p:cNvSpPr>
          <p:nvPr/>
        </p:nvSpPr>
        <p:spPr>
          <a:xfrm>
            <a:off x="8104527" y="5373113"/>
            <a:ext cx="1603930" cy="624867"/>
          </a:xfrm>
          <a:prstGeom prst="rect">
            <a:avLst/>
          </a:prstGeom>
        </p:spPr>
        <p:txBody>
          <a:bodyPr vert="horz" lIns="163275" tIns="81638" rIns="163275" bIns="81638" rtlCol="0" anchor="ctr">
            <a:noAutofit/>
          </a:bodyPr>
          <a:lstStyle>
            <a:lvl1pPr marL="0" indent="0" algn="ctr" defTabSz="1632753" rtl="0" eaLnBrk="1" latinLnBrk="0" hangingPunct="1">
              <a:lnSpc>
                <a:spcPct val="120000"/>
              </a:lnSpc>
              <a:spcBef>
                <a:spcPct val="20000"/>
              </a:spcBef>
              <a:buFont typeface="Arial" panose="020B0604020202020204" pitchFamily="34" charset="0"/>
              <a:buNone/>
              <a:defRPr sz="20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26612" indent="-510235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40941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57317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73693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90070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306446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122822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939199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19" name="タイトル 12">
            <a:extLst>
              <a:ext uri="{FF2B5EF4-FFF2-40B4-BE49-F238E27FC236}">
                <a16:creationId xmlns:a16="http://schemas.microsoft.com/office/drawing/2014/main" id="{3DF7C43C-59E0-D84F-98F4-0DEFA0FDE27D}"/>
              </a:ext>
            </a:extLst>
          </p:cNvPr>
          <p:cNvSpPr txBox="1">
            <a:spLocks/>
          </p:cNvSpPr>
          <p:nvPr/>
        </p:nvSpPr>
        <p:spPr>
          <a:xfrm>
            <a:off x="824752" y="192951"/>
            <a:ext cx="16509363" cy="9724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137141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5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ka-GE" altLang="ja-JP" b="1">
                <a:solidFill>
                  <a:srgbClr val="860000"/>
                </a:solidFill>
              </a:rPr>
              <a:t>რაოდენობრივი</a:t>
            </a:r>
            <a:r>
              <a:rPr lang="en-US" altLang="ja-JP" b="1">
                <a:solidFill>
                  <a:srgbClr val="860000"/>
                </a:solidFill>
              </a:rPr>
              <a:t> </a:t>
            </a:r>
            <a:r>
              <a:rPr lang="ka-GE" altLang="ja-JP">
                <a:solidFill>
                  <a:srgbClr val="1F90B3"/>
                </a:solidFill>
              </a:rPr>
              <a:t>ანალიზი</a:t>
            </a:r>
            <a:endParaRPr lang="ja-JP" altLang="en-US" dirty="0"/>
          </a:p>
        </p:txBody>
      </p:sp>
      <p:graphicFrame>
        <p:nvGraphicFramePr>
          <p:cNvPr id="21" name="Chart 2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43251194"/>
              </p:ext>
            </p:extLst>
          </p:nvPr>
        </p:nvGraphicFramePr>
        <p:xfrm>
          <a:off x="824753" y="1605983"/>
          <a:ext cx="16319248" cy="76094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721299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4321"/>
    </mc:Choice>
    <mc:Fallback xmlns="">
      <p:transition advTm="4321"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2EC8B536-B8AC-F14A-99B0-5E01DA9632A8}"/>
              </a:ext>
            </a:extLst>
          </p:cNvPr>
          <p:cNvGrpSpPr/>
          <p:nvPr/>
        </p:nvGrpSpPr>
        <p:grpSpPr>
          <a:xfrm>
            <a:off x="0" y="9690245"/>
            <a:ext cx="18288000" cy="595168"/>
            <a:chOff x="0" y="9690245"/>
            <a:chExt cx="18288000" cy="595168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ED73AAF-FFCE-E54F-8DCB-3C7C7177C13B}"/>
                </a:ext>
              </a:extLst>
            </p:cNvPr>
            <p:cNvSpPr/>
            <p:nvPr/>
          </p:nvSpPr>
          <p:spPr>
            <a:xfrm>
              <a:off x="14014580" y="9690245"/>
              <a:ext cx="4273420" cy="595168"/>
            </a:xfrm>
            <a:prstGeom prst="rect">
              <a:avLst/>
            </a:prstGeom>
            <a:solidFill>
              <a:srgbClr val="D5040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F13EEDB1-822D-5C49-A107-E71FB490B5F1}"/>
                </a:ext>
              </a:extLst>
            </p:cNvPr>
            <p:cNvSpPr/>
            <p:nvPr/>
          </p:nvSpPr>
          <p:spPr>
            <a:xfrm>
              <a:off x="4273420" y="9690245"/>
              <a:ext cx="9741159" cy="595168"/>
            </a:xfrm>
            <a:prstGeom prst="rect">
              <a:avLst/>
            </a:prstGeom>
            <a:solidFill>
              <a:srgbClr val="A5000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4550E664-8DD1-834C-8160-EBCBB1D9F85B}"/>
                </a:ext>
              </a:extLst>
            </p:cNvPr>
            <p:cNvSpPr/>
            <p:nvPr/>
          </p:nvSpPr>
          <p:spPr>
            <a:xfrm>
              <a:off x="0" y="9690245"/>
              <a:ext cx="4273420" cy="595168"/>
            </a:xfrm>
            <a:prstGeom prst="rect">
              <a:avLst/>
            </a:prstGeom>
            <a:solidFill>
              <a:srgbClr val="D5040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</p:grpSp>
      <p:sp>
        <p:nvSpPr>
          <p:cNvPr id="17" name="Slide Number Placeholder 2">
            <a:extLst>
              <a:ext uri="{FF2B5EF4-FFF2-40B4-BE49-F238E27FC236}">
                <a16:creationId xmlns:a16="http://schemas.microsoft.com/office/drawing/2014/main" id="{73CC8BAB-332F-054F-B950-131FA98DA04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71715" y="9627225"/>
            <a:ext cx="1416121" cy="694046"/>
          </a:xfrm>
        </p:spPr>
        <p:txBody>
          <a:bodyPr anchor="ctr"/>
          <a:lstStyle/>
          <a:p>
            <a:pPr algn="l"/>
            <a:r>
              <a:rPr kumimoji="1" lang="en-US" altLang="ja-JP" sz="3600" spc="300" dirty="0">
                <a:solidFill>
                  <a:schemeClr val="bg1"/>
                </a:solidFill>
              </a:rPr>
              <a:t>ISET</a:t>
            </a:r>
            <a:endParaRPr kumimoji="1" lang="ja-JP" altLang="en-US" sz="3600" spc="300" dirty="0">
              <a:solidFill>
                <a:schemeClr val="bg1"/>
              </a:solidFill>
            </a:endParaRPr>
          </a:p>
        </p:txBody>
      </p:sp>
      <p:sp>
        <p:nvSpPr>
          <p:cNvPr id="22" name="スライド番号プレースホルダー 3">
            <a:extLst>
              <a:ext uri="{FF2B5EF4-FFF2-40B4-BE49-F238E27FC236}">
                <a16:creationId xmlns:a16="http://schemas.microsoft.com/office/drawing/2014/main" id="{3AB62FB9-0A60-BC4C-A7D9-75FA44102057}"/>
              </a:ext>
            </a:extLst>
          </p:cNvPr>
          <p:cNvSpPr txBox="1">
            <a:spLocks/>
          </p:cNvSpPr>
          <p:nvPr/>
        </p:nvSpPr>
        <p:spPr>
          <a:xfrm>
            <a:off x="17144001" y="9744350"/>
            <a:ext cx="907291" cy="5476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lang="en-US"/>
            </a:defPPr>
            <a:lvl1pPr marL="0" algn="r" defTabSz="457200" rtl="0" eaLnBrk="1" latinLnBrk="0" hangingPunct="1">
              <a:defRPr sz="6000" kern="1200">
                <a:solidFill>
                  <a:schemeClr val="tx2">
                    <a:lumMod val="20000"/>
                    <a:lumOff val="8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87164BF-D67A-46C0-81D2-5BAF67C00C80}" type="slidenum">
              <a:rPr lang="en-US" sz="3600" smtClean="0">
                <a:solidFill>
                  <a:schemeClr val="bg1"/>
                </a:solidFill>
              </a:rPr>
              <a:pPr/>
              <a:t>21</a:t>
            </a:fld>
            <a:endParaRPr lang="en-US" sz="3600" dirty="0">
              <a:solidFill>
                <a:schemeClr val="bg1"/>
              </a:solidFill>
            </a:endParaRP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4D3F81EC-2DE2-4440-9471-E2420343FB16}"/>
              </a:ext>
            </a:extLst>
          </p:cNvPr>
          <p:cNvCxnSpPr/>
          <p:nvPr/>
        </p:nvCxnSpPr>
        <p:spPr>
          <a:xfrm>
            <a:off x="824753" y="1165412"/>
            <a:ext cx="16319248" cy="0"/>
          </a:xfrm>
          <a:prstGeom prst="line">
            <a:avLst/>
          </a:prstGeom>
          <a:ln>
            <a:solidFill>
              <a:srgbClr val="D50408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4" name="テキスト プレースホルダー 11">
            <a:extLst>
              <a:ext uri="{FF2B5EF4-FFF2-40B4-BE49-F238E27FC236}">
                <a16:creationId xmlns:a16="http://schemas.microsoft.com/office/drawing/2014/main" id="{97E58726-8ED1-ED4E-B6D2-A7BD13D43D8C}"/>
              </a:ext>
            </a:extLst>
          </p:cNvPr>
          <p:cNvSpPr txBox="1">
            <a:spLocks/>
          </p:cNvSpPr>
          <p:nvPr/>
        </p:nvSpPr>
        <p:spPr>
          <a:xfrm>
            <a:off x="6885513" y="1605983"/>
            <a:ext cx="1576232" cy="77320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 defTabSz="1371417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2400" kern="1200" spc="300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Option1</a:t>
            </a:r>
          </a:p>
        </p:txBody>
      </p:sp>
      <p:sp>
        <p:nvSpPr>
          <p:cNvPr id="60" name="テキスト プレースホルダー 11">
            <a:extLst>
              <a:ext uri="{FF2B5EF4-FFF2-40B4-BE49-F238E27FC236}">
                <a16:creationId xmlns:a16="http://schemas.microsoft.com/office/drawing/2014/main" id="{359CBFDB-9DC3-3E44-9CA4-88206DB7ABEF}"/>
              </a:ext>
            </a:extLst>
          </p:cNvPr>
          <p:cNvSpPr txBox="1">
            <a:spLocks/>
          </p:cNvSpPr>
          <p:nvPr/>
        </p:nvSpPr>
        <p:spPr>
          <a:xfrm>
            <a:off x="8104527" y="5373113"/>
            <a:ext cx="1603930" cy="624867"/>
          </a:xfrm>
          <a:prstGeom prst="rect">
            <a:avLst/>
          </a:prstGeom>
        </p:spPr>
        <p:txBody>
          <a:bodyPr vert="horz" lIns="163275" tIns="81638" rIns="163275" bIns="81638" rtlCol="0" anchor="ctr">
            <a:noAutofit/>
          </a:bodyPr>
          <a:lstStyle>
            <a:lvl1pPr marL="0" indent="0" algn="ctr" defTabSz="1632753" rtl="0" eaLnBrk="1" latinLnBrk="0" hangingPunct="1">
              <a:lnSpc>
                <a:spcPct val="120000"/>
              </a:lnSpc>
              <a:spcBef>
                <a:spcPct val="20000"/>
              </a:spcBef>
              <a:buFont typeface="Arial" panose="020B0604020202020204" pitchFamily="34" charset="0"/>
              <a:buNone/>
              <a:defRPr sz="20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26612" indent="-510235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40941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57317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73693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90070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306446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122822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939199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78" name="タイトル 12">
            <a:extLst>
              <a:ext uri="{FF2B5EF4-FFF2-40B4-BE49-F238E27FC236}">
                <a16:creationId xmlns:a16="http://schemas.microsoft.com/office/drawing/2014/main" id="{C2AFE478-27D0-40AF-93A0-F832599303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4752" y="192951"/>
            <a:ext cx="16509363" cy="972462"/>
          </a:xfrm>
        </p:spPr>
        <p:txBody>
          <a:bodyPr/>
          <a:lstStyle/>
          <a:p>
            <a:pPr algn="l"/>
            <a:r>
              <a:rPr lang="ka-GE" altLang="ja-JP" b="1" dirty="0">
                <a:solidFill>
                  <a:srgbClr val="860000"/>
                </a:solidFill>
              </a:rPr>
              <a:t>მრავალკრიტერიუმიანი </a:t>
            </a:r>
            <a:r>
              <a:rPr lang="ka-GE" altLang="ja-JP" dirty="0">
                <a:solidFill>
                  <a:srgbClr val="1F90B3"/>
                </a:solidFill>
              </a:rPr>
              <a:t>ანალიზი</a:t>
            </a:r>
            <a:endParaRPr lang="ja-JP" altLang="en-US" dirty="0">
              <a:solidFill>
                <a:srgbClr val="1F90B3"/>
              </a:solidFill>
            </a:endParaRPr>
          </a:p>
        </p:txBody>
      </p:sp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82C1A010-10F4-4E47-8288-0EDAAC7080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1991076"/>
              </p:ext>
            </p:extLst>
          </p:nvPr>
        </p:nvGraphicFramePr>
        <p:xfrm>
          <a:off x="420129" y="1340115"/>
          <a:ext cx="16481984" cy="7194368"/>
        </p:xfrm>
        <a:graphic>
          <a:graphicData uri="http://schemas.openxmlformats.org/drawingml/2006/table">
            <a:tbl>
              <a:tblPr firstRow="1" firstCol="1" bandRow="1">
                <a:tableStyleId>{68D230F3-CF80-4859-8CE7-A43EE81993B5}</a:tableStyleId>
              </a:tblPr>
              <a:tblGrid>
                <a:gridCol w="8194669">
                  <a:extLst>
                    <a:ext uri="{9D8B030D-6E8A-4147-A177-3AD203B41FA5}">
                      <a16:colId xmlns:a16="http://schemas.microsoft.com/office/drawing/2014/main" val="1459587024"/>
                    </a:ext>
                  </a:extLst>
                </a:gridCol>
                <a:gridCol w="4153583">
                  <a:extLst>
                    <a:ext uri="{9D8B030D-6E8A-4147-A177-3AD203B41FA5}">
                      <a16:colId xmlns:a16="http://schemas.microsoft.com/office/drawing/2014/main" val="1425954566"/>
                    </a:ext>
                  </a:extLst>
                </a:gridCol>
                <a:gridCol w="4133732">
                  <a:extLst>
                    <a:ext uri="{9D8B030D-6E8A-4147-A177-3AD203B41FA5}">
                      <a16:colId xmlns:a16="http://schemas.microsoft.com/office/drawing/2014/main" val="3371731823"/>
                    </a:ext>
                  </a:extLst>
                </a:gridCol>
              </a:tblGrid>
              <a:tr h="410928">
                <a:tc>
                  <a:txBody>
                    <a:bodyPr/>
                    <a:lstStyle/>
                    <a:p>
                      <a:pPr marL="0" marR="0" algn="ctr" defTabSz="1371417" rtl="0" eaLnBrk="1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ka-GE" sz="2400" b="1" kern="1200" dirty="0">
                          <a:solidFill>
                            <a:srgbClr val="11588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შეფასების კრიტერიუმი</a:t>
                      </a:r>
                    </a:p>
                  </a:txBody>
                  <a:tcPr marL="73025" marR="73025" marT="8890" marB="8890" anchor="ctr"/>
                </a:tc>
                <a:tc>
                  <a:txBody>
                    <a:bodyPr/>
                    <a:lstStyle/>
                    <a:p>
                      <a:pPr marL="0" marR="0" algn="ctr" defTabSz="1371417" rtl="0" eaLnBrk="1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ka-GE" sz="2400" b="1" kern="1200" dirty="0">
                          <a:solidFill>
                            <a:srgbClr val="11588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ალტერნატივა</a:t>
                      </a:r>
                      <a:r>
                        <a:rPr kumimoji="1" lang="en-US" sz="2400" b="1" kern="1200" dirty="0">
                          <a:solidFill>
                            <a:srgbClr val="11588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1</a:t>
                      </a:r>
                    </a:p>
                  </a:txBody>
                  <a:tcPr marL="73025" marR="73025" marT="8890" marB="8890" anchor="ctr"/>
                </a:tc>
                <a:tc>
                  <a:txBody>
                    <a:bodyPr/>
                    <a:lstStyle/>
                    <a:p>
                      <a:pPr marL="0" marR="0" algn="ctr" defTabSz="1371417" rtl="0" eaLnBrk="1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ka-GE" sz="2400" b="1" kern="1200" dirty="0">
                          <a:solidFill>
                            <a:srgbClr val="11588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ალტერნატივა</a:t>
                      </a:r>
                      <a:r>
                        <a:rPr kumimoji="1" lang="en-US" sz="2400" b="1" kern="1200" dirty="0">
                          <a:solidFill>
                            <a:srgbClr val="11588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78425691"/>
                  </a:ext>
                </a:extLst>
              </a:tr>
              <a:tr h="947240">
                <a:tc>
                  <a:txBody>
                    <a:bodyPr/>
                    <a:lstStyle/>
                    <a:p>
                      <a:pPr marL="0" marR="0" algn="l" defTabSz="1371417" rtl="0" eaLnBrk="1" latinLnBrk="0" hangingPunct="1">
                        <a:lnSpc>
                          <a:spcPct val="11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1" lang="ka-GE" sz="2400" b="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სახელმწიფო ბიუჯეტის პირდაპირი ხარჯების წმინდა დაყვანილი რებულება  (NPV)</a:t>
                      </a:r>
                      <a:endParaRPr kumimoji="1" lang="en-US" sz="2400" b="0" kern="12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025" marR="73025" marT="8890" marB="8890" anchor="ctr"/>
                </a:tc>
                <a:tc>
                  <a:txBody>
                    <a:bodyPr/>
                    <a:lstStyle/>
                    <a:p>
                      <a:pPr marL="0" marR="0" algn="ctr" defTabSz="1371417" rtl="0" eaLnBrk="1" latinLnBrk="0" hangingPunct="1">
                        <a:lnSpc>
                          <a:spcPct val="11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1" lang="ka-GE" sz="2400" b="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- 68.6 მლნ.ლარი</a:t>
                      </a:r>
                      <a:endParaRPr kumimoji="1" lang="en-US" sz="2400" b="0" kern="12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025" marR="73025" marT="8890" marB="8890" anchor="ctr"/>
                </a:tc>
                <a:tc>
                  <a:txBody>
                    <a:bodyPr/>
                    <a:lstStyle/>
                    <a:p>
                      <a:pPr marL="0" marR="0" algn="ctr" defTabSz="1371417" rtl="0" eaLnBrk="1" latinLnBrk="0" hangingPunct="1">
                        <a:lnSpc>
                          <a:spcPct val="11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1" lang="ka-GE" sz="2400" b="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- 159 მლნ.ლარი</a:t>
                      </a:r>
                      <a:endParaRPr kumimoji="1" lang="en-US" sz="2400" b="0" kern="12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32834543"/>
                  </a:ext>
                </a:extLst>
              </a:tr>
              <a:tr h="1569312">
                <a:tc>
                  <a:txBody>
                    <a:bodyPr/>
                    <a:lstStyle/>
                    <a:p>
                      <a:pPr marL="0" marR="0" algn="l" defTabSz="1371417" rtl="0" eaLnBrk="1" latinLnBrk="0" hangingPunct="1">
                        <a:lnSpc>
                          <a:spcPct val="11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1" lang="ka-GE" sz="2400" b="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საკანონმდებლო ხარვეზების აღმოფხვრა, შვებულების თანაბარი ხელმისაწვდომობის უზრუნველსაყოფად საჯარო მოხელეებისთვის და სხვა დასაქმებულებისთვის (მამაკაცებსა და ქალებში)</a:t>
                      </a:r>
                    </a:p>
                  </a:txBody>
                  <a:tcPr marL="73025" marR="73025" marT="8890" marB="8890" anchor="ctr"/>
                </a:tc>
                <a:tc>
                  <a:txBody>
                    <a:bodyPr/>
                    <a:lstStyle/>
                    <a:p>
                      <a:pPr marL="0" marR="0" algn="ctr" defTabSz="1371417" rtl="0" eaLnBrk="1" latinLnBrk="0" hangingPunct="1">
                        <a:lnSpc>
                          <a:spcPct val="11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1" lang="ka-GE" sz="2400" b="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1" lang="en-US" sz="2400" b="0" kern="12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025" marR="73025" marT="8890" marB="8890" anchor="ctr"/>
                </a:tc>
                <a:tc>
                  <a:txBody>
                    <a:bodyPr/>
                    <a:lstStyle/>
                    <a:p>
                      <a:pPr marL="0" marR="0" algn="ctr" defTabSz="1371417" rtl="0" eaLnBrk="1" latinLnBrk="0" hangingPunct="1">
                        <a:lnSpc>
                          <a:spcPct val="11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1" lang="ka-GE" sz="2400" b="0" kern="12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kumimoji="1" lang="en-US" sz="2400" b="0" kern="12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60180150"/>
                  </a:ext>
                </a:extLst>
              </a:tr>
              <a:tr h="1007539">
                <a:tc>
                  <a:txBody>
                    <a:bodyPr/>
                    <a:lstStyle/>
                    <a:p>
                      <a:pPr marL="0" marR="0" algn="l" defTabSz="1371417" rtl="0" eaLnBrk="1" latinLnBrk="0" hangingPunct="1">
                        <a:lnSpc>
                          <a:spcPct val="11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1" lang="ka-GE" sz="2400" b="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კანონმდებლობის აღსრულების გაუმჯობესება</a:t>
                      </a:r>
                      <a:endParaRPr kumimoji="1" lang="en-US" sz="2400" b="0" kern="12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025" marR="73025" marT="8890" marB="8890" anchor="ctr">
                    <a:solidFill>
                      <a:srgbClr val="1F90B3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1371417" rtl="0" eaLnBrk="1" latinLnBrk="0" hangingPunct="1">
                        <a:lnSpc>
                          <a:spcPct val="11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1" lang="ka-GE" sz="2400" b="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kumimoji="1" lang="en-US" sz="2400" b="0" kern="12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025" marR="73025" marT="8890" marB="8890" anchor="ctr"/>
                </a:tc>
                <a:tc>
                  <a:txBody>
                    <a:bodyPr/>
                    <a:lstStyle/>
                    <a:p>
                      <a:pPr marL="0" marR="0" algn="ctr" defTabSz="1371417" rtl="0" eaLnBrk="1" latinLnBrk="0" hangingPunct="1">
                        <a:lnSpc>
                          <a:spcPct val="11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1" lang="ka-GE" sz="2400" b="0" kern="12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kumimoji="1" lang="en-US" sz="2400" b="0" kern="12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138264247"/>
                  </a:ext>
                </a:extLst>
              </a:tr>
              <a:tr h="1199905">
                <a:tc>
                  <a:txBody>
                    <a:bodyPr/>
                    <a:lstStyle/>
                    <a:p>
                      <a:pPr marL="0" marR="0" algn="l" defTabSz="1371417" rtl="0" eaLnBrk="1" latinLnBrk="0" hangingPunct="1">
                        <a:lnSpc>
                          <a:spcPct val="11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1" lang="ka-GE" sz="2400" b="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შვებულების არაადეკვატური ანაზღაურების პრობლემის გადაჭრა</a:t>
                      </a:r>
                    </a:p>
                  </a:txBody>
                  <a:tcPr marL="73025" marR="73025" marT="8890" marB="8890" anchor="ctr"/>
                </a:tc>
                <a:tc>
                  <a:txBody>
                    <a:bodyPr/>
                    <a:lstStyle/>
                    <a:p>
                      <a:pPr marL="0" marR="0" algn="ctr" defTabSz="1371417" rtl="0" eaLnBrk="1" latinLnBrk="0" hangingPunct="1">
                        <a:lnSpc>
                          <a:spcPct val="11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1" lang="ka-GE" sz="2400" b="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kumimoji="1" lang="en-US" sz="2400" b="0" kern="12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025" marR="73025" marT="8890" marB="8890" anchor="ctr"/>
                </a:tc>
                <a:tc>
                  <a:txBody>
                    <a:bodyPr/>
                    <a:lstStyle/>
                    <a:p>
                      <a:pPr marL="0" marR="0" algn="ctr" defTabSz="1371417" rtl="0" eaLnBrk="1" latinLnBrk="0" hangingPunct="1">
                        <a:lnSpc>
                          <a:spcPct val="11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1" lang="ka-GE" sz="2400" b="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kumimoji="1" lang="en-US" sz="2400" b="0" kern="12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61424413"/>
                  </a:ext>
                </a:extLst>
              </a:tr>
              <a:tr h="1199905">
                <a:tc>
                  <a:txBody>
                    <a:bodyPr/>
                    <a:lstStyle/>
                    <a:p>
                      <a:pPr marL="0" marR="0" algn="l" defTabSz="1371417" rtl="0" eaLnBrk="1" latinLnBrk="0" hangingPunct="1">
                        <a:lnSpc>
                          <a:spcPct val="11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1" lang="ka-GE" sz="2400" b="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გენდერული უთანასწორობის შემცირება შრომის ბაზარზე და ოჯახებში</a:t>
                      </a:r>
                    </a:p>
                  </a:txBody>
                  <a:tcPr marL="73025" marR="73025" marT="8890" marB="8890" anchor="ctr"/>
                </a:tc>
                <a:tc>
                  <a:txBody>
                    <a:bodyPr/>
                    <a:lstStyle/>
                    <a:p>
                      <a:pPr marL="0" marR="0" algn="ctr" defTabSz="1371417" rtl="0" eaLnBrk="1" latinLnBrk="0" hangingPunct="1">
                        <a:lnSpc>
                          <a:spcPct val="11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1" lang="ka-GE" sz="2400" b="0" kern="12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1" lang="en-US" sz="2400" b="0" kern="12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025" marR="73025" marT="8890" marB="8890" anchor="ctr"/>
                </a:tc>
                <a:tc>
                  <a:txBody>
                    <a:bodyPr/>
                    <a:lstStyle/>
                    <a:p>
                      <a:pPr marL="0" marR="0" algn="ctr" defTabSz="1371417" rtl="0" eaLnBrk="1" latinLnBrk="0" hangingPunct="1">
                        <a:lnSpc>
                          <a:spcPct val="11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1" lang="ka-GE" sz="2400" b="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kumimoji="1" lang="en-US" sz="2400" b="0" kern="12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78603770"/>
                  </a:ext>
                </a:extLst>
              </a:tr>
              <a:tr h="410928">
                <a:tc>
                  <a:txBody>
                    <a:bodyPr/>
                    <a:lstStyle/>
                    <a:p>
                      <a:pPr marL="0" marR="0" algn="l" defTabSz="1371417" rtl="0" eaLnBrk="1" latinLnBrk="0" hangingPunct="1">
                        <a:lnSpc>
                          <a:spcPct val="11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1" lang="ka-GE" sz="2400" b="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მიზანშეწონილობა / განხორციელების სიმარტივე</a:t>
                      </a:r>
                      <a:endParaRPr kumimoji="1" lang="en-US" sz="2400" b="0" kern="12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025" marR="73025" marT="8890" marB="8890" anchor="ctr"/>
                </a:tc>
                <a:tc>
                  <a:txBody>
                    <a:bodyPr/>
                    <a:lstStyle/>
                    <a:p>
                      <a:pPr marL="0" marR="0" algn="ctr" defTabSz="1371417" rtl="0" eaLnBrk="1" latinLnBrk="0" hangingPunct="1">
                        <a:lnSpc>
                          <a:spcPct val="11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1" lang="ka-GE" sz="2400" b="0" kern="12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-2</a:t>
                      </a:r>
                      <a:endParaRPr kumimoji="1" lang="en-US" sz="2400" b="0" kern="12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025" marR="73025" marT="8890" marB="8890" anchor="ctr"/>
                </a:tc>
                <a:tc>
                  <a:txBody>
                    <a:bodyPr/>
                    <a:lstStyle/>
                    <a:p>
                      <a:pPr marL="0" marR="0" algn="ctr" defTabSz="1371417" rtl="0" eaLnBrk="1" latinLnBrk="0" hangingPunct="1">
                        <a:lnSpc>
                          <a:spcPct val="11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1" lang="ka-GE" sz="2400" b="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-3</a:t>
                      </a:r>
                      <a:endParaRPr kumimoji="1" lang="en-US" sz="2400" b="0" kern="12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29218218"/>
                  </a:ext>
                </a:extLst>
              </a:tr>
              <a:tr h="410928">
                <a:tc>
                  <a:txBody>
                    <a:bodyPr/>
                    <a:lstStyle/>
                    <a:p>
                      <a:pPr marL="0" marR="0" algn="l" defTabSz="1371417" rtl="0" eaLnBrk="1" latinLnBrk="0" hangingPunct="1">
                        <a:lnSpc>
                          <a:spcPct val="11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1" lang="ka-GE" sz="2400" b="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რისკების</a:t>
                      </a:r>
                      <a:r>
                        <a:rPr kumimoji="1" lang="ka-GE" sz="2400" b="0" kern="1200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მინიმიზაცია</a:t>
                      </a:r>
                      <a:r>
                        <a:rPr kumimoji="1" lang="ka-GE" sz="2400" b="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(საბიუჯეტო)</a:t>
                      </a:r>
                      <a:endParaRPr kumimoji="1" lang="en-US" sz="2400" b="0" kern="12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025" marR="73025" marT="8890" marB="8890" anchor="ctr"/>
                </a:tc>
                <a:tc>
                  <a:txBody>
                    <a:bodyPr/>
                    <a:lstStyle/>
                    <a:p>
                      <a:pPr marL="0" marR="0" algn="ctr" defTabSz="1371417" rtl="0" eaLnBrk="1" latinLnBrk="0" hangingPunct="1">
                        <a:lnSpc>
                          <a:spcPct val="11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1" lang="ka-GE" sz="2400" b="0" kern="12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-2</a:t>
                      </a:r>
                      <a:endParaRPr kumimoji="1" lang="en-US" sz="2400" b="0" kern="12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025" marR="73025" marT="8890" marB="8890" anchor="ctr"/>
                </a:tc>
                <a:tc>
                  <a:txBody>
                    <a:bodyPr/>
                    <a:lstStyle/>
                    <a:p>
                      <a:pPr marL="0" marR="0" algn="ctr" defTabSz="1371417" rtl="0" eaLnBrk="1" latinLnBrk="0" hangingPunct="1">
                        <a:lnSpc>
                          <a:spcPct val="11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1" lang="ka-GE" sz="2400" b="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-4</a:t>
                      </a:r>
                      <a:endParaRPr kumimoji="1" lang="en-US" sz="2400" b="0" kern="12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696656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4940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4321"/>
    </mc:Choice>
    <mc:Fallback xmlns="">
      <p:transition advTm="4321"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2EC8B536-B8AC-F14A-99B0-5E01DA9632A8}"/>
              </a:ext>
            </a:extLst>
          </p:cNvPr>
          <p:cNvGrpSpPr/>
          <p:nvPr/>
        </p:nvGrpSpPr>
        <p:grpSpPr>
          <a:xfrm>
            <a:off x="0" y="9690245"/>
            <a:ext cx="18288000" cy="595168"/>
            <a:chOff x="0" y="9690245"/>
            <a:chExt cx="18288000" cy="595168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ED73AAF-FFCE-E54F-8DCB-3C7C7177C13B}"/>
                </a:ext>
              </a:extLst>
            </p:cNvPr>
            <p:cNvSpPr/>
            <p:nvPr/>
          </p:nvSpPr>
          <p:spPr>
            <a:xfrm>
              <a:off x="14014580" y="9690245"/>
              <a:ext cx="4273420" cy="595168"/>
            </a:xfrm>
            <a:prstGeom prst="rect">
              <a:avLst/>
            </a:prstGeom>
            <a:solidFill>
              <a:srgbClr val="D5040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F13EEDB1-822D-5C49-A107-E71FB490B5F1}"/>
                </a:ext>
              </a:extLst>
            </p:cNvPr>
            <p:cNvSpPr/>
            <p:nvPr/>
          </p:nvSpPr>
          <p:spPr>
            <a:xfrm>
              <a:off x="4273420" y="9690245"/>
              <a:ext cx="9741159" cy="595168"/>
            </a:xfrm>
            <a:prstGeom prst="rect">
              <a:avLst/>
            </a:prstGeom>
            <a:solidFill>
              <a:srgbClr val="A5000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4550E664-8DD1-834C-8160-EBCBB1D9F85B}"/>
                </a:ext>
              </a:extLst>
            </p:cNvPr>
            <p:cNvSpPr/>
            <p:nvPr/>
          </p:nvSpPr>
          <p:spPr>
            <a:xfrm>
              <a:off x="0" y="9690245"/>
              <a:ext cx="4273420" cy="595168"/>
            </a:xfrm>
            <a:prstGeom prst="rect">
              <a:avLst/>
            </a:prstGeom>
            <a:solidFill>
              <a:srgbClr val="D5040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</p:grpSp>
      <p:sp>
        <p:nvSpPr>
          <p:cNvPr id="17" name="Slide Number Placeholder 2">
            <a:extLst>
              <a:ext uri="{FF2B5EF4-FFF2-40B4-BE49-F238E27FC236}">
                <a16:creationId xmlns:a16="http://schemas.microsoft.com/office/drawing/2014/main" id="{73CC8BAB-332F-054F-B950-131FA98DA04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71715" y="9627225"/>
            <a:ext cx="1416121" cy="694046"/>
          </a:xfrm>
        </p:spPr>
        <p:txBody>
          <a:bodyPr anchor="ctr"/>
          <a:lstStyle/>
          <a:p>
            <a:pPr algn="l"/>
            <a:r>
              <a:rPr kumimoji="1" lang="en-US" altLang="ja-JP" sz="3600" spc="300" dirty="0">
                <a:solidFill>
                  <a:schemeClr val="bg1"/>
                </a:solidFill>
              </a:rPr>
              <a:t>ISET</a:t>
            </a:r>
            <a:endParaRPr kumimoji="1" lang="ja-JP" altLang="en-US" sz="3600" spc="300" dirty="0">
              <a:solidFill>
                <a:schemeClr val="bg1"/>
              </a:solidFill>
            </a:endParaRPr>
          </a:p>
        </p:txBody>
      </p:sp>
      <p:sp>
        <p:nvSpPr>
          <p:cNvPr id="22" name="スライド番号プレースホルダー 3">
            <a:extLst>
              <a:ext uri="{FF2B5EF4-FFF2-40B4-BE49-F238E27FC236}">
                <a16:creationId xmlns:a16="http://schemas.microsoft.com/office/drawing/2014/main" id="{3AB62FB9-0A60-BC4C-A7D9-75FA44102057}"/>
              </a:ext>
            </a:extLst>
          </p:cNvPr>
          <p:cNvSpPr txBox="1">
            <a:spLocks/>
          </p:cNvSpPr>
          <p:nvPr/>
        </p:nvSpPr>
        <p:spPr>
          <a:xfrm>
            <a:off x="17144001" y="9744350"/>
            <a:ext cx="907291" cy="5476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lang="en-US"/>
            </a:defPPr>
            <a:lvl1pPr marL="0" algn="r" defTabSz="457200" rtl="0" eaLnBrk="1" latinLnBrk="0" hangingPunct="1">
              <a:defRPr sz="6000" kern="1200">
                <a:solidFill>
                  <a:schemeClr val="tx2">
                    <a:lumMod val="20000"/>
                    <a:lumOff val="8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87164BF-D67A-46C0-81D2-5BAF67C00C80}" type="slidenum">
              <a:rPr lang="en-US" sz="3600" smtClean="0">
                <a:solidFill>
                  <a:schemeClr val="bg1"/>
                </a:solidFill>
              </a:rPr>
              <a:pPr/>
              <a:t>22</a:t>
            </a:fld>
            <a:endParaRPr lang="en-US" sz="3600" dirty="0">
              <a:solidFill>
                <a:schemeClr val="bg1"/>
              </a:solidFill>
            </a:endParaRP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4D3F81EC-2DE2-4440-9471-E2420343FB16}"/>
              </a:ext>
            </a:extLst>
          </p:cNvPr>
          <p:cNvCxnSpPr/>
          <p:nvPr/>
        </p:nvCxnSpPr>
        <p:spPr>
          <a:xfrm>
            <a:off x="824753" y="1165412"/>
            <a:ext cx="16319248" cy="0"/>
          </a:xfrm>
          <a:prstGeom prst="line">
            <a:avLst/>
          </a:prstGeom>
          <a:ln>
            <a:solidFill>
              <a:srgbClr val="D50408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4" name="テキスト プレースホルダー 11">
            <a:extLst>
              <a:ext uri="{FF2B5EF4-FFF2-40B4-BE49-F238E27FC236}">
                <a16:creationId xmlns:a16="http://schemas.microsoft.com/office/drawing/2014/main" id="{97E58726-8ED1-ED4E-B6D2-A7BD13D43D8C}"/>
              </a:ext>
            </a:extLst>
          </p:cNvPr>
          <p:cNvSpPr txBox="1">
            <a:spLocks/>
          </p:cNvSpPr>
          <p:nvPr/>
        </p:nvSpPr>
        <p:spPr>
          <a:xfrm>
            <a:off x="6885513" y="1605983"/>
            <a:ext cx="1576232" cy="77320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 defTabSz="1371417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2400" kern="1200" spc="300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Option1</a:t>
            </a:r>
          </a:p>
        </p:txBody>
      </p:sp>
      <p:sp>
        <p:nvSpPr>
          <p:cNvPr id="60" name="テキスト プレースホルダー 11">
            <a:extLst>
              <a:ext uri="{FF2B5EF4-FFF2-40B4-BE49-F238E27FC236}">
                <a16:creationId xmlns:a16="http://schemas.microsoft.com/office/drawing/2014/main" id="{359CBFDB-9DC3-3E44-9CA4-88206DB7ABEF}"/>
              </a:ext>
            </a:extLst>
          </p:cNvPr>
          <p:cNvSpPr txBox="1">
            <a:spLocks/>
          </p:cNvSpPr>
          <p:nvPr/>
        </p:nvSpPr>
        <p:spPr>
          <a:xfrm>
            <a:off x="8104527" y="5373113"/>
            <a:ext cx="1603930" cy="624867"/>
          </a:xfrm>
          <a:prstGeom prst="rect">
            <a:avLst/>
          </a:prstGeom>
        </p:spPr>
        <p:txBody>
          <a:bodyPr vert="horz" lIns="163275" tIns="81638" rIns="163275" bIns="81638" rtlCol="0" anchor="ctr">
            <a:noAutofit/>
          </a:bodyPr>
          <a:lstStyle>
            <a:lvl1pPr marL="0" indent="0" algn="ctr" defTabSz="1632753" rtl="0" eaLnBrk="1" latinLnBrk="0" hangingPunct="1">
              <a:lnSpc>
                <a:spcPct val="120000"/>
              </a:lnSpc>
              <a:spcBef>
                <a:spcPct val="20000"/>
              </a:spcBef>
              <a:buFont typeface="Arial" panose="020B0604020202020204" pitchFamily="34" charset="0"/>
              <a:buNone/>
              <a:defRPr sz="20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26612" indent="-510235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40941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57317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73693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90070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306446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122822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939199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78" name="タイトル 12">
            <a:extLst>
              <a:ext uri="{FF2B5EF4-FFF2-40B4-BE49-F238E27FC236}">
                <a16:creationId xmlns:a16="http://schemas.microsoft.com/office/drawing/2014/main" id="{C2AFE478-27D0-40AF-93A0-F832599303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4752" y="192951"/>
            <a:ext cx="16509363" cy="972462"/>
          </a:xfrm>
        </p:spPr>
        <p:txBody>
          <a:bodyPr>
            <a:normAutofit/>
          </a:bodyPr>
          <a:lstStyle/>
          <a:p>
            <a:pPr algn="l"/>
            <a:r>
              <a:rPr lang="ka-GE" altLang="ja-JP" b="1" dirty="0">
                <a:solidFill>
                  <a:srgbClr val="860000"/>
                </a:solidFill>
              </a:rPr>
              <a:t>დასკვნები</a:t>
            </a:r>
            <a:endParaRPr lang="ja-JP" altLang="en-US" b="1" dirty="0">
              <a:solidFill>
                <a:srgbClr val="860000"/>
              </a:solidFill>
            </a:endParaRPr>
          </a:p>
        </p:txBody>
      </p:sp>
      <p:sp>
        <p:nvSpPr>
          <p:cNvPr id="18" name="正方形/長方形 5">
            <a:extLst>
              <a:ext uri="{FF2B5EF4-FFF2-40B4-BE49-F238E27FC236}">
                <a16:creationId xmlns:a16="http://schemas.microsoft.com/office/drawing/2014/main" id="{0B281088-1CDD-4F6C-9317-997E421F78E7}"/>
              </a:ext>
            </a:extLst>
          </p:cNvPr>
          <p:cNvSpPr/>
          <p:nvPr/>
        </p:nvSpPr>
        <p:spPr>
          <a:xfrm>
            <a:off x="914137" y="1717294"/>
            <a:ext cx="72000" cy="2194560"/>
          </a:xfrm>
          <a:prstGeom prst="rect">
            <a:avLst/>
          </a:prstGeom>
          <a:solidFill>
            <a:srgbClr val="1F90B3"/>
          </a:solidFill>
          <a:ln w="12700" cmpd="thinThick">
            <a:noFill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1F3F67"/>
              </a:solidFill>
            </a:endParaRPr>
          </a:p>
        </p:txBody>
      </p:sp>
      <p:sp>
        <p:nvSpPr>
          <p:cNvPr id="20" name="テキスト プレースホルダー 9">
            <a:extLst>
              <a:ext uri="{FF2B5EF4-FFF2-40B4-BE49-F238E27FC236}">
                <a16:creationId xmlns:a16="http://schemas.microsoft.com/office/drawing/2014/main" id="{EE3E1988-DE18-4EAD-8C0F-18A68578FA54}"/>
              </a:ext>
            </a:extLst>
          </p:cNvPr>
          <p:cNvSpPr txBox="1">
            <a:spLocks/>
          </p:cNvSpPr>
          <p:nvPr/>
        </p:nvSpPr>
        <p:spPr>
          <a:xfrm>
            <a:off x="1167587" y="2448100"/>
            <a:ext cx="15055703" cy="1043694"/>
          </a:xfrm>
          <a:prstGeom prst="rect">
            <a:avLst/>
          </a:prstGeom>
        </p:spPr>
        <p:txBody>
          <a:bodyPr/>
          <a:lstStyle>
            <a:lvl1pPr marL="0" indent="0" algn="l" defTabSz="1371417" rtl="0" eaLnBrk="1" latinLnBrk="0" hangingPunct="1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 sz="2800" spc="300" dirty="0">
              <a:solidFill>
                <a:srgbClr val="1F3F67"/>
              </a:solidFill>
              <a:latin typeface="+mj-lt"/>
            </a:endParaRPr>
          </a:p>
        </p:txBody>
      </p:sp>
      <p:sp>
        <p:nvSpPr>
          <p:cNvPr id="23" name="テキスト プレースホルダー 9">
            <a:extLst>
              <a:ext uri="{FF2B5EF4-FFF2-40B4-BE49-F238E27FC236}">
                <a16:creationId xmlns:a16="http://schemas.microsoft.com/office/drawing/2014/main" id="{B1032733-F8E0-4CDF-A104-D68B388028A7}"/>
              </a:ext>
            </a:extLst>
          </p:cNvPr>
          <p:cNvSpPr txBox="1">
            <a:spLocks/>
          </p:cNvSpPr>
          <p:nvPr/>
        </p:nvSpPr>
        <p:spPr>
          <a:xfrm>
            <a:off x="1319987" y="6133237"/>
            <a:ext cx="15976414" cy="2250408"/>
          </a:xfrm>
          <a:prstGeom prst="rect">
            <a:avLst/>
          </a:prstGeom>
        </p:spPr>
        <p:txBody>
          <a:bodyPr/>
          <a:lstStyle>
            <a:lvl1pPr marL="0" indent="0" algn="l" defTabSz="1371417" rtl="0" eaLnBrk="1" latinLnBrk="0" hangingPunct="1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altLang="ja-JP" sz="2800" dirty="0">
                <a:solidFill>
                  <a:schemeClr val="tx2">
                    <a:lumMod val="75000"/>
                  </a:schemeClr>
                </a:solidFill>
              </a:rPr>
              <a:t>ალტერნატივა 2 უფრო მეტად უწყობს ხელს ქვეყნის გრძელვადიანი სოციალური და ეკონომიკური მდგომარეობის გაუმჯობესებას, ქალსა და მამაკაცს და დასაქმებულთა სხვადასხვა ჯგუფებს შორის ეკონომიკური და საციალური თანასწორობის განვითარების თვალსაზრისით </a:t>
            </a:r>
            <a:endParaRPr lang="ja-JP" altLang="en-US" sz="28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5" name="正方形/長方形 5">
            <a:extLst>
              <a:ext uri="{FF2B5EF4-FFF2-40B4-BE49-F238E27FC236}">
                <a16:creationId xmlns:a16="http://schemas.microsoft.com/office/drawing/2014/main" id="{0B281088-1CDD-4F6C-9317-997E421F78E7}"/>
              </a:ext>
            </a:extLst>
          </p:cNvPr>
          <p:cNvSpPr/>
          <p:nvPr/>
        </p:nvSpPr>
        <p:spPr>
          <a:xfrm>
            <a:off x="914137" y="4588266"/>
            <a:ext cx="72000" cy="914400"/>
          </a:xfrm>
          <a:prstGeom prst="rect">
            <a:avLst/>
          </a:prstGeom>
          <a:solidFill>
            <a:srgbClr val="1F90B3"/>
          </a:solidFill>
          <a:ln w="12700" cmpd="thinThick">
            <a:noFill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1F3F67"/>
              </a:solidFill>
            </a:endParaRPr>
          </a:p>
        </p:txBody>
      </p:sp>
      <p:sp>
        <p:nvSpPr>
          <p:cNvPr id="28" name="テキスト プレースホルダー 9">
            <a:extLst>
              <a:ext uri="{FF2B5EF4-FFF2-40B4-BE49-F238E27FC236}">
                <a16:creationId xmlns:a16="http://schemas.microsoft.com/office/drawing/2014/main" id="{B1032733-F8E0-4CDF-A104-D68B388028A7}"/>
              </a:ext>
            </a:extLst>
          </p:cNvPr>
          <p:cNvSpPr txBox="1">
            <a:spLocks/>
          </p:cNvSpPr>
          <p:nvPr/>
        </p:nvSpPr>
        <p:spPr>
          <a:xfrm>
            <a:off x="1319987" y="4550833"/>
            <a:ext cx="15976414" cy="876996"/>
          </a:xfrm>
          <a:prstGeom prst="rect">
            <a:avLst/>
          </a:prstGeom>
        </p:spPr>
        <p:txBody>
          <a:bodyPr/>
          <a:lstStyle>
            <a:lvl1pPr marL="0" indent="0" algn="l" defTabSz="1371417" rtl="0" eaLnBrk="1" latinLnBrk="0" hangingPunct="1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altLang="ja-JP" sz="2800" dirty="0">
                <a:solidFill>
                  <a:schemeClr val="tx2">
                    <a:lumMod val="75000"/>
                  </a:schemeClr>
                </a:solidFill>
              </a:rPr>
              <a:t>ორივე ალტერნატივა, საბაზისო სცენართან შედარებით, აუმჯობესებს არსებულ მდგომარეობას </a:t>
            </a:r>
            <a:endParaRPr lang="ja-JP" altLang="en-US" sz="28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0" name="正方形/長方形 5">
            <a:extLst>
              <a:ext uri="{FF2B5EF4-FFF2-40B4-BE49-F238E27FC236}">
                <a16:creationId xmlns:a16="http://schemas.microsoft.com/office/drawing/2014/main" id="{0B281088-1CDD-4F6C-9317-997E421F78E7}"/>
              </a:ext>
            </a:extLst>
          </p:cNvPr>
          <p:cNvSpPr/>
          <p:nvPr/>
        </p:nvSpPr>
        <p:spPr>
          <a:xfrm>
            <a:off x="914137" y="6179078"/>
            <a:ext cx="72000" cy="2194560"/>
          </a:xfrm>
          <a:prstGeom prst="rect">
            <a:avLst/>
          </a:prstGeom>
          <a:solidFill>
            <a:srgbClr val="1F90B3"/>
          </a:solidFill>
          <a:ln w="12700" cmpd="thinThick">
            <a:noFill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1F3F67"/>
              </a:solidFill>
            </a:endParaRPr>
          </a:p>
        </p:txBody>
      </p:sp>
      <p:sp>
        <p:nvSpPr>
          <p:cNvPr id="31" name="テキスト プレースホルダー 9">
            <a:extLst>
              <a:ext uri="{FF2B5EF4-FFF2-40B4-BE49-F238E27FC236}">
                <a16:creationId xmlns:a16="http://schemas.microsoft.com/office/drawing/2014/main" id="{B1032733-F8E0-4CDF-A104-D68B388028A7}"/>
              </a:ext>
            </a:extLst>
          </p:cNvPr>
          <p:cNvSpPr txBox="1">
            <a:spLocks/>
          </p:cNvSpPr>
          <p:nvPr/>
        </p:nvSpPr>
        <p:spPr>
          <a:xfrm>
            <a:off x="1319987" y="1745631"/>
            <a:ext cx="15976414" cy="2250408"/>
          </a:xfrm>
          <a:prstGeom prst="rect">
            <a:avLst/>
          </a:prstGeom>
        </p:spPr>
        <p:txBody>
          <a:bodyPr/>
          <a:lstStyle>
            <a:lvl1pPr marL="0" indent="0" algn="l" defTabSz="1371417" rtl="0" eaLnBrk="1" latinLnBrk="0" hangingPunct="1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altLang="ja-JP" sz="2800" dirty="0">
                <a:solidFill>
                  <a:schemeClr val="tx2">
                    <a:lumMod val="75000"/>
                  </a:schemeClr>
                </a:solidFill>
              </a:rPr>
              <a:t>ორივე ალტერნატივა დაკავშირებულია მნიშვნელოვან საბიუჯეტო ხარჯებთან</a:t>
            </a:r>
            <a:r>
              <a:rPr lang="en-US" altLang="ja-JP" sz="2800" dirty="0">
                <a:solidFill>
                  <a:schemeClr val="tx2">
                    <a:lumMod val="75000"/>
                  </a:schemeClr>
                </a:solidFill>
              </a:rPr>
              <a:t>. </a:t>
            </a:r>
            <a:r>
              <a:rPr lang="ka-GE" altLang="ja-JP" sz="2800" dirty="0">
                <a:solidFill>
                  <a:schemeClr val="tx2">
                    <a:lumMod val="75000"/>
                  </a:schemeClr>
                </a:solidFill>
              </a:rPr>
              <a:t>საბაზისო სცენართან შედარებით ალტერნატივა 1 და 2 ზრდის ბიუჯეტის დეფიციტს მშპ-სთან მიმართებაში, შესაბამისად, 0.05 და 0.12 პპ-ით.</a:t>
            </a:r>
            <a:endParaRPr lang="ja-JP" altLang="en-US" sz="28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7599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4321"/>
    </mc:Choice>
    <mc:Fallback xmlns="">
      <p:transition advTm="4321"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プレースホルダー 11">
            <a:extLst>
              <a:ext uri="{FF2B5EF4-FFF2-40B4-BE49-F238E27FC236}">
                <a16:creationId xmlns:a16="http://schemas.microsoft.com/office/drawing/2014/main" id="{D4B6D35B-5516-ED48-9FF6-D49F45FEE2ED}"/>
              </a:ext>
            </a:extLst>
          </p:cNvPr>
          <p:cNvSpPr txBox="1">
            <a:spLocks/>
          </p:cNvSpPr>
          <p:nvPr/>
        </p:nvSpPr>
        <p:spPr>
          <a:xfrm>
            <a:off x="2190726" y="3157538"/>
            <a:ext cx="13906545" cy="317863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ctr" defTabSz="1632753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9600" kern="1200" spc="1500" baseline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1pPr>
            <a:lvl2pPr marL="1326612" indent="-510235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40941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4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57317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73693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90070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306446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122822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939199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altLang="ja-JP" sz="8000" dirty="0"/>
              <a:t>გმადლობთ ყურადღებისთვის</a:t>
            </a:r>
            <a:endParaRPr lang="en-US" sz="8000" dirty="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21A2A0CF-2CE0-6443-A229-7638A0668792}"/>
              </a:ext>
            </a:extLst>
          </p:cNvPr>
          <p:cNvGrpSpPr/>
          <p:nvPr/>
        </p:nvGrpSpPr>
        <p:grpSpPr>
          <a:xfrm>
            <a:off x="0" y="9690245"/>
            <a:ext cx="18288000" cy="595168"/>
            <a:chOff x="0" y="9690245"/>
            <a:chExt cx="18288000" cy="595168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20D82A1B-F62B-E14B-9AE6-9399662B90ED}"/>
                </a:ext>
              </a:extLst>
            </p:cNvPr>
            <p:cNvSpPr/>
            <p:nvPr/>
          </p:nvSpPr>
          <p:spPr>
            <a:xfrm>
              <a:off x="14014580" y="9690245"/>
              <a:ext cx="4273420" cy="595168"/>
            </a:xfrm>
            <a:prstGeom prst="rect">
              <a:avLst/>
            </a:prstGeom>
            <a:solidFill>
              <a:srgbClr val="D5040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0E2A819A-E058-1948-A0CE-D5FB8C0782D2}"/>
                </a:ext>
              </a:extLst>
            </p:cNvPr>
            <p:cNvSpPr/>
            <p:nvPr/>
          </p:nvSpPr>
          <p:spPr>
            <a:xfrm>
              <a:off x="4273420" y="9690245"/>
              <a:ext cx="9741159" cy="595168"/>
            </a:xfrm>
            <a:prstGeom prst="rect">
              <a:avLst/>
            </a:prstGeom>
            <a:solidFill>
              <a:srgbClr val="A5000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ACD3CA60-13A9-2A4E-927C-5AA3F0090F04}"/>
                </a:ext>
              </a:extLst>
            </p:cNvPr>
            <p:cNvSpPr/>
            <p:nvPr/>
          </p:nvSpPr>
          <p:spPr>
            <a:xfrm>
              <a:off x="0" y="9690245"/>
              <a:ext cx="4273420" cy="595168"/>
            </a:xfrm>
            <a:prstGeom prst="rect">
              <a:avLst/>
            </a:prstGeom>
            <a:solidFill>
              <a:srgbClr val="D5040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7E2E4C10-B039-0645-A5B3-DAD519275AE6}"/>
              </a:ext>
            </a:extLst>
          </p:cNvPr>
          <p:cNvGrpSpPr/>
          <p:nvPr/>
        </p:nvGrpSpPr>
        <p:grpSpPr>
          <a:xfrm>
            <a:off x="0" y="0"/>
            <a:ext cx="18288000" cy="595168"/>
            <a:chOff x="0" y="9690245"/>
            <a:chExt cx="18288000" cy="595168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CFEDA167-1AB0-6349-8976-A02187CEDA4A}"/>
                </a:ext>
              </a:extLst>
            </p:cNvPr>
            <p:cNvSpPr/>
            <p:nvPr/>
          </p:nvSpPr>
          <p:spPr>
            <a:xfrm>
              <a:off x="14014580" y="9690245"/>
              <a:ext cx="4273420" cy="595168"/>
            </a:xfrm>
            <a:prstGeom prst="rect">
              <a:avLst/>
            </a:prstGeom>
            <a:solidFill>
              <a:srgbClr val="D5040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00DCCE29-D799-0144-954D-D6E4D8BE5D2A}"/>
                </a:ext>
              </a:extLst>
            </p:cNvPr>
            <p:cNvSpPr/>
            <p:nvPr/>
          </p:nvSpPr>
          <p:spPr>
            <a:xfrm>
              <a:off x="4273420" y="9690245"/>
              <a:ext cx="9741159" cy="595168"/>
            </a:xfrm>
            <a:prstGeom prst="rect">
              <a:avLst/>
            </a:prstGeom>
            <a:solidFill>
              <a:srgbClr val="A5000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1D51641C-135C-A34C-8136-2821C80CEE28}"/>
                </a:ext>
              </a:extLst>
            </p:cNvPr>
            <p:cNvSpPr/>
            <p:nvPr/>
          </p:nvSpPr>
          <p:spPr>
            <a:xfrm>
              <a:off x="0" y="9690245"/>
              <a:ext cx="4273420" cy="595168"/>
            </a:xfrm>
            <a:prstGeom prst="rect">
              <a:avLst/>
            </a:prstGeom>
            <a:solidFill>
              <a:srgbClr val="D5040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</p:grpSp>
      <p:pic>
        <p:nvPicPr>
          <p:cNvPr id="21" name="Picture 20">
            <a:extLst>
              <a:ext uri="{FF2B5EF4-FFF2-40B4-BE49-F238E27FC236}">
                <a16:creationId xmlns:a16="http://schemas.microsoft.com/office/drawing/2014/main" id="{66B01C92-D286-2B47-9A61-9F7053EDC8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990" y="881639"/>
            <a:ext cx="3157245" cy="1172554"/>
          </a:xfrm>
          <a:prstGeom prst="rect">
            <a:avLst/>
          </a:prstGeom>
        </p:spPr>
      </p:pic>
      <p:sp>
        <p:nvSpPr>
          <p:cNvPr id="23" name="Title 2">
            <a:extLst>
              <a:ext uri="{FF2B5EF4-FFF2-40B4-BE49-F238E27FC236}">
                <a16:creationId xmlns:a16="http://schemas.microsoft.com/office/drawing/2014/main" id="{629A554F-424D-9B47-BBF4-9BBF3FC5673E}"/>
              </a:ext>
            </a:extLst>
          </p:cNvPr>
          <p:cNvSpPr txBox="1">
            <a:spLocks/>
          </p:cNvSpPr>
          <p:nvPr/>
        </p:nvSpPr>
        <p:spPr>
          <a:xfrm>
            <a:off x="426990" y="2359403"/>
            <a:ext cx="3673643" cy="135997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137141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999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1400" dirty="0">
              <a:solidFill>
                <a:schemeClr val="tx1">
                  <a:lumMod val="75000"/>
                </a:schemeClr>
              </a:solidFill>
            </a:endParaRPr>
          </a:p>
        </p:txBody>
      </p:sp>
      <p:sp>
        <p:nvSpPr>
          <p:cNvPr id="25" name="CasellaDiTesto 24">
            <a:extLst>
              <a:ext uri="{FF2B5EF4-FFF2-40B4-BE49-F238E27FC236}">
                <a16:creationId xmlns:a16="http://schemas.microsoft.com/office/drawing/2014/main" id="{0E3EF000-CD0B-4D21-B70D-67473B008AE7}"/>
              </a:ext>
            </a:extLst>
          </p:cNvPr>
          <p:cNvSpPr txBox="1"/>
          <p:nvPr/>
        </p:nvSpPr>
        <p:spPr>
          <a:xfrm>
            <a:off x="426990" y="2104600"/>
            <a:ext cx="93384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400" dirty="0">
                <a:solidFill>
                  <a:srgbClr val="860000"/>
                </a:solidFill>
                <a:latin typeface="Helvetica" panose="020B0604020202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www.iset-pi.ge</a:t>
            </a:r>
            <a:endParaRPr lang="en-US" sz="1400" dirty="0">
              <a:solidFill>
                <a:srgbClr val="860000"/>
              </a:solidFill>
              <a:latin typeface="Helvetica" panose="020B0604020202030204" pitchFamily="34" charset="0"/>
            </a:endParaRP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4077E52A-60A1-4BBF-B301-0A0870C93C4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24110" y="881639"/>
            <a:ext cx="3136900" cy="88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60762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2EC8B536-B8AC-F14A-99B0-5E01DA9632A8}"/>
              </a:ext>
            </a:extLst>
          </p:cNvPr>
          <p:cNvGrpSpPr/>
          <p:nvPr/>
        </p:nvGrpSpPr>
        <p:grpSpPr>
          <a:xfrm>
            <a:off x="0" y="9690245"/>
            <a:ext cx="18288000" cy="595168"/>
            <a:chOff x="0" y="9690245"/>
            <a:chExt cx="18288000" cy="595168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ED73AAF-FFCE-E54F-8DCB-3C7C7177C13B}"/>
                </a:ext>
              </a:extLst>
            </p:cNvPr>
            <p:cNvSpPr/>
            <p:nvPr/>
          </p:nvSpPr>
          <p:spPr>
            <a:xfrm>
              <a:off x="14014580" y="9690245"/>
              <a:ext cx="4273420" cy="595168"/>
            </a:xfrm>
            <a:prstGeom prst="rect">
              <a:avLst/>
            </a:prstGeom>
            <a:solidFill>
              <a:srgbClr val="D5040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F13EEDB1-822D-5C49-A107-E71FB490B5F1}"/>
                </a:ext>
              </a:extLst>
            </p:cNvPr>
            <p:cNvSpPr/>
            <p:nvPr/>
          </p:nvSpPr>
          <p:spPr>
            <a:xfrm>
              <a:off x="4273420" y="9690245"/>
              <a:ext cx="9741159" cy="595168"/>
            </a:xfrm>
            <a:prstGeom prst="rect">
              <a:avLst/>
            </a:prstGeom>
            <a:solidFill>
              <a:srgbClr val="A5000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4550E664-8DD1-834C-8160-EBCBB1D9F85B}"/>
                </a:ext>
              </a:extLst>
            </p:cNvPr>
            <p:cNvSpPr/>
            <p:nvPr/>
          </p:nvSpPr>
          <p:spPr>
            <a:xfrm>
              <a:off x="0" y="9690245"/>
              <a:ext cx="4273420" cy="595168"/>
            </a:xfrm>
            <a:prstGeom prst="rect">
              <a:avLst/>
            </a:prstGeom>
            <a:solidFill>
              <a:srgbClr val="D5040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</p:grpSp>
      <p:sp>
        <p:nvSpPr>
          <p:cNvPr id="17" name="Slide Number Placeholder 2">
            <a:extLst>
              <a:ext uri="{FF2B5EF4-FFF2-40B4-BE49-F238E27FC236}">
                <a16:creationId xmlns:a16="http://schemas.microsoft.com/office/drawing/2014/main" id="{73CC8BAB-332F-054F-B950-131FA98DA04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71716" y="9642723"/>
            <a:ext cx="1436224" cy="694046"/>
          </a:xfrm>
        </p:spPr>
        <p:txBody>
          <a:bodyPr anchor="ctr"/>
          <a:lstStyle/>
          <a:p>
            <a:pPr algn="l"/>
            <a:r>
              <a:rPr kumimoji="1" lang="en-US" altLang="ja-JP" sz="3600" spc="300" dirty="0">
                <a:solidFill>
                  <a:schemeClr val="bg1"/>
                </a:solidFill>
              </a:rPr>
              <a:t>ISET</a:t>
            </a:r>
            <a:endParaRPr kumimoji="1" lang="ja-JP" altLang="en-US" sz="3600" spc="300" dirty="0">
              <a:solidFill>
                <a:schemeClr val="bg1"/>
              </a:solidFill>
            </a:endParaRP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4D3F81EC-2DE2-4440-9471-E2420343FB16}"/>
              </a:ext>
            </a:extLst>
          </p:cNvPr>
          <p:cNvCxnSpPr/>
          <p:nvPr/>
        </p:nvCxnSpPr>
        <p:spPr>
          <a:xfrm>
            <a:off x="824753" y="1165412"/>
            <a:ext cx="16319248" cy="0"/>
          </a:xfrm>
          <a:prstGeom prst="line">
            <a:avLst/>
          </a:prstGeom>
          <a:ln>
            <a:solidFill>
              <a:srgbClr val="D50408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7" name="タイトル 12">
            <a:extLst>
              <a:ext uri="{FF2B5EF4-FFF2-40B4-BE49-F238E27FC236}">
                <a16:creationId xmlns:a16="http://schemas.microsoft.com/office/drawing/2014/main" id="{3DF7C43C-59E0-D84F-98F4-0DEFA0FDE2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4752" y="192951"/>
            <a:ext cx="16509363" cy="972462"/>
          </a:xfrm>
        </p:spPr>
        <p:txBody>
          <a:bodyPr>
            <a:normAutofit/>
          </a:bodyPr>
          <a:lstStyle/>
          <a:p>
            <a:pPr algn="l"/>
            <a:r>
              <a:rPr lang="ka-GE" b="1" dirty="0">
                <a:solidFill>
                  <a:srgbClr val="860000"/>
                </a:solidFill>
              </a:rPr>
              <a:t>კანონმდებლობის მიმოხილვა, </a:t>
            </a:r>
            <a:r>
              <a:rPr lang="ka-GE" dirty="0">
                <a:solidFill>
                  <a:srgbClr val="1F90B3"/>
                </a:solidFill>
              </a:rPr>
              <a:t>კონვენცია</a:t>
            </a:r>
            <a:r>
              <a:rPr lang="en-US" dirty="0">
                <a:solidFill>
                  <a:srgbClr val="1F90B3"/>
                </a:solidFill>
              </a:rPr>
              <a:t> C18</a:t>
            </a:r>
            <a:r>
              <a:rPr lang="ka-GE" dirty="0">
                <a:solidFill>
                  <a:srgbClr val="1F90B3"/>
                </a:solidFill>
              </a:rPr>
              <a:t>3</a:t>
            </a:r>
            <a:endParaRPr lang="ja-JP" altLang="en-US" dirty="0">
              <a:solidFill>
                <a:srgbClr val="1F90B3"/>
              </a:solidFill>
            </a:endParaRPr>
          </a:p>
        </p:txBody>
      </p:sp>
      <p:sp>
        <p:nvSpPr>
          <p:cNvPr id="19" name="テキスト プレースホルダー 11">
            <a:extLst>
              <a:ext uri="{FF2B5EF4-FFF2-40B4-BE49-F238E27FC236}">
                <a16:creationId xmlns:a16="http://schemas.microsoft.com/office/drawing/2014/main" id="{A2B578B2-B1A6-4730-966E-C06E1B882C00}"/>
              </a:ext>
            </a:extLst>
          </p:cNvPr>
          <p:cNvSpPr txBox="1">
            <a:spLocks/>
          </p:cNvSpPr>
          <p:nvPr/>
        </p:nvSpPr>
        <p:spPr>
          <a:xfrm>
            <a:off x="1460844" y="1505864"/>
            <a:ext cx="14845956" cy="4580611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 defTabSz="1371417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ka-GE" sz="2800" dirty="0"/>
              <a:t>შრომითი ურთიერთობებს საქართველოში არეგულირებს: </a:t>
            </a:r>
          </a:p>
          <a:p>
            <a:pPr marL="514350" indent="-514350">
              <a:lnSpc>
                <a:spcPct val="150000"/>
              </a:lnSpc>
              <a:buAutoNum type="arabicParenR"/>
            </a:pPr>
            <a:r>
              <a:rPr lang="ka-GE" sz="2800" dirty="0"/>
              <a:t>კანონი „საჯარო სამსახურის შესახებ“ - მოიცავს საჯარო მოხელეთა (40 ათასი) დასაქმების პირობებს</a:t>
            </a:r>
          </a:p>
          <a:p>
            <a:pPr marL="514350" indent="-514350">
              <a:lnSpc>
                <a:spcPct val="150000"/>
              </a:lnSpc>
              <a:buAutoNum type="arabicParenR"/>
            </a:pPr>
            <a:r>
              <a:rPr lang="ka-GE" sz="2800" dirty="0"/>
              <a:t>ორგანული კანონი "საქართველოს შრომის კოდექსი" - არეგულირებს ურთიერთობებს ყველა სხვა დასაქმებულებისათვის (809 ათასი)</a:t>
            </a:r>
            <a:endParaRPr lang="en-US" sz="2800" dirty="0"/>
          </a:p>
        </p:txBody>
      </p:sp>
      <p:sp>
        <p:nvSpPr>
          <p:cNvPr id="21" name="正方形/長方形 5">
            <a:extLst>
              <a:ext uri="{FF2B5EF4-FFF2-40B4-BE49-F238E27FC236}">
                <a16:creationId xmlns:a16="http://schemas.microsoft.com/office/drawing/2014/main" id="{7644F2AB-99C8-4EEA-BB5E-C8A69EAA26B9}"/>
              </a:ext>
            </a:extLst>
          </p:cNvPr>
          <p:cNvSpPr/>
          <p:nvPr/>
        </p:nvSpPr>
        <p:spPr>
          <a:xfrm flipH="1">
            <a:off x="1229848" y="1568794"/>
            <a:ext cx="45719" cy="3566160"/>
          </a:xfrm>
          <a:prstGeom prst="rect">
            <a:avLst/>
          </a:prstGeom>
          <a:solidFill>
            <a:srgbClr val="1F90B3"/>
          </a:solidFill>
          <a:ln w="12700" cmpd="thinThick">
            <a:solidFill>
              <a:srgbClr val="1F90B3"/>
            </a:solidFill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67B0C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491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4321"/>
    </mc:Choice>
    <mc:Fallback xmlns="">
      <p:transition advTm="432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2EC8B536-B8AC-F14A-99B0-5E01DA9632A8}"/>
              </a:ext>
            </a:extLst>
          </p:cNvPr>
          <p:cNvGrpSpPr/>
          <p:nvPr/>
        </p:nvGrpSpPr>
        <p:grpSpPr>
          <a:xfrm>
            <a:off x="0" y="9690245"/>
            <a:ext cx="18288000" cy="595168"/>
            <a:chOff x="0" y="9690245"/>
            <a:chExt cx="18288000" cy="595168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ED73AAF-FFCE-E54F-8DCB-3C7C7177C13B}"/>
                </a:ext>
              </a:extLst>
            </p:cNvPr>
            <p:cNvSpPr/>
            <p:nvPr/>
          </p:nvSpPr>
          <p:spPr>
            <a:xfrm>
              <a:off x="14014580" y="9690245"/>
              <a:ext cx="4273420" cy="595168"/>
            </a:xfrm>
            <a:prstGeom prst="rect">
              <a:avLst/>
            </a:prstGeom>
            <a:solidFill>
              <a:srgbClr val="D5040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F13EEDB1-822D-5C49-A107-E71FB490B5F1}"/>
                </a:ext>
              </a:extLst>
            </p:cNvPr>
            <p:cNvSpPr/>
            <p:nvPr/>
          </p:nvSpPr>
          <p:spPr>
            <a:xfrm>
              <a:off x="4273420" y="9690245"/>
              <a:ext cx="9741159" cy="595168"/>
            </a:xfrm>
            <a:prstGeom prst="rect">
              <a:avLst/>
            </a:prstGeom>
            <a:solidFill>
              <a:srgbClr val="A5000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4550E664-8DD1-834C-8160-EBCBB1D9F85B}"/>
                </a:ext>
              </a:extLst>
            </p:cNvPr>
            <p:cNvSpPr/>
            <p:nvPr/>
          </p:nvSpPr>
          <p:spPr>
            <a:xfrm>
              <a:off x="0" y="9690245"/>
              <a:ext cx="4273420" cy="595168"/>
            </a:xfrm>
            <a:prstGeom prst="rect">
              <a:avLst/>
            </a:prstGeom>
            <a:solidFill>
              <a:srgbClr val="D5040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</p:grpSp>
      <p:sp>
        <p:nvSpPr>
          <p:cNvPr id="17" name="Slide Number Placeholder 2">
            <a:extLst>
              <a:ext uri="{FF2B5EF4-FFF2-40B4-BE49-F238E27FC236}">
                <a16:creationId xmlns:a16="http://schemas.microsoft.com/office/drawing/2014/main" id="{73CC8BAB-332F-054F-B950-131FA98DA04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71716" y="9642723"/>
            <a:ext cx="1436224" cy="694046"/>
          </a:xfrm>
        </p:spPr>
        <p:txBody>
          <a:bodyPr anchor="ctr"/>
          <a:lstStyle/>
          <a:p>
            <a:pPr algn="l"/>
            <a:r>
              <a:rPr kumimoji="1" lang="en-US" altLang="ja-JP" sz="3600" spc="300" dirty="0">
                <a:solidFill>
                  <a:schemeClr val="bg1"/>
                </a:solidFill>
              </a:rPr>
              <a:t>ISET</a:t>
            </a:r>
            <a:endParaRPr kumimoji="1" lang="ja-JP" altLang="en-US" sz="3600" spc="300" dirty="0">
              <a:solidFill>
                <a:schemeClr val="bg1"/>
              </a:solidFill>
            </a:endParaRPr>
          </a:p>
        </p:txBody>
      </p:sp>
      <p:sp>
        <p:nvSpPr>
          <p:cNvPr id="22" name="スライド番号プレースホルダー 3">
            <a:extLst>
              <a:ext uri="{FF2B5EF4-FFF2-40B4-BE49-F238E27FC236}">
                <a16:creationId xmlns:a16="http://schemas.microsoft.com/office/drawing/2014/main" id="{3AB62FB9-0A60-BC4C-A7D9-75FA44102057}"/>
              </a:ext>
            </a:extLst>
          </p:cNvPr>
          <p:cNvSpPr txBox="1">
            <a:spLocks/>
          </p:cNvSpPr>
          <p:nvPr/>
        </p:nvSpPr>
        <p:spPr>
          <a:xfrm>
            <a:off x="17144001" y="9744350"/>
            <a:ext cx="907291" cy="5476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lang="en-US"/>
            </a:defPPr>
            <a:lvl1pPr marL="0" algn="r" defTabSz="457200" rtl="0" eaLnBrk="1" latinLnBrk="0" hangingPunct="1">
              <a:defRPr sz="6000" kern="1200">
                <a:solidFill>
                  <a:schemeClr val="tx2">
                    <a:lumMod val="20000"/>
                    <a:lumOff val="8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87164BF-D67A-46C0-81D2-5BAF67C00C80}" type="slidenum">
              <a:rPr lang="en-US" sz="3600" smtClean="0">
                <a:solidFill>
                  <a:schemeClr val="bg1"/>
                </a:solidFill>
              </a:rPr>
              <a:pPr/>
              <a:t>4</a:t>
            </a:fld>
            <a:endParaRPr lang="en-US" sz="3600" dirty="0">
              <a:solidFill>
                <a:schemeClr val="bg1"/>
              </a:solidFill>
            </a:endParaRP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4D3F81EC-2DE2-4440-9471-E2420343FB16}"/>
              </a:ext>
            </a:extLst>
          </p:cNvPr>
          <p:cNvCxnSpPr/>
          <p:nvPr/>
        </p:nvCxnSpPr>
        <p:spPr>
          <a:xfrm>
            <a:off x="824753" y="1165412"/>
            <a:ext cx="16319248" cy="0"/>
          </a:xfrm>
          <a:prstGeom prst="line">
            <a:avLst/>
          </a:prstGeom>
          <a:ln>
            <a:solidFill>
              <a:srgbClr val="D50408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7" name="タイトル 12">
            <a:extLst>
              <a:ext uri="{FF2B5EF4-FFF2-40B4-BE49-F238E27FC236}">
                <a16:creationId xmlns:a16="http://schemas.microsoft.com/office/drawing/2014/main" id="{3DF7C43C-59E0-D84F-98F4-0DEFA0FDE2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4752" y="192951"/>
            <a:ext cx="16509363" cy="972462"/>
          </a:xfrm>
        </p:spPr>
        <p:txBody>
          <a:bodyPr>
            <a:normAutofit/>
          </a:bodyPr>
          <a:lstStyle/>
          <a:p>
            <a:pPr algn="l"/>
            <a:r>
              <a:rPr lang="ka-GE" b="1" dirty="0">
                <a:solidFill>
                  <a:srgbClr val="860000"/>
                </a:solidFill>
              </a:rPr>
              <a:t>კანონმდებლობის მიმოხილვა, </a:t>
            </a:r>
            <a:r>
              <a:rPr lang="ka-GE" dirty="0">
                <a:solidFill>
                  <a:srgbClr val="1F90B3"/>
                </a:solidFill>
              </a:rPr>
              <a:t>კონვენცია</a:t>
            </a:r>
            <a:r>
              <a:rPr lang="en-US" dirty="0">
                <a:solidFill>
                  <a:srgbClr val="1F90B3"/>
                </a:solidFill>
              </a:rPr>
              <a:t> C18</a:t>
            </a:r>
            <a:r>
              <a:rPr lang="ka-GE" dirty="0">
                <a:solidFill>
                  <a:srgbClr val="1F90B3"/>
                </a:solidFill>
              </a:rPr>
              <a:t>3</a:t>
            </a:r>
            <a:endParaRPr lang="ja-JP" altLang="en-US" dirty="0">
              <a:solidFill>
                <a:srgbClr val="1F90B3"/>
              </a:solidFill>
            </a:endParaRPr>
          </a:p>
        </p:txBody>
      </p:sp>
      <p:sp>
        <p:nvSpPr>
          <p:cNvPr id="25" name="テキスト プレースホルダー 11">
            <a:extLst>
              <a:ext uri="{FF2B5EF4-FFF2-40B4-BE49-F238E27FC236}">
                <a16:creationId xmlns:a16="http://schemas.microsoft.com/office/drawing/2014/main" id="{A2B578B2-B1A6-4730-966E-C06E1B882C00}"/>
              </a:ext>
            </a:extLst>
          </p:cNvPr>
          <p:cNvSpPr txBox="1">
            <a:spLocks/>
          </p:cNvSpPr>
          <p:nvPr/>
        </p:nvSpPr>
        <p:spPr>
          <a:xfrm>
            <a:off x="1346331" y="1353067"/>
            <a:ext cx="15646970" cy="2849637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 defTabSz="1371417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5875">
              <a:lnSpc>
                <a:spcPct val="150000"/>
              </a:lnSpc>
              <a:spcAft>
                <a:spcPts val="800"/>
              </a:spcAft>
              <a:buClr>
                <a:srgbClr val="C00000"/>
              </a:buClr>
            </a:pPr>
            <a:r>
              <a:rPr lang="ka-GE" sz="2800" dirty="0"/>
              <a:t>ჯანმრთელობის დაცვა</a:t>
            </a:r>
            <a:r>
              <a:rPr lang="en-US" sz="2800" dirty="0"/>
              <a:t>:	</a:t>
            </a:r>
            <a:r>
              <a:rPr lang="en-US" sz="2800" i="1" dirty="0"/>
              <a:t>- </a:t>
            </a:r>
            <a:r>
              <a:rPr lang="ka-GE" sz="2800" i="1" dirty="0"/>
              <a:t>სამუშაოს მახასიათებლები, რომლებიც ზიანს აყენებენ </a:t>
            </a:r>
            <a:r>
              <a:rPr lang="en-US" sz="2800" i="1" dirty="0"/>
              <a:t>					</a:t>
            </a:r>
            <a:r>
              <a:rPr lang="ka-GE" sz="2800" i="1" dirty="0"/>
              <a:t>დედის ან ბავშვის ჯანმრთელობას</a:t>
            </a:r>
            <a:endParaRPr lang="en-US" sz="2800" i="1" dirty="0"/>
          </a:p>
          <a:p>
            <a:pPr marL="15875">
              <a:lnSpc>
                <a:spcPct val="150000"/>
              </a:lnSpc>
              <a:spcAft>
                <a:spcPts val="800"/>
              </a:spcAft>
              <a:buClr>
                <a:srgbClr val="C00000"/>
              </a:buClr>
            </a:pPr>
            <a:r>
              <a:rPr lang="en-US" sz="2800" i="1" dirty="0"/>
              <a:t>			- </a:t>
            </a:r>
            <a:r>
              <a:rPr lang="ka-GE" sz="2800" i="1" dirty="0"/>
              <a:t>სამედიცინო გამოკვლევების გამო გამოტოვებული სამუშაო საათები </a:t>
            </a:r>
            <a:endParaRPr lang="en-US" sz="2800" i="1" dirty="0"/>
          </a:p>
          <a:p>
            <a:pPr marL="15875">
              <a:lnSpc>
                <a:spcPct val="150000"/>
              </a:lnSpc>
              <a:spcAft>
                <a:spcPts val="800"/>
              </a:spcAft>
              <a:buClr>
                <a:srgbClr val="C00000"/>
              </a:buClr>
            </a:pPr>
            <a:r>
              <a:rPr lang="en-US" sz="2800" i="1" dirty="0"/>
              <a:t>			- </a:t>
            </a:r>
            <a:r>
              <a:rPr lang="ka-GE" sz="2800" i="1" dirty="0"/>
              <a:t>ზეგანაკვეთური სამუშაო</a:t>
            </a:r>
            <a:endParaRPr lang="en-US" sz="2800" i="1" dirty="0"/>
          </a:p>
        </p:txBody>
      </p:sp>
      <p:sp>
        <p:nvSpPr>
          <p:cNvPr id="50" name="正方形/長方形 5">
            <a:extLst>
              <a:ext uri="{FF2B5EF4-FFF2-40B4-BE49-F238E27FC236}">
                <a16:creationId xmlns:a16="http://schemas.microsoft.com/office/drawing/2014/main" id="{7644F2AB-99C8-4EEA-BB5E-C8A69EAA26B9}"/>
              </a:ext>
            </a:extLst>
          </p:cNvPr>
          <p:cNvSpPr/>
          <p:nvPr/>
        </p:nvSpPr>
        <p:spPr>
          <a:xfrm flipH="1">
            <a:off x="1229848" y="1568795"/>
            <a:ext cx="45719" cy="2633909"/>
          </a:xfrm>
          <a:prstGeom prst="rect">
            <a:avLst/>
          </a:prstGeom>
          <a:solidFill>
            <a:srgbClr val="1F90B3"/>
          </a:solidFill>
          <a:ln w="12700" cmpd="thinThick">
            <a:solidFill>
              <a:srgbClr val="1F90B3"/>
            </a:solidFill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67B0C7"/>
              </a:solidFill>
            </a:endParaRPr>
          </a:p>
        </p:txBody>
      </p:sp>
      <p:sp>
        <p:nvSpPr>
          <p:cNvPr id="28" name="正方形/長方形 5">
            <a:extLst>
              <a:ext uri="{FF2B5EF4-FFF2-40B4-BE49-F238E27FC236}">
                <a16:creationId xmlns:a16="http://schemas.microsoft.com/office/drawing/2014/main" id="{7644F2AB-99C8-4EEA-BB5E-C8A69EAA26B9}"/>
              </a:ext>
            </a:extLst>
          </p:cNvPr>
          <p:cNvSpPr/>
          <p:nvPr/>
        </p:nvSpPr>
        <p:spPr>
          <a:xfrm>
            <a:off x="1229848" y="4697071"/>
            <a:ext cx="45719" cy="1881418"/>
          </a:xfrm>
          <a:prstGeom prst="rect">
            <a:avLst/>
          </a:prstGeom>
          <a:solidFill>
            <a:srgbClr val="1F90B3"/>
          </a:solidFill>
          <a:ln w="12700" cmpd="thinThick">
            <a:solidFill>
              <a:srgbClr val="1F90B3"/>
            </a:solidFill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67B0C7"/>
              </a:solidFill>
            </a:endParaRPr>
          </a:p>
        </p:txBody>
      </p:sp>
      <p:sp>
        <p:nvSpPr>
          <p:cNvPr id="29" name="テキスト プレースホルダー 11">
            <a:extLst>
              <a:ext uri="{FF2B5EF4-FFF2-40B4-BE49-F238E27FC236}">
                <a16:creationId xmlns:a16="http://schemas.microsoft.com/office/drawing/2014/main" id="{A2B578B2-B1A6-4730-966E-C06E1B882C00}"/>
              </a:ext>
            </a:extLst>
          </p:cNvPr>
          <p:cNvSpPr txBox="1">
            <a:spLocks/>
          </p:cNvSpPr>
          <p:nvPr/>
        </p:nvSpPr>
        <p:spPr>
          <a:xfrm>
            <a:off x="1346331" y="4528576"/>
            <a:ext cx="15646970" cy="2116394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 defTabSz="1371417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5875">
              <a:lnSpc>
                <a:spcPct val="150000"/>
              </a:lnSpc>
              <a:spcAft>
                <a:spcPts val="800"/>
              </a:spcAft>
              <a:buClr>
                <a:srgbClr val="C00000"/>
              </a:buClr>
            </a:pPr>
            <a:r>
              <a:rPr lang="ka-GE" sz="2800" dirty="0"/>
              <a:t>დედობის შვებულება</a:t>
            </a:r>
            <a:r>
              <a:rPr lang="en-US" sz="2800" b="1" dirty="0"/>
              <a:t>:</a:t>
            </a:r>
            <a:r>
              <a:rPr lang="en-US" sz="2800" dirty="0"/>
              <a:t>	</a:t>
            </a:r>
            <a:r>
              <a:rPr lang="en-US" sz="2800" i="1" dirty="0"/>
              <a:t>- </a:t>
            </a:r>
            <a:r>
              <a:rPr lang="ka-GE" sz="2800" i="1" dirty="0"/>
              <a:t>დედობის შვებულების ცნება</a:t>
            </a:r>
            <a:endParaRPr lang="en-US" sz="2800" i="1" dirty="0"/>
          </a:p>
          <a:p>
            <a:pPr marL="15875">
              <a:lnSpc>
                <a:spcPct val="150000"/>
              </a:lnSpc>
              <a:spcAft>
                <a:spcPts val="800"/>
              </a:spcAft>
              <a:buClr>
                <a:srgbClr val="C00000"/>
              </a:buClr>
            </a:pPr>
            <a:r>
              <a:rPr lang="en-US" sz="2800" i="1" dirty="0"/>
              <a:t>			- </a:t>
            </a:r>
            <a:r>
              <a:rPr lang="ka-GE" sz="2800" i="1" dirty="0"/>
              <a:t>დედობის</a:t>
            </a:r>
            <a:r>
              <a:rPr lang="en-US" sz="2800" i="1" dirty="0"/>
              <a:t> </a:t>
            </a:r>
            <a:r>
              <a:rPr lang="ka-GE" sz="2800" i="1" dirty="0"/>
              <a:t>შვებულების ხანგრძლივობა</a:t>
            </a:r>
            <a:endParaRPr lang="en-US" sz="2800" i="1" dirty="0"/>
          </a:p>
          <a:p>
            <a:pPr marL="15875">
              <a:lnSpc>
                <a:spcPct val="150000"/>
              </a:lnSpc>
              <a:spcAft>
                <a:spcPts val="800"/>
              </a:spcAft>
              <a:buClr>
                <a:srgbClr val="C00000"/>
              </a:buClr>
            </a:pPr>
            <a:r>
              <a:rPr lang="en-US" sz="2800" i="1" dirty="0"/>
              <a:t>			- </a:t>
            </a:r>
            <a:r>
              <a:rPr lang="ka-GE" sz="2800" i="1" dirty="0"/>
              <a:t>დედობის შვებულების სავალდებულო პერიოდი</a:t>
            </a:r>
          </a:p>
        </p:txBody>
      </p:sp>
      <p:sp>
        <p:nvSpPr>
          <p:cNvPr id="30" name="正方形/長方形 5">
            <a:extLst>
              <a:ext uri="{FF2B5EF4-FFF2-40B4-BE49-F238E27FC236}">
                <a16:creationId xmlns:a16="http://schemas.microsoft.com/office/drawing/2014/main" id="{6BECBC0F-57F8-4958-A4F6-DA521C7E26F2}"/>
              </a:ext>
            </a:extLst>
          </p:cNvPr>
          <p:cNvSpPr/>
          <p:nvPr/>
        </p:nvSpPr>
        <p:spPr>
          <a:xfrm>
            <a:off x="1207200" y="7080035"/>
            <a:ext cx="45719" cy="858987"/>
          </a:xfrm>
          <a:prstGeom prst="rect">
            <a:avLst/>
          </a:prstGeom>
          <a:solidFill>
            <a:srgbClr val="1F90B3"/>
          </a:solidFill>
          <a:ln w="12700" cmpd="thinThick">
            <a:solidFill>
              <a:srgbClr val="1F90B3"/>
            </a:solidFill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67B0C7"/>
              </a:solidFill>
            </a:endParaRPr>
          </a:p>
        </p:txBody>
      </p:sp>
      <p:sp>
        <p:nvSpPr>
          <p:cNvPr id="32" name="テキスト プレースホルダー 11">
            <a:extLst>
              <a:ext uri="{FF2B5EF4-FFF2-40B4-BE49-F238E27FC236}">
                <a16:creationId xmlns:a16="http://schemas.microsoft.com/office/drawing/2014/main" id="{65D21369-EDA7-42C8-99BE-186405AB7B83}"/>
              </a:ext>
            </a:extLst>
          </p:cNvPr>
          <p:cNvSpPr txBox="1">
            <a:spLocks/>
          </p:cNvSpPr>
          <p:nvPr/>
        </p:nvSpPr>
        <p:spPr>
          <a:xfrm>
            <a:off x="1346331" y="6802292"/>
            <a:ext cx="12904176" cy="135015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 defTabSz="1371417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sz="2800" dirty="0"/>
              <a:t>შვებულება  ავადმყოფობისა და გართულებების შემთხვევაში</a:t>
            </a:r>
            <a:endParaRPr lang="en-US" sz="2800" dirty="0"/>
          </a:p>
        </p:txBody>
      </p:sp>
      <p:sp>
        <p:nvSpPr>
          <p:cNvPr id="33" name="正方形/長方形 5">
            <a:extLst>
              <a:ext uri="{FF2B5EF4-FFF2-40B4-BE49-F238E27FC236}">
                <a16:creationId xmlns:a16="http://schemas.microsoft.com/office/drawing/2014/main" id="{6BECBC0F-57F8-4958-A4F6-DA521C7E26F2}"/>
              </a:ext>
            </a:extLst>
          </p:cNvPr>
          <p:cNvSpPr/>
          <p:nvPr/>
        </p:nvSpPr>
        <p:spPr>
          <a:xfrm>
            <a:off x="1229848" y="8440568"/>
            <a:ext cx="45719" cy="858987"/>
          </a:xfrm>
          <a:prstGeom prst="rect">
            <a:avLst/>
          </a:prstGeom>
          <a:solidFill>
            <a:srgbClr val="1F90B3"/>
          </a:solidFill>
          <a:ln w="12700" cmpd="thinThick">
            <a:solidFill>
              <a:srgbClr val="1F90B3"/>
            </a:solidFill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67B0C7"/>
              </a:solidFill>
            </a:endParaRPr>
          </a:p>
        </p:txBody>
      </p:sp>
      <p:sp>
        <p:nvSpPr>
          <p:cNvPr id="35" name="テキスト プレースホルダー 11">
            <a:extLst>
              <a:ext uri="{FF2B5EF4-FFF2-40B4-BE49-F238E27FC236}">
                <a16:creationId xmlns:a16="http://schemas.microsoft.com/office/drawing/2014/main" id="{65D21369-EDA7-42C8-99BE-186405AB7B83}"/>
              </a:ext>
            </a:extLst>
          </p:cNvPr>
          <p:cNvSpPr txBox="1">
            <a:spLocks/>
          </p:cNvSpPr>
          <p:nvPr/>
        </p:nvSpPr>
        <p:spPr>
          <a:xfrm>
            <a:off x="1346331" y="8161474"/>
            <a:ext cx="12904176" cy="135015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 defTabSz="1371417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sz="2800" dirty="0"/>
              <a:t>შვებულების ანაზღაურება</a:t>
            </a:r>
          </a:p>
        </p:txBody>
      </p:sp>
    </p:spTree>
    <p:extLst>
      <p:ext uri="{BB962C8B-B14F-4D97-AF65-F5344CB8AC3E}">
        <p14:creationId xmlns:p14="http://schemas.microsoft.com/office/powerpoint/2010/main" val="3653032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4321"/>
    </mc:Choice>
    <mc:Fallback xmlns="">
      <p:transition advTm="432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2EC8B536-B8AC-F14A-99B0-5E01DA9632A8}"/>
              </a:ext>
            </a:extLst>
          </p:cNvPr>
          <p:cNvGrpSpPr/>
          <p:nvPr/>
        </p:nvGrpSpPr>
        <p:grpSpPr>
          <a:xfrm>
            <a:off x="0" y="9690245"/>
            <a:ext cx="18288000" cy="595168"/>
            <a:chOff x="0" y="9690245"/>
            <a:chExt cx="18288000" cy="595168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ED73AAF-FFCE-E54F-8DCB-3C7C7177C13B}"/>
                </a:ext>
              </a:extLst>
            </p:cNvPr>
            <p:cNvSpPr/>
            <p:nvPr/>
          </p:nvSpPr>
          <p:spPr>
            <a:xfrm>
              <a:off x="14014580" y="9690245"/>
              <a:ext cx="4273420" cy="595168"/>
            </a:xfrm>
            <a:prstGeom prst="rect">
              <a:avLst/>
            </a:prstGeom>
            <a:solidFill>
              <a:srgbClr val="D5040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F13EEDB1-822D-5C49-A107-E71FB490B5F1}"/>
                </a:ext>
              </a:extLst>
            </p:cNvPr>
            <p:cNvSpPr/>
            <p:nvPr/>
          </p:nvSpPr>
          <p:spPr>
            <a:xfrm>
              <a:off x="4273420" y="9690245"/>
              <a:ext cx="9741159" cy="595168"/>
            </a:xfrm>
            <a:prstGeom prst="rect">
              <a:avLst/>
            </a:prstGeom>
            <a:solidFill>
              <a:srgbClr val="A5000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4550E664-8DD1-834C-8160-EBCBB1D9F85B}"/>
                </a:ext>
              </a:extLst>
            </p:cNvPr>
            <p:cNvSpPr/>
            <p:nvPr/>
          </p:nvSpPr>
          <p:spPr>
            <a:xfrm>
              <a:off x="0" y="9690245"/>
              <a:ext cx="4273420" cy="595168"/>
            </a:xfrm>
            <a:prstGeom prst="rect">
              <a:avLst/>
            </a:prstGeom>
            <a:solidFill>
              <a:srgbClr val="D5040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</p:grpSp>
      <p:sp>
        <p:nvSpPr>
          <p:cNvPr id="17" name="Slide Number Placeholder 2">
            <a:extLst>
              <a:ext uri="{FF2B5EF4-FFF2-40B4-BE49-F238E27FC236}">
                <a16:creationId xmlns:a16="http://schemas.microsoft.com/office/drawing/2014/main" id="{73CC8BAB-332F-054F-B950-131FA98DA04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71716" y="9642723"/>
            <a:ext cx="1436224" cy="694046"/>
          </a:xfrm>
        </p:spPr>
        <p:txBody>
          <a:bodyPr anchor="ctr"/>
          <a:lstStyle/>
          <a:p>
            <a:pPr algn="l"/>
            <a:r>
              <a:rPr kumimoji="1" lang="en-US" altLang="ja-JP" sz="3600" spc="300" dirty="0">
                <a:solidFill>
                  <a:schemeClr val="bg1"/>
                </a:solidFill>
              </a:rPr>
              <a:t>ISET</a:t>
            </a:r>
            <a:endParaRPr kumimoji="1" lang="ja-JP" altLang="en-US" sz="3600" spc="300" dirty="0">
              <a:solidFill>
                <a:schemeClr val="bg1"/>
              </a:solidFill>
            </a:endParaRPr>
          </a:p>
        </p:txBody>
      </p:sp>
      <p:sp>
        <p:nvSpPr>
          <p:cNvPr id="22" name="スライド番号プレースホルダー 3">
            <a:extLst>
              <a:ext uri="{FF2B5EF4-FFF2-40B4-BE49-F238E27FC236}">
                <a16:creationId xmlns:a16="http://schemas.microsoft.com/office/drawing/2014/main" id="{3AB62FB9-0A60-BC4C-A7D9-75FA44102057}"/>
              </a:ext>
            </a:extLst>
          </p:cNvPr>
          <p:cNvSpPr txBox="1">
            <a:spLocks/>
          </p:cNvSpPr>
          <p:nvPr/>
        </p:nvSpPr>
        <p:spPr>
          <a:xfrm>
            <a:off x="17144001" y="9744350"/>
            <a:ext cx="907291" cy="5476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lang="en-US"/>
            </a:defPPr>
            <a:lvl1pPr marL="0" algn="r" defTabSz="457200" rtl="0" eaLnBrk="1" latinLnBrk="0" hangingPunct="1">
              <a:defRPr sz="6000" kern="1200">
                <a:solidFill>
                  <a:schemeClr val="tx2">
                    <a:lumMod val="20000"/>
                    <a:lumOff val="8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87164BF-D67A-46C0-81D2-5BAF67C00C80}" type="slidenum">
              <a:rPr lang="en-US" sz="3600" smtClean="0">
                <a:solidFill>
                  <a:schemeClr val="bg1"/>
                </a:solidFill>
              </a:rPr>
              <a:pPr/>
              <a:t>5</a:t>
            </a:fld>
            <a:endParaRPr lang="en-US" sz="3600" dirty="0">
              <a:solidFill>
                <a:schemeClr val="bg1"/>
              </a:solidFill>
            </a:endParaRP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4D3F81EC-2DE2-4440-9471-E2420343FB16}"/>
              </a:ext>
            </a:extLst>
          </p:cNvPr>
          <p:cNvCxnSpPr/>
          <p:nvPr/>
        </p:nvCxnSpPr>
        <p:spPr>
          <a:xfrm>
            <a:off x="824753" y="1165412"/>
            <a:ext cx="16319248" cy="0"/>
          </a:xfrm>
          <a:prstGeom prst="line">
            <a:avLst/>
          </a:prstGeom>
          <a:ln>
            <a:solidFill>
              <a:srgbClr val="D50408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5" name="テキスト プレースホルダー 11">
            <a:extLst>
              <a:ext uri="{FF2B5EF4-FFF2-40B4-BE49-F238E27FC236}">
                <a16:creationId xmlns:a16="http://schemas.microsoft.com/office/drawing/2014/main" id="{A2B578B2-B1A6-4730-966E-C06E1B882C00}"/>
              </a:ext>
            </a:extLst>
          </p:cNvPr>
          <p:cNvSpPr txBox="1">
            <a:spLocks/>
          </p:cNvSpPr>
          <p:nvPr/>
        </p:nvSpPr>
        <p:spPr>
          <a:xfrm>
            <a:off x="1320514" y="1225086"/>
            <a:ext cx="15646970" cy="2633909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 defTabSz="1371417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ka-GE" sz="2800" dirty="0"/>
              <a:t>დასაქმების დაცვა:	</a:t>
            </a:r>
            <a:r>
              <a:rPr lang="ka-GE" sz="2800" i="1" dirty="0"/>
              <a:t>- იმავე ან ექვივალენტურ პოზიციაზე დაბრუნების 					უფლება ანაზღაურების შენარჩუნებით</a:t>
            </a:r>
          </a:p>
          <a:p>
            <a:pPr>
              <a:lnSpc>
                <a:spcPct val="150000"/>
              </a:lnSpc>
            </a:pPr>
            <a:r>
              <a:rPr lang="ka-GE" sz="2800" i="1" dirty="0"/>
              <a:t>			- პროფესიული განვითარება / სათანადო კვალიფიკაციის 					უზრუნველყოფა</a:t>
            </a:r>
            <a:endParaRPr lang="en-US" sz="2800" i="1" dirty="0"/>
          </a:p>
        </p:txBody>
      </p:sp>
      <p:sp>
        <p:nvSpPr>
          <p:cNvPr id="24" name="正方形/長方形 5">
            <a:extLst>
              <a:ext uri="{FF2B5EF4-FFF2-40B4-BE49-F238E27FC236}">
                <a16:creationId xmlns:a16="http://schemas.microsoft.com/office/drawing/2014/main" id="{7644F2AB-99C8-4EEA-BB5E-C8A69EAA26B9}"/>
              </a:ext>
            </a:extLst>
          </p:cNvPr>
          <p:cNvSpPr/>
          <p:nvPr/>
        </p:nvSpPr>
        <p:spPr>
          <a:xfrm flipH="1">
            <a:off x="1200150" y="1426614"/>
            <a:ext cx="49600" cy="2432381"/>
          </a:xfrm>
          <a:prstGeom prst="rect">
            <a:avLst/>
          </a:prstGeom>
          <a:solidFill>
            <a:srgbClr val="1F90B3"/>
          </a:solidFill>
          <a:ln w="12700" cmpd="thinThick">
            <a:solidFill>
              <a:srgbClr val="1F90B3"/>
            </a:solidFill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67B0C7"/>
              </a:solidFill>
            </a:endParaRPr>
          </a:p>
        </p:txBody>
      </p:sp>
      <p:sp>
        <p:nvSpPr>
          <p:cNvPr id="28" name="正方形/長方形 5">
            <a:extLst>
              <a:ext uri="{FF2B5EF4-FFF2-40B4-BE49-F238E27FC236}">
                <a16:creationId xmlns:a16="http://schemas.microsoft.com/office/drawing/2014/main" id="{6BECBC0F-57F8-4958-A4F6-DA521C7E26F2}"/>
              </a:ext>
            </a:extLst>
          </p:cNvPr>
          <p:cNvSpPr/>
          <p:nvPr/>
        </p:nvSpPr>
        <p:spPr>
          <a:xfrm>
            <a:off x="1200150" y="4323241"/>
            <a:ext cx="45719" cy="858987"/>
          </a:xfrm>
          <a:prstGeom prst="rect">
            <a:avLst/>
          </a:prstGeom>
          <a:solidFill>
            <a:srgbClr val="1F90B3"/>
          </a:solidFill>
          <a:ln w="12700" cmpd="thinThick">
            <a:solidFill>
              <a:srgbClr val="1F90B3"/>
            </a:solidFill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67B0C7"/>
              </a:solidFill>
            </a:endParaRPr>
          </a:p>
        </p:txBody>
      </p:sp>
      <p:sp>
        <p:nvSpPr>
          <p:cNvPr id="29" name="テキスト プレースホルダー 11">
            <a:extLst>
              <a:ext uri="{FF2B5EF4-FFF2-40B4-BE49-F238E27FC236}">
                <a16:creationId xmlns:a16="http://schemas.microsoft.com/office/drawing/2014/main" id="{65D21369-EDA7-42C8-99BE-186405AB7B83}"/>
              </a:ext>
            </a:extLst>
          </p:cNvPr>
          <p:cNvSpPr txBox="1">
            <a:spLocks/>
          </p:cNvSpPr>
          <p:nvPr/>
        </p:nvSpPr>
        <p:spPr>
          <a:xfrm>
            <a:off x="1320514" y="4077659"/>
            <a:ext cx="12904176" cy="135015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 defTabSz="1371417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sz="2800" dirty="0"/>
              <a:t>მეძუძური დედები</a:t>
            </a:r>
          </a:p>
        </p:txBody>
      </p:sp>
      <p:sp>
        <p:nvSpPr>
          <p:cNvPr id="30" name="正方形/長方形 5">
            <a:extLst>
              <a:ext uri="{FF2B5EF4-FFF2-40B4-BE49-F238E27FC236}">
                <a16:creationId xmlns:a16="http://schemas.microsoft.com/office/drawing/2014/main" id="{6BECBC0F-57F8-4958-A4F6-DA521C7E26F2}"/>
              </a:ext>
            </a:extLst>
          </p:cNvPr>
          <p:cNvSpPr/>
          <p:nvPr/>
        </p:nvSpPr>
        <p:spPr>
          <a:xfrm>
            <a:off x="1200150" y="5625908"/>
            <a:ext cx="45719" cy="858987"/>
          </a:xfrm>
          <a:prstGeom prst="rect">
            <a:avLst/>
          </a:prstGeom>
          <a:solidFill>
            <a:srgbClr val="1F90B3"/>
          </a:solidFill>
          <a:ln w="12700" cmpd="thinThick">
            <a:solidFill>
              <a:srgbClr val="1F90B3"/>
            </a:solidFill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67B0C7"/>
              </a:solidFill>
            </a:endParaRPr>
          </a:p>
        </p:txBody>
      </p:sp>
      <p:sp>
        <p:nvSpPr>
          <p:cNvPr id="31" name="正方形/長方形 5">
            <a:extLst>
              <a:ext uri="{FF2B5EF4-FFF2-40B4-BE49-F238E27FC236}">
                <a16:creationId xmlns:a16="http://schemas.microsoft.com/office/drawing/2014/main" id="{6BECBC0F-57F8-4958-A4F6-DA521C7E26F2}"/>
              </a:ext>
            </a:extLst>
          </p:cNvPr>
          <p:cNvSpPr/>
          <p:nvPr/>
        </p:nvSpPr>
        <p:spPr>
          <a:xfrm>
            <a:off x="1200150" y="6922852"/>
            <a:ext cx="45719" cy="858987"/>
          </a:xfrm>
          <a:prstGeom prst="rect">
            <a:avLst/>
          </a:prstGeom>
          <a:solidFill>
            <a:srgbClr val="1F90B3"/>
          </a:solidFill>
          <a:ln w="12700" cmpd="thinThick">
            <a:solidFill>
              <a:srgbClr val="1F90B3"/>
            </a:solidFill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67B0C7"/>
              </a:solidFill>
            </a:endParaRPr>
          </a:p>
        </p:txBody>
      </p:sp>
      <p:sp>
        <p:nvSpPr>
          <p:cNvPr id="32" name="正方形/長方形 5">
            <a:extLst>
              <a:ext uri="{FF2B5EF4-FFF2-40B4-BE49-F238E27FC236}">
                <a16:creationId xmlns:a16="http://schemas.microsoft.com/office/drawing/2014/main" id="{6BECBC0F-57F8-4958-A4F6-DA521C7E26F2}"/>
              </a:ext>
            </a:extLst>
          </p:cNvPr>
          <p:cNvSpPr/>
          <p:nvPr/>
        </p:nvSpPr>
        <p:spPr>
          <a:xfrm>
            <a:off x="1200150" y="8225519"/>
            <a:ext cx="45719" cy="858987"/>
          </a:xfrm>
          <a:prstGeom prst="rect">
            <a:avLst/>
          </a:prstGeom>
          <a:solidFill>
            <a:srgbClr val="1F90B3"/>
          </a:solidFill>
          <a:ln w="12700" cmpd="thinThick">
            <a:solidFill>
              <a:srgbClr val="1F90B3"/>
            </a:solidFill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67B0C7"/>
              </a:solidFill>
            </a:endParaRPr>
          </a:p>
        </p:txBody>
      </p:sp>
      <p:sp>
        <p:nvSpPr>
          <p:cNvPr id="33" name="テキスト プレースホルダー 11">
            <a:extLst>
              <a:ext uri="{FF2B5EF4-FFF2-40B4-BE49-F238E27FC236}">
                <a16:creationId xmlns:a16="http://schemas.microsoft.com/office/drawing/2014/main" id="{65D21369-EDA7-42C8-99BE-186405AB7B83}"/>
              </a:ext>
            </a:extLst>
          </p:cNvPr>
          <p:cNvSpPr txBox="1">
            <a:spLocks/>
          </p:cNvSpPr>
          <p:nvPr/>
        </p:nvSpPr>
        <p:spPr>
          <a:xfrm>
            <a:off x="1320514" y="5376948"/>
            <a:ext cx="12904176" cy="135015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 defTabSz="1371417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sz="2800" dirty="0"/>
              <a:t>განხორციელება ეროვნულ დონეზე</a:t>
            </a:r>
            <a:endParaRPr lang="en-US" sz="2800" dirty="0"/>
          </a:p>
        </p:txBody>
      </p:sp>
      <p:sp>
        <p:nvSpPr>
          <p:cNvPr id="35" name="テキスト プレースホルダー 11">
            <a:extLst>
              <a:ext uri="{FF2B5EF4-FFF2-40B4-BE49-F238E27FC236}">
                <a16:creationId xmlns:a16="http://schemas.microsoft.com/office/drawing/2014/main" id="{65D21369-EDA7-42C8-99BE-186405AB7B83}"/>
              </a:ext>
            </a:extLst>
          </p:cNvPr>
          <p:cNvSpPr txBox="1">
            <a:spLocks/>
          </p:cNvSpPr>
          <p:nvPr/>
        </p:nvSpPr>
        <p:spPr>
          <a:xfrm>
            <a:off x="1320514" y="7979937"/>
            <a:ext cx="12904176" cy="135015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 defTabSz="1371417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sz="2800" dirty="0"/>
              <a:t>სამუშაოსა და სხვა საქმიანობებს შორის ბალანსის დაცვა</a:t>
            </a:r>
            <a:endParaRPr lang="en-US" sz="2800" dirty="0"/>
          </a:p>
        </p:txBody>
      </p:sp>
      <p:sp>
        <p:nvSpPr>
          <p:cNvPr id="42" name="テキスト プレースホルダー 11">
            <a:extLst>
              <a:ext uri="{FF2B5EF4-FFF2-40B4-BE49-F238E27FC236}">
                <a16:creationId xmlns:a16="http://schemas.microsoft.com/office/drawing/2014/main" id="{65D21369-EDA7-42C8-99BE-186405AB7B83}"/>
              </a:ext>
            </a:extLst>
          </p:cNvPr>
          <p:cNvSpPr txBox="1">
            <a:spLocks/>
          </p:cNvSpPr>
          <p:nvPr/>
        </p:nvSpPr>
        <p:spPr>
          <a:xfrm>
            <a:off x="1320514" y="6676237"/>
            <a:ext cx="12904176" cy="135015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 defTabSz="1371417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sz="2800" dirty="0"/>
              <a:t>ატიპიური ფორმით დასაქმებულები</a:t>
            </a:r>
            <a:endParaRPr lang="en-US" sz="2800" dirty="0"/>
          </a:p>
        </p:txBody>
      </p:sp>
      <p:sp>
        <p:nvSpPr>
          <p:cNvPr id="44" name="タイトル 12">
            <a:extLst>
              <a:ext uri="{FF2B5EF4-FFF2-40B4-BE49-F238E27FC236}">
                <a16:creationId xmlns:a16="http://schemas.microsoft.com/office/drawing/2014/main" id="{3DF7C43C-59E0-D84F-98F4-0DEFA0FDE27D}"/>
              </a:ext>
            </a:extLst>
          </p:cNvPr>
          <p:cNvSpPr txBox="1">
            <a:spLocks/>
          </p:cNvSpPr>
          <p:nvPr/>
        </p:nvSpPr>
        <p:spPr>
          <a:xfrm>
            <a:off x="824752" y="192951"/>
            <a:ext cx="16509363" cy="9724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137141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5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ka-GE" b="1" dirty="0">
                <a:solidFill>
                  <a:srgbClr val="860000"/>
                </a:solidFill>
              </a:rPr>
              <a:t>კანონმდებლობის მიმოხილვა, </a:t>
            </a:r>
            <a:r>
              <a:rPr lang="ka-GE" dirty="0">
                <a:solidFill>
                  <a:srgbClr val="1F90B3"/>
                </a:solidFill>
              </a:rPr>
              <a:t>კონვენცია</a:t>
            </a:r>
            <a:r>
              <a:rPr lang="en-US" dirty="0">
                <a:solidFill>
                  <a:srgbClr val="1F90B3"/>
                </a:solidFill>
              </a:rPr>
              <a:t> C18</a:t>
            </a:r>
            <a:r>
              <a:rPr lang="ka-GE" dirty="0">
                <a:solidFill>
                  <a:srgbClr val="1F90B3"/>
                </a:solidFill>
              </a:rPr>
              <a:t>3</a:t>
            </a:r>
            <a:endParaRPr lang="ja-JP" altLang="en-US" dirty="0">
              <a:solidFill>
                <a:srgbClr val="1F90B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1577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4321"/>
    </mc:Choice>
    <mc:Fallback xmlns="">
      <p:transition advTm="432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2EC8B536-B8AC-F14A-99B0-5E01DA9632A8}"/>
              </a:ext>
            </a:extLst>
          </p:cNvPr>
          <p:cNvGrpSpPr/>
          <p:nvPr/>
        </p:nvGrpSpPr>
        <p:grpSpPr>
          <a:xfrm>
            <a:off x="0" y="9711117"/>
            <a:ext cx="18288000" cy="595168"/>
            <a:chOff x="0" y="9690245"/>
            <a:chExt cx="18288000" cy="595168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ED73AAF-FFCE-E54F-8DCB-3C7C7177C13B}"/>
                </a:ext>
              </a:extLst>
            </p:cNvPr>
            <p:cNvSpPr/>
            <p:nvPr/>
          </p:nvSpPr>
          <p:spPr>
            <a:xfrm>
              <a:off x="14014580" y="9690245"/>
              <a:ext cx="4273420" cy="595168"/>
            </a:xfrm>
            <a:prstGeom prst="rect">
              <a:avLst/>
            </a:prstGeom>
            <a:solidFill>
              <a:srgbClr val="D5040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F13EEDB1-822D-5C49-A107-E71FB490B5F1}"/>
                </a:ext>
              </a:extLst>
            </p:cNvPr>
            <p:cNvSpPr/>
            <p:nvPr/>
          </p:nvSpPr>
          <p:spPr>
            <a:xfrm>
              <a:off x="4273420" y="9690245"/>
              <a:ext cx="9741159" cy="595168"/>
            </a:xfrm>
            <a:prstGeom prst="rect">
              <a:avLst/>
            </a:prstGeom>
            <a:solidFill>
              <a:srgbClr val="A5000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4550E664-8DD1-834C-8160-EBCBB1D9F85B}"/>
                </a:ext>
              </a:extLst>
            </p:cNvPr>
            <p:cNvSpPr/>
            <p:nvPr/>
          </p:nvSpPr>
          <p:spPr>
            <a:xfrm>
              <a:off x="0" y="9690245"/>
              <a:ext cx="4273420" cy="595168"/>
            </a:xfrm>
            <a:prstGeom prst="rect">
              <a:avLst/>
            </a:prstGeom>
            <a:solidFill>
              <a:srgbClr val="D5040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</p:grpSp>
      <p:sp>
        <p:nvSpPr>
          <p:cNvPr id="17" name="Slide Number Placeholder 2">
            <a:extLst>
              <a:ext uri="{FF2B5EF4-FFF2-40B4-BE49-F238E27FC236}">
                <a16:creationId xmlns:a16="http://schemas.microsoft.com/office/drawing/2014/main" id="{73CC8BAB-332F-054F-B950-131FA98DA04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56524" y="8594443"/>
            <a:ext cx="1132316" cy="694046"/>
          </a:xfrm>
        </p:spPr>
        <p:txBody>
          <a:bodyPr anchor="ctr"/>
          <a:lstStyle/>
          <a:p>
            <a:pPr algn="l"/>
            <a:r>
              <a:rPr kumimoji="1" lang="en-US" altLang="ja-JP" sz="3600" spc="300" dirty="0">
                <a:solidFill>
                  <a:schemeClr val="bg1"/>
                </a:solidFill>
              </a:rPr>
              <a:t>ISET</a:t>
            </a:r>
            <a:endParaRPr kumimoji="1" lang="ja-JP" altLang="en-US" sz="3600" spc="300" dirty="0">
              <a:solidFill>
                <a:schemeClr val="bg1"/>
              </a:solidFill>
            </a:endParaRPr>
          </a:p>
        </p:txBody>
      </p:sp>
      <p:sp>
        <p:nvSpPr>
          <p:cNvPr id="22" name="スライド番号プレースホルダー 3">
            <a:extLst>
              <a:ext uri="{FF2B5EF4-FFF2-40B4-BE49-F238E27FC236}">
                <a16:creationId xmlns:a16="http://schemas.microsoft.com/office/drawing/2014/main" id="{3AB62FB9-0A60-BC4C-A7D9-75FA44102057}"/>
              </a:ext>
            </a:extLst>
          </p:cNvPr>
          <p:cNvSpPr txBox="1">
            <a:spLocks/>
          </p:cNvSpPr>
          <p:nvPr/>
        </p:nvSpPr>
        <p:spPr>
          <a:xfrm>
            <a:off x="17144001" y="9744351"/>
            <a:ext cx="816562" cy="49291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lang="en-US"/>
            </a:defPPr>
            <a:lvl1pPr marL="0" algn="r" defTabSz="457200" rtl="0" eaLnBrk="1" latinLnBrk="0" hangingPunct="1">
              <a:defRPr sz="6000" kern="1200">
                <a:solidFill>
                  <a:schemeClr val="tx2">
                    <a:lumMod val="20000"/>
                    <a:lumOff val="8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87164BF-D67A-46C0-81D2-5BAF67C00C80}" type="slidenum">
              <a:rPr lang="en-US" sz="3600" smtClean="0">
                <a:solidFill>
                  <a:schemeClr val="bg1"/>
                </a:solidFill>
              </a:rPr>
              <a:pPr/>
              <a:t>6</a:t>
            </a:fld>
            <a:endParaRPr lang="en-US" sz="3600" dirty="0">
              <a:solidFill>
                <a:schemeClr val="bg1"/>
              </a:solidFill>
            </a:endParaRP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4D3F81EC-2DE2-4440-9471-E2420343FB16}"/>
              </a:ext>
            </a:extLst>
          </p:cNvPr>
          <p:cNvCxnSpPr/>
          <p:nvPr/>
        </p:nvCxnSpPr>
        <p:spPr>
          <a:xfrm>
            <a:off x="824753" y="1165412"/>
            <a:ext cx="16319248" cy="0"/>
          </a:xfrm>
          <a:prstGeom prst="line">
            <a:avLst/>
          </a:prstGeom>
          <a:ln>
            <a:solidFill>
              <a:srgbClr val="D50408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7" name="タイトル 12">
            <a:extLst>
              <a:ext uri="{FF2B5EF4-FFF2-40B4-BE49-F238E27FC236}">
                <a16:creationId xmlns:a16="http://schemas.microsoft.com/office/drawing/2014/main" id="{3DF7C43C-59E0-D84F-98F4-0DEFA0FDE2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4752" y="192951"/>
            <a:ext cx="16509363" cy="972462"/>
          </a:xfrm>
        </p:spPr>
        <p:txBody>
          <a:bodyPr/>
          <a:lstStyle/>
          <a:p>
            <a:pPr algn="l"/>
            <a:r>
              <a:rPr lang="ka-GE" altLang="ja-JP" b="1" dirty="0">
                <a:solidFill>
                  <a:srgbClr val="860000"/>
                </a:solidFill>
              </a:rPr>
              <a:t>პრობლემის </a:t>
            </a:r>
            <a:r>
              <a:rPr lang="ka-GE" altLang="ja-JP" dirty="0">
                <a:solidFill>
                  <a:srgbClr val="1F90B3"/>
                </a:solidFill>
              </a:rPr>
              <a:t>განსაზღვრება</a:t>
            </a:r>
            <a:endParaRPr kumimoji="1" lang="ja-JP" altLang="en-US" b="1" dirty="0">
              <a:solidFill>
                <a:srgbClr val="860000"/>
              </a:solidFill>
            </a:endParaRPr>
          </a:p>
        </p:txBody>
      </p:sp>
      <p:sp>
        <p:nvSpPr>
          <p:cNvPr id="29" name="円弧 18">
            <a:extLst>
              <a:ext uri="{FF2B5EF4-FFF2-40B4-BE49-F238E27FC236}">
                <a16:creationId xmlns:a16="http://schemas.microsoft.com/office/drawing/2014/main" id="{99E648E5-294A-A44F-972E-A328E38B0518}"/>
              </a:ext>
            </a:extLst>
          </p:cNvPr>
          <p:cNvSpPr/>
          <p:nvPr/>
        </p:nvSpPr>
        <p:spPr>
          <a:xfrm rot="2700000">
            <a:off x="518165" y="5473272"/>
            <a:ext cx="2766089" cy="2766089"/>
          </a:xfrm>
          <a:prstGeom prst="arc">
            <a:avLst>
              <a:gd name="adj1" fmla="val 16200000"/>
              <a:gd name="adj2" fmla="val 19583222"/>
            </a:avLst>
          </a:prstGeom>
          <a:ln w="12700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1" name="直線コネクタ 21">
            <a:extLst>
              <a:ext uri="{FF2B5EF4-FFF2-40B4-BE49-F238E27FC236}">
                <a16:creationId xmlns:a16="http://schemas.microsoft.com/office/drawing/2014/main" id="{18EACFAC-644F-3E49-9890-F1418DFF2CC8}"/>
              </a:ext>
            </a:extLst>
          </p:cNvPr>
          <p:cNvCxnSpPr/>
          <p:nvPr/>
        </p:nvCxnSpPr>
        <p:spPr>
          <a:xfrm>
            <a:off x="2753925" y="1748689"/>
            <a:ext cx="1458262" cy="0"/>
          </a:xfrm>
          <a:prstGeom prst="line">
            <a:avLst/>
          </a:prstGeom>
          <a:ln w="12700">
            <a:solidFill>
              <a:srgbClr val="C00000"/>
            </a:solidFill>
            <a:prstDash val="dash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テキスト プレースホルダー 11">
            <a:extLst>
              <a:ext uri="{FF2B5EF4-FFF2-40B4-BE49-F238E27FC236}">
                <a16:creationId xmlns:a16="http://schemas.microsoft.com/office/drawing/2014/main" id="{BBE3A01F-292B-2743-B828-EFBCA033F6D5}"/>
              </a:ext>
            </a:extLst>
          </p:cNvPr>
          <p:cNvSpPr txBox="1">
            <a:spLocks/>
          </p:cNvSpPr>
          <p:nvPr/>
        </p:nvSpPr>
        <p:spPr>
          <a:xfrm>
            <a:off x="4422404" y="1447058"/>
            <a:ext cx="12952371" cy="138163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 defTabSz="1371417" rtl="0" eaLnBrk="1" latinLnBrk="0" hangingPunct="1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3200" kern="1200" spc="300" baseline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ka-GE" dirty="0">
                <a:solidFill>
                  <a:srgbClr val="1F3F67"/>
                </a:solidFill>
              </a:rPr>
              <a:t>არასაკმარისი შემოსავალი დედობის ანაზღაურებადი შვებულების პერიოდში</a:t>
            </a:r>
            <a:endParaRPr lang="en-GB" dirty="0">
              <a:solidFill>
                <a:srgbClr val="1F3F67"/>
              </a:solidFill>
            </a:endParaRPr>
          </a:p>
        </p:txBody>
      </p:sp>
      <p:sp>
        <p:nvSpPr>
          <p:cNvPr id="38" name="円弧 17">
            <a:extLst>
              <a:ext uri="{FF2B5EF4-FFF2-40B4-BE49-F238E27FC236}">
                <a16:creationId xmlns:a16="http://schemas.microsoft.com/office/drawing/2014/main" id="{0A1176B4-FC91-458B-9314-17FC9FD3155A}"/>
              </a:ext>
            </a:extLst>
          </p:cNvPr>
          <p:cNvSpPr/>
          <p:nvPr/>
        </p:nvSpPr>
        <p:spPr>
          <a:xfrm rot="2589901">
            <a:off x="508419" y="1462314"/>
            <a:ext cx="2862517" cy="2409058"/>
          </a:xfrm>
          <a:prstGeom prst="arc">
            <a:avLst>
              <a:gd name="adj1" fmla="val 16200000"/>
              <a:gd name="adj2" fmla="val 19583222"/>
            </a:avLst>
          </a:prstGeom>
          <a:ln w="12700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84177825-DB3A-450E-B34E-A90F5E346A5C}"/>
              </a:ext>
            </a:extLst>
          </p:cNvPr>
          <p:cNvSpPr txBox="1"/>
          <p:nvPr/>
        </p:nvSpPr>
        <p:spPr>
          <a:xfrm>
            <a:off x="4273420" y="2893455"/>
            <a:ext cx="13250341" cy="11541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98575" indent="-342900">
              <a:lnSpc>
                <a:spcPct val="150000"/>
              </a:lnSpc>
              <a:buFontTx/>
              <a:buChar char="-"/>
            </a:pPr>
            <a:r>
              <a:rPr kumimoji="1" lang="ka-GE" sz="2300" dirty="0"/>
              <a:t>დედობის შვებულების ანაზღაურება შეადგენს 1.5 ზრდასრულის ექვივალენტის საარსებო მინიმუმის მხოლოდ 65%-ს</a:t>
            </a:r>
            <a:endParaRPr kumimoji="1" lang="en-GB" sz="2300" dirty="0"/>
          </a:p>
        </p:txBody>
      </p:sp>
      <p:sp>
        <p:nvSpPr>
          <p:cNvPr id="46" name="テキスト プレースホルダー 11">
            <a:extLst>
              <a:ext uri="{FF2B5EF4-FFF2-40B4-BE49-F238E27FC236}">
                <a16:creationId xmlns:a16="http://schemas.microsoft.com/office/drawing/2014/main" id="{C2842749-FE13-4619-9F71-7811AB7F73C0}"/>
              </a:ext>
            </a:extLst>
          </p:cNvPr>
          <p:cNvSpPr txBox="1">
            <a:spLocks/>
          </p:cNvSpPr>
          <p:nvPr/>
        </p:nvSpPr>
        <p:spPr>
          <a:xfrm>
            <a:off x="4422404" y="5441399"/>
            <a:ext cx="11425307" cy="142869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 defTabSz="1371417" rtl="0" eaLnBrk="1" latinLnBrk="0" hangingPunct="1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3200" kern="1200" spc="300" baseline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ka-GE" dirty="0">
                <a:solidFill>
                  <a:srgbClr val="1F3F67"/>
                </a:solidFill>
              </a:rPr>
              <a:t>დედობის შვებულების არათანაბარი გამოყენება დასაქმებულთა სხვადასხვა ჯგუფების მიერ</a:t>
            </a:r>
            <a:endParaRPr lang="en-GB" dirty="0">
              <a:solidFill>
                <a:srgbClr val="1F3F67"/>
              </a:solidFill>
            </a:endParaRPr>
          </a:p>
        </p:txBody>
      </p:sp>
      <p:sp>
        <p:nvSpPr>
          <p:cNvPr id="60" name="Slide Number Placeholder 2">
            <a:extLst>
              <a:ext uri="{FF2B5EF4-FFF2-40B4-BE49-F238E27FC236}">
                <a16:creationId xmlns:a16="http://schemas.microsoft.com/office/drawing/2014/main" id="{D32903AD-BC6F-4938-B417-125FEC466C2F}"/>
              </a:ext>
            </a:extLst>
          </p:cNvPr>
          <p:cNvSpPr txBox="1">
            <a:spLocks/>
          </p:cNvSpPr>
          <p:nvPr/>
        </p:nvSpPr>
        <p:spPr>
          <a:xfrm>
            <a:off x="71716" y="9627225"/>
            <a:ext cx="1557894" cy="6940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6000" kern="1200">
                <a:solidFill>
                  <a:schemeClr val="tx2">
                    <a:lumMod val="20000"/>
                    <a:lumOff val="8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kumimoji="1" lang="en-US" altLang="ja-JP" sz="3600" spc="300" dirty="0">
                <a:solidFill>
                  <a:schemeClr val="bg1"/>
                </a:solidFill>
              </a:rPr>
              <a:t>ISET</a:t>
            </a:r>
            <a:endParaRPr kumimoji="1" lang="ja-JP" altLang="en-US" sz="3600" spc="300" dirty="0">
              <a:solidFill>
                <a:schemeClr val="bg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62" t="11744" r="12448" b="15237"/>
          <a:stretch/>
        </p:blipFill>
        <p:spPr>
          <a:xfrm>
            <a:off x="510555" y="1862676"/>
            <a:ext cx="2243370" cy="2286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0852" y="5824709"/>
            <a:ext cx="2457515" cy="2382540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37" name="TextBox 36">
            <a:extLst>
              <a:ext uri="{FF2B5EF4-FFF2-40B4-BE49-F238E27FC236}">
                <a16:creationId xmlns:a16="http://schemas.microsoft.com/office/drawing/2014/main" id="{84177825-DB3A-450E-B34E-A90F5E346A5C}"/>
              </a:ext>
            </a:extLst>
          </p:cNvPr>
          <p:cNvSpPr txBox="1"/>
          <p:nvPr/>
        </p:nvSpPr>
        <p:spPr>
          <a:xfrm>
            <a:off x="4422404" y="6715097"/>
            <a:ext cx="13250341" cy="11541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98575" indent="-342900">
              <a:lnSpc>
                <a:spcPct val="150000"/>
              </a:lnSpc>
              <a:buFontTx/>
              <a:buChar char="-"/>
            </a:pPr>
            <a:r>
              <a:rPr kumimoji="1" lang="ka-GE" sz="2300" dirty="0"/>
              <a:t>საჯარო მოხელეები </a:t>
            </a:r>
            <a:r>
              <a:rPr kumimoji="1" lang="en-US" sz="2300" dirty="0"/>
              <a:t>vs. </a:t>
            </a:r>
            <a:r>
              <a:rPr kumimoji="1" lang="ka-GE" sz="2300" dirty="0"/>
              <a:t>სხვა დაქირავებით დასაქმებულები</a:t>
            </a:r>
            <a:endParaRPr kumimoji="1" lang="en-US" sz="2300" dirty="0"/>
          </a:p>
          <a:p>
            <a:pPr marL="1298575" indent="-342900">
              <a:lnSpc>
                <a:spcPct val="150000"/>
              </a:lnSpc>
              <a:buFontTx/>
              <a:buChar char="-"/>
            </a:pPr>
            <a:r>
              <a:rPr kumimoji="1" lang="ka-GE" sz="2300" dirty="0"/>
              <a:t>მამაკაცების დაბალი მონაწილეობა ბავშვის მოვლის შვებულების სქემებში </a:t>
            </a:r>
            <a:endParaRPr kumimoji="1" lang="en-GB" sz="2300" dirty="0"/>
          </a:p>
        </p:txBody>
      </p:sp>
      <p:cxnSp>
        <p:nvCxnSpPr>
          <p:cNvPr id="39" name="直線コネクタ 21">
            <a:extLst>
              <a:ext uri="{FF2B5EF4-FFF2-40B4-BE49-F238E27FC236}">
                <a16:creationId xmlns:a16="http://schemas.microsoft.com/office/drawing/2014/main" id="{18EACFAC-644F-3E49-9890-F1418DFF2CC8}"/>
              </a:ext>
            </a:extLst>
          </p:cNvPr>
          <p:cNvCxnSpPr/>
          <p:nvPr/>
        </p:nvCxnSpPr>
        <p:spPr>
          <a:xfrm>
            <a:off x="2876602" y="5824709"/>
            <a:ext cx="1458262" cy="0"/>
          </a:xfrm>
          <a:prstGeom prst="line">
            <a:avLst/>
          </a:prstGeom>
          <a:ln w="12700">
            <a:solidFill>
              <a:srgbClr val="C00000"/>
            </a:solidFill>
            <a:prstDash val="dash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80249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4321"/>
    </mc:Choice>
    <mc:Fallback xmlns="">
      <p:transition advTm="4321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2EC8B536-B8AC-F14A-99B0-5E01DA9632A8}"/>
              </a:ext>
            </a:extLst>
          </p:cNvPr>
          <p:cNvGrpSpPr/>
          <p:nvPr/>
        </p:nvGrpSpPr>
        <p:grpSpPr>
          <a:xfrm>
            <a:off x="0" y="9711117"/>
            <a:ext cx="18288000" cy="595168"/>
            <a:chOff x="0" y="9690245"/>
            <a:chExt cx="18288000" cy="595168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ED73AAF-FFCE-E54F-8DCB-3C7C7177C13B}"/>
                </a:ext>
              </a:extLst>
            </p:cNvPr>
            <p:cNvSpPr/>
            <p:nvPr/>
          </p:nvSpPr>
          <p:spPr>
            <a:xfrm>
              <a:off x="14014580" y="9690245"/>
              <a:ext cx="4273420" cy="595168"/>
            </a:xfrm>
            <a:prstGeom prst="rect">
              <a:avLst/>
            </a:prstGeom>
            <a:solidFill>
              <a:srgbClr val="D5040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F13EEDB1-822D-5C49-A107-E71FB490B5F1}"/>
                </a:ext>
              </a:extLst>
            </p:cNvPr>
            <p:cNvSpPr/>
            <p:nvPr/>
          </p:nvSpPr>
          <p:spPr>
            <a:xfrm>
              <a:off x="4273420" y="9690245"/>
              <a:ext cx="9741159" cy="595168"/>
            </a:xfrm>
            <a:prstGeom prst="rect">
              <a:avLst/>
            </a:prstGeom>
            <a:solidFill>
              <a:srgbClr val="A5000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4550E664-8DD1-834C-8160-EBCBB1D9F85B}"/>
                </a:ext>
              </a:extLst>
            </p:cNvPr>
            <p:cNvSpPr/>
            <p:nvPr/>
          </p:nvSpPr>
          <p:spPr>
            <a:xfrm>
              <a:off x="0" y="9690245"/>
              <a:ext cx="4273420" cy="595168"/>
            </a:xfrm>
            <a:prstGeom prst="rect">
              <a:avLst/>
            </a:prstGeom>
            <a:solidFill>
              <a:srgbClr val="D5040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</p:grpSp>
      <p:sp>
        <p:nvSpPr>
          <p:cNvPr id="17" name="Slide Number Placeholder 2">
            <a:extLst>
              <a:ext uri="{FF2B5EF4-FFF2-40B4-BE49-F238E27FC236}">
                <a16:creationId xmlns:a16="http://schemas.microsoft.com/office/drawing/2014/main" id="{73CC8BAB-332F-054F-B950-131FA98DA04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56524" y="8594443"/>
            <a:ext cx="1132316" cy="694046"/>
          </a:xfrm>
        </p:spPr>
        <p:txBody>
          <a:bodyPr anchor="ctr"/>
          <a:lstStyle/>
          <a:p>
            <a:pPr algn="l"/>
            <a:r>
              <a:rPr kumimoji="1" lang="en-US" altLang="ja-JP" sz="3600" spc="300" dirty="0">
                <a:solidFill>
                  <a:schemeClr val="bg1"/>
                </a:solidFill>
              </a:rPr>
              <a:t>ISET</a:t>
            </a:r>
            <a:endParaRPr kumimoji="1" lang="ja-JP" altLang="en-US" sz="3600" spc="300" dirty="0">
              <a:solidFill>
                <a:schemeClr val="bg1"/>
              </a:solidFill>
            </a:endParaRPr>
          </a:p>
        </p:txBody>
      </p:sp>
      <p:sp>
        <p:nvSpPr>
          <p:cNvPr id="22" name="スライド番号プレースホルダー 3">
            <a:extLst>
              <a:ext uri="{FF2B5EF4-FFF2-40B4-BE49-F238E27FC236}">
                <a16:creationId xmlns:a16="http://schemas.microsoft.com/office/drawing/2014/main" id="{3AB62FB9-0A60-BC4C-A7D9-75FA44102057}"/>
              </a:ext>
            </a:extLst>
          </p:cNvPr>
          <p:cNvSpPr txBox="1">
            <a:spLocks/>
          </p:cNvSpPr>
          <p:nvPr/>
        </p:nvSpPr>
        <p:spPr>
          <a:xfrm>
            <a:off x="17144001" y="9744351"/>
            <a:ext cx="816562" cy="49291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lang="en-US"/>
            </a:defPPr>
            <a:lvl1pPr marL="0" algn="r" defTabSz="457200" rtl="0" eaLnBrk="1" latinLnBrk="0" hangingPunct="1">
              <a:defRPr sz="6000" kern="1200">
                <a:solidFill>
                  <a:schemeClr val="tx2">
                    <a:lumMod val="20000"/>
                    <a:lumOff val="8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87164BF-D67A-46C0-81D2-5BAF67C00C80}" type="slidenum">
              <a:rPr lang="en-US" sz="3600" smtClean="0">
                <a:solidFill>
                  <a:schemeClr val="bg1"/>
                </a:solidFill>
              </a:rPr>
              <a:pPr/>
              <a:t>7</a:t>
            </a:fld>
            <a:endParaRPr lang="en-US" sz="3600" dirty="0">
              <a:solidFill>
                <a:schemeClr val="bg1"/>
              </a:solidFill>
            </a:endParaRP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4D3F81EC-2DE2-4440-9471-E2420343FB16}"/>
              </a:ext>
            </a:extLst>
          </p:cNvPr>
          <p:cNvCxnSpPr/>
          <p:nvPr/>
        </p:nvCxnSpPr>
        <p:spPr>
          <a:xfrm>
            <a:off x="824753" y="1165412"/>
            <a:ext cx="16319248" cy="0"/>
          </a:xfrm>
          <a:prstGeom prst="line">
            <a:avLst/>
          </a:prstGeom>
          <a:ln>
            <a:solidFill>
              <a:srgbClr val="D50408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7" name="タイトル 12">
            <a:extLst>
              <a:ext uri="{FF2B5EF4-FFF2-40B4-BE49-F238E27FC236}">
                <a16:creationId xmlns:a16="http://schemas.microsoft.com/office/drawing/2014/main" id="{3DF7C43C-59E0-D84F-98F4-0DEFA0FDE2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4752" y="192951"/>
            <a:ext cx="16509363" cy="972462"/>
          </a:xfrm>
        </p:spPr>
        <p:txBody>
          <a:bodyPr/>
          <a:lstStyle/>
          <a:p>
            <a:pPr algn="l"/>
            <a:r>
              <a:rPr lang="ka-GE" altLang="ja-JP" b="1" dirty="0">
                <a:solidFill>
                  <a:srgbClr val="860000"/>
                </a:solidFill>
              </a:rPr>
              <a:t>პრობლემის </a:t>
            </a:r>
            <a:r>
              <a:rPr lang="ka-GE" altLang="ja-JP" dirty="0">
                <a:solidFill>
                  <a:srgbClr val="1F90B3"/>
                </a:solidFill>
              </a:rPr>
              <a:t>გამომწვევი მიზეზები</a:t>
            </a:r>
            <a:endParaRPr kumimoji="1" lang="ja-JP" altLang="en-US" b="1" dirty="0">
              <a:solidFill>
                <a:srgbClr val="860000"/>
              </a:solidFill>
            </a:endParaRPr>
          </a:p>
        </p:txBody>
      </p:sp>
      <p:sp>
        <p:nvSpPr>
          <p:cNvPr id="60" name="Slide Number Placeholder 2">
            <a:extLst>
              <a:ext uri="{FF2B5EF4-FFF2-40B4-BE49-F238E27FC236}">
                <a16:creationId xmlns:a16="http://schemas.microsoft.com/office/drawing/2014/main" id="{D32903AD-BC6F-4938-B417-125FEC466C2F}"/>
              </a:ext>
            </a:extLst>
          </p:cNvPr>
          <p:cNvSpPr txBox="1">
            <a:spLocks/>
          </p:cNvSpPr>
          <p:nvPr/>
        </p:nvSpPr>
        <p:spPr>
          <a:xfrm>
            <a:off x="71716" y="9627225"/>
            <a:ext cx="1557894" cy="6940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6000" kern="1200">
                <a:solidFill>
                  <a:schemeClr val="tx2">
                    <a:lumMod val="20000"/>
                    <a:lumOff val="8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kumimoji="1" lang="en-US" altLang="ja-JP" sz="3600" spc="300" dirty="0">
                <a:solidFill>
                  <a:schemeClr val="bg1"/>
                </a:solidFill>
              </a:rPr>
              <a:t>ISET</a:t>
            </a:r>
            <a:endParaRPr kumimoji="1" lang="ja-JP" altLang="en-US" sz="3600" spc="300" dirty="0">
              <a:solidFill>
                <a:schemeClr val="bg1"/>
              </a:solidFill>
            </a:endParaRPr>
          </a:p>
        </p:txBody>
      </p:sp>
      <p:sp>
        <p:nvSpPr>
          <p:cNvPr id="23" name="正方形/長方形 5">
            <a:extLst>
              <a:ext uri="{FF2B5EF4-FFF2-40B4-BE49-F238E27FC236}">
                <a16:creationId xmlns:a16="http://schemas.microsoft.com/office/drawing/2014/main" id="{6BECBC0F-57F8-4958-A4F6-DA521C7E26F2}"/>
              </a:ext>
            </a:extLst>
          </p:cNvPr>
          <p:cNvSpPr/>
          <p:nvPr/>
        </p:nvSpPr>
        <p:spPr>
          <a:xfrm>
            <a:off x="1188840" y="1588041"/>
            <a:ext cx="45719" cy="858987"/>
          </a:xfrm>
          <a:prstGeom prst="rect">
            <a:avLst/>
          </a:prstGeom>
          <a:solidFill>
            <a:srgbClr val="1F90B3"/>
          </a:solidFill>
          <a:ln w="12700" cmpd="thinThick">
            <a:solidFill>
              <a:srgbClr val="1F90B3"/>
            </a:solidFill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67B0C7"/>
              </a:solidFill>
            </a:endParaRPr>
          </a:p>
        </p:txBody>
      </p:sp>
      <p:sp>
        <p:nvSpPr>
          <p:cNvPr id="24" name="正方形/長方形 5">
            <a:extLst>
              <a:ext uri="{FF2B5EF4-FFF2-40B4-BE49-F238E27FC236}">
                <a16:creationId xmlns:a16="http://schemas.microsoft.com/office/drawing/2014/main" id="{6BECBC0F-57F8-4958-A4F6-DA521C7E26F2}"/>
              </a:ext>
            </a:extLst>
          </p:cNvPr>
          <p:cNvSpPr/>
          <p:nvPr/>
        </p:nvSpPr>
        <p:spPr>
          <a:xfrm>
            <a:off x="1188840" y="2890708"/>
            <a:ext cx="45719" cy="858987"/>
          </a:xfrm>
          <a:prstGeom prst="rect">
            <a:avLst/>
          </a:prstGeom>
          <a:solidFill>
            <a:srgbClr val="1F90B3"/>
          </a:solidFill>
          <a:ln w="12700" cmpd="thinThick">
            <a:solidFill>
              <a:srgbClr val="1F90B3"/>
            </a:solidFill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67B0C7"/>
              </a:solidFill>
            </a:endParaRPr>
          </a:p>
        </p:txBody>
      </p:sp>
      <p:sp>
        <p:nvSpPr>
          <p:cNvPr id="25" name="正方形/長方形 5">
            <a:extLst>
              <a:ext uri="{FF2B5EF4-FFF2-40B4-BE49-F238E27FC236}">
                <a16:creationId xmlns:a16="http://schemas.microsoft.com/office/drawing/2014/main" id="{6BECBC0F-57F8-4958-A4F6-DA521C7E26F2}"/>
              </a:ext>
            </a:extLst>
          </p:cNvPr>
          <p:cNvSpPr/>
          <p:nvPr/>
        </p:nvSpPr>
        <p:spPr>
          <a:xfrm>
            <a:off x="1188840" y="4187652"/>
            <a:ext cx="45719" cy="858987"/>
          </a:xfrm>
          <a:prstGeom prst="rect">
            <a:avLst/>
          </a:prstGeom>
          <a:solidFill>
            <a:srgbClr val="1F90B3"/>
          </a:solidFill>
          <a:ln w="12700" cmpd="thinThick">
            <a:solidFill>
              <a:srgbClr val="1F90B3"/>
            </a:solidFill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67B0C7"/>
              </a:solidFill>
            </a:endParaRPr>
          </a:p>
        </p:txBody>
      </p:sp>
      <p:sp>
        <p:nvSpPr>
          <p:cNvPr id="28" name="正方形/長方形 5">
            <a:extLst>
              <a:ext uri="{FF2B5EF4-FFF2-40B4-BE49-F238E27FC236}">
                <a16:creationId xmlns:a16="http://schemas.microsoft.com/office/drawing/2014/main" id="{6BECBC0F-57F8-4958-A4F6-DA521C7E26F2}"/>
              </a:ext>
            </a:extLst>
          </p:cNvPr>
          <p:cNvSpPr/>
          <p:nvPr/>
        </p:nvSpPr>
        <p:spPr>
          <a:xfrm>
            <a:off x="1188840" y="5490319"/>
            <a:ext cx="45719" cy="858987"/>
          </a:xfrm>
          <a:prstGeom prst="rect">
            <a:avLst/>
          </a:prstGeom>
          <a:solidFill>
            <a:srgbClr val="1F90B3"/>
          </a:solidFill>
          <a:ln w="12700" cmpd="thinThick">
            <a:solidFill>
              <a:srgbClr val="1F90B3"/>
            </a:solidFill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67B0C7"/>
              </a:solidFill>
            </a:endParaRPr>
          </a:p>
        </p:txBody>
      </p:sp>
      <p:sp>
        <p:nvSpPr>
          <p:cNvPr id="30" name="テキスト プレースホルダー 11">
            <a:extLst>
              <a:ext uri="{FF2B5EF4-FFF2-40B4-BE49-F238E27FC236}">
                <a16:creationId xmlns:a16="http://schemas.microsoft.com/office/drawing/2014/main" id="{65D21369-EDA7-42C8-99BE-186405AB7B83}"/>
              </a:ext>
            </a:extLst>
          </p:cNvPr>
          <p:cNvSpPr txBox="1">
            <a:spLocks/>
          </p:cNvSpPr>
          <p:nvPr/>
        </p:nvSpPr>
        <p:spPr>
          <a:xfrm>
            <a:off x="1309204" y="2641748"/>
            <a:ext cx="12904176" cy="135015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 defTabSz="1371417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sz="2800" dirty="0"/>
              <a:t>სირთულეები კანონმდებლობის აღსრულებაში</a:t>
            </a:r>
            <a:endParaRPr lang="en-US" sz="2800" dirty="0"/>
          </a:p>
        </p:txBody>
      </p:sp>
      <p:sp>
        <p:nvSpPr>
          <p:cNvPr id="32" name="テキスト プレースホルダー 11">
            <a:extLst>
              <a:ext uri="{FF2B5EF4-FFF2-40B4-BE49-F238E27FC236}">
                <a16:creationId xmlns:a16="http://schemas.microsoft.com/office/drawing/2014/main" id="{65D21369-EDA7-42C8-99BE-186405AB7B83}"/>
              </a:ext>
            </a:extLst>
          </p:cNvPr>
          <p:cNvSpPr txBox="1">
            <a:spLocks/>
          </p:cNvSpPr>
          <p:nvPr/>
        </p:nvSpPr>
        <p:spPr>
          <a:xfrm>
            <a:off x="1309204" y="5244737"/>
            <a:ext cx="12904176" cy="135015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 defTabSz="1371417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sz="2800" dirty="0"/>
              <a:t>გენდერული ნორმები და სტერეოტიპები</a:t>
            </a:r>
            <a:endParaRPr lang="en-US" sz="2800" dirty="0"/>
          </a:p>
        </p:txBody>
      </p:sp>
      <p:sp>
        <p:nvSpPr>
          <p:cNvPr id="33" name="テキスト プレースホルダー 11">
            <a:extLst>
              <a:ext uri="{FF2B5EF4-FFF2-40B4-BE49-F238E27FC236}">
                <a16:creationId xmlns:a16="http://schemas.microsoft.com/office/drawing/2014/main" id="{65D21369-EDA7-42C8-99BE-186405AB7B83}"/>
              </a:ext>
            </a:extLst>
          </p:cNvPr>
          <p:cNvSpPr txBox="1">
            <a:spLocks/>
          </p:cNvSpPr>
          <p:nvPr/>
        </p:nvSpPr>
        <p:spPr>
          <a:xfrm>
            <a:off x="1309204" y="3941037"/>
            <a:ext cx="12904176" cy="135015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 defTabSz="1371417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sz="2800" dirty="0"/>
              <a:t>გენდერული დისკრიმინაცია და ოჯახის გადაწყვეტილებები</a:t>
            </a:r>
            <a:endParaRPr lang="en-US" sz="2800" dirty="0"/>
          </a:p>
        </p:txBody>
      </p:sp>
      <p:sp>
        <p:nvSpPr>
          <p:cNvPr id="34" name="テキスト プレースホルダー 11">
            <a:extLst>
              <a:ext uri="{FF2B5EF4-FFF2-40B4-BE49-F238E27FC236}">
                <a16:creationId xmlns:a16="http://schemas.microsoft.com/office/drawing/2014/main" id="{65D21369-EDA7-42C8-99BE-186405AB7B83}"/>
              </a:ext>
            </a:extLst>
          </p:cNvPr>
          <p:cNvSpPr txBox="1">
            <a:spLocks/>
          </p:cNvSpPr>
          <p:nvPr/>
        </p:nvSpPr>
        <p:spPr>
          <a:xfrm>
            <a:off x="1309204" y="1338048"/>
            <a:ext cx="12904176" cy="135015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 defTabSz="1371417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sz="2800" dirty="0"/>
              <a:t>არსებული საკანონმდებლო ხარვეზები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33650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4321"/>
    </mc:Choice>
    <mc:Fallback xmlns="">
      <p:transition advTm="4321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2EC8B536-B8AC-F14A-99B0-5E01DA9632A8}"/>
              </a:ext>
            </a:extLst>
          </p:cNvPr>
          <p:cNvGrpSpPr/>
          <p:nvPr/>
        </p:nvGrpSpPr>
        <p:grpSpPr>
          <a:xfrm>
            <a:off x="0" y="9690245"/>
            <a:ext cx="18288000" cy="595168"/>
            <a:chOff x="0" y="9690245"/>
            <a:chExt cx="18288000" cy="595168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ED73AAF-FFCE-E54F-8DCB-3C7C7177C13B}"/>
                </a:ext>
              </a:extLst>
            </p:cNvPr>
            <p:cNvSpPr/>
            <p:nvPr/>
          </p:nvSpPr>
          <p:spPr>
            <a:xfrm>
              <a:off x="14014580" y="9690245"/>
              <a:ext cx="4273420" cy="595168"/>
            </a:xfrm>
            <a:prstGeom prst="rect">
              <a:avLst/>
            </a:prstGeom>
            <a:solidFill>
              <a:srgbClr val="D5040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F13EEDB1-822D-5C49-A107-E71FB490B5F1}"/>
                </a:ext>
              </a:extLst>
            </p:cNvPr>
            <p:cNvSpPr/>
            <p:nvPr/>
          </p:nvSpPr>
          <p:spPr>
            <a:xfrm>
              <a:off x="4273420" y="9690245"/>
              <a:ext cx="9741159" cy="595168"/>
            </a:xfrm>
            <a:prstGeom prst="rect">
              <a:avLst/>
            </a:prstGeom>
            <a:solidFill>
              <a:srgbClr val="A5000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4550E664-8DD1-834C-8160-EBCBB1D9F85B}"/>
                </a:ext>
              </a:extLst>
            </p:cNvPr>
            <p:cNvSpPr/>
            <p:nvPr/>
          </p:nvSpPr>
          <p:spPr>
            <a:xfrm>
              <a:off x="0" y="9690245"/>
              <a:ext cx="4273420" cy="595168"/>
            </a:xfrm>
            <a:prstGeom prst="rect">
              <a:avLst/>
            </a:prstGeom>
            <a:solidFill>
              <a:srgbClr val="D5040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</p:grpSp>
      <p:sp>
        <p:nvSpPr>
          <p:cNvPr id="17" name="Slide Number Placeholder 2">
            <a:extLst>
              <a:ext uri="{FF2B5EF4-FFF2-40B4-BE49-F238E27FC236}">
                <a16:creationId xmlns:a16="http://schemas.microsoft.com/office/drawing/2014/main" id="{73CC8BAB-332F-054F-B950-131FA98DA04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56524" y="8594443"/>
            <a:ext cx="1132316" cy="694046"/>
          </a:xfrm>
        </p:spPr>
        <p:txBody>
          <a:bodyPr anchor="ctr"/>
          <a:lstStyle/>
          <a:p>
            <a:pPr algn="l"/>
            <a:r>
              <a:rPr kumimoji="1" lang="en-US" altLang="ja-JP" sz="3600" spc="300" dirty="0">
                <a:solidFill>
                  <a:schemeClr val="bg1"/>
                </a:solidFill>
              </a:rPr>
              <a:t>ISET</a:t>
            </a:r>
            <a:endParaRPr kumimoji="1" lang="ja-JP" altLang="en-US" sz="3600" spc="300" dirty="0">
              <a:solidFill>
                <a:schemeClr val="bg1"/>
              </a:solidFill>
            </a:endParaRPr>
          </a:p>
        </p:txBody>
      </p:sp>
      <p:sp>
        <p:nvSpPr>
          <p:cNvPr id="22" name="スライド番号プレースホルダー 3">
            <a:extLst>
              <a:ext uri="{FF2B5EF4-FFF2-40B4-BE49-F238E27FC236}">
                <a16:creationId xmlns:a16="http://schemas.microsoft.com/office/drawing/2014/main" id="{3AB62FB9-0A60-BC4C-A7D9-75FA44102057}"/>
              </a:ext>
            </a:extLst>
          </p:cNvPr>
          <p:cNvSpPr txBox="1">
            <a:spLocks/>
          </p:cNvSpPr>
          <p:nvPr/>
        </p:nvSpPr>
        <p:spPr>
          <a:xfrm>
            <a:off x="17144001" y="9744351"/>
            <a:ext cx="816562" cy="49291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lang="en-US"/>
            </a:defPPr>
            <a:lvl1pPr marL="0" algn="r" defTabSz="457200" rtl="0" eaLnBrk="1" latinLnBrk="0" hangingPunct="1">
              <a:defRPr sz="6000" kern="1200">
                <a:solidFill>
                  <a:schemeClr val="tx2">
                    <a:lumMod val="20000"/>
                    <a:lumOff val="8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87164BF-D67A-46C0-81D2-5BAF67C00C80}" type="slidenum">
              <a:rPr lang="en-US" sz="3600" smtClean="0">
                <a:solidFill>
                  <a:schemeClr val="bg1"/>
                </a:solidFill>
              </a:rPr>
              <a:pPr/>
              <a:t>8</a:t>
            </a:fld>
            <a:endParaRPr lang="en-US" sz="3600" dirty="0">
              <a:solidFill>
                <a:schemeClr val="bg1"/>
              </a:solidFill>
            </a:endParaRP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4D3F81EC-2DE2-4440-9471-E2420343FB16}"/>
              </a:ext>
            </a:extLst>
          </p:cNvPr>
          <p:cNvCxnSpPr/>
          <p:nvPr/>
        </p:nvCxnSpPr>
        <p:spPr>
          <a:xfrm>
            <a:off x="824753" y="1165412"/>
            <a:ext cx="16319248" cy="0"/>
          </a:xfrm>
          <a:prstGeom prst="line">
            <a:avLst/>
          </a:prstGeom>
          <a:ln>
            <a:solidFill>
              <a:srgbClr val="D50408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7" name="タイトル 12">
            <a:extLst>
              <a:ext uri="{FF2B5EF4-FFF2-40B4-BE49-F238E27FC236}">
                <a16:creationId xmlns:a16="http://schemas.microsoft.com/office/drawing/2014/main" id="{3DF7C43C-59E0-D84F-98F4-0DEFA0FDE2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4752" y="192951"/>
            <a:ext cx="16509363" cy="972462"/>
          </a:xfrm>
        </p:spPr>
        <p:txBody>
          <a:bodyPr>
            <a:normAutofit fontScale="90000"/>
          </a:bodyPr>
          <a:lstStyle/>
          <a:p>
            <a:pPr algn="l"/>
            <a:r>
              <a:rPr lang="ka-GE" altLang="ja-JP" sz="4800" b="1" dirty="0">
                <a:solidFill>
                  <a:srgbClr val="860000"/>
                </a:solidFill>
              </a:rPr>
              <a:t>შვებულების რეგულირება </a:t>
            </a:r>
            <a:r>
              <a:rPr lang="ka-GE" altLang="ja-JP" sz="4800" b="1" dirty="0">
                <a:solidFill>
                  <a:srgbClr val="1F90B3"/>
                </a:solidFill>
              </a:rPr>
              <a:t>დასაქმებულთა ჯგუფების მიხედვით</a:t>
            </a:r>
          </a:p>
        </p:txBody>
      </p:sp>
      <p:sp>
        <p:nvSpPr>
          <p:cNvPr id="60" name="Slide Number Placeholder 2">
            <a:extLst>
              <a:ext uri="{FF2B5EF4-FFF2-40B4-BE49-F238E27FC236}">
                <a16:creationId xmlns:a16="http://schemas.microsoft.com/office/drawing/2014/main" id="{D32903AD-BC6F-4938-B417-125FEC466C2F}"/>
              </a:ext>
            </a:extLst>
          </p:cNvPr>
          <p:cNvSpPr txBox="1">
            <a:spLocks/>
          </p:cNvSpPr>
          <p:nvPr/>
        </p:nvSpPr>
        <p:spPr>
          <a:xfrm>
            <a:off x="71716" y="9627225"/>
            <a:ext cx="1557894" cy="6940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6000" kern="1200">
                <a:solidFill>
                  <a:schemeClr val="tx2">
                    <a:lumMod val="20000"/>
                    <a:lumOff val="8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kumimoji="1" lang="en-US" altLang="ja-JP" sz="3600" spc="300" dirty="0">
                <a:solidFill>
                  <a:schemeClr val="bg1"/>
                </a:solidFill>
              </a:rPr>
              <a:t>ISET</a:t>
            </a:r>
            <a:endParaRPr kumimoji="1" lang="ja-JP" altLang="en-US" sz="3600" spc="300" dirty="0">
              <a:solidFill>
                <a:schemeClr val="bg1"/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719292"/>
              </p:ext>
            </p:extLst>
          </p:nvPr>
        </p:nvGraphicFramePr>
        <p:xfrm>
          <a:off x="854158" y="1567170"/>
          <a:ext cx="16289842" cy="3832102"/>
        </p:xfrm>
        <a:graphic>
          <a:graphicData uri="http://schemas.openxmlformats.org/drawingml/2006/table">
            <a:tbl>
              <a:tblPr firstRow="1" firstCol="1" bandRow="1"/>
              <a:tblGrid>
                <a:gridCol w="54150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124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1247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1247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1247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1247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81247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51365">
                <a:tc rowSpan="2">
                  <a:txBody>
                    <a:bodyPr/>
                    <a:lstStyle/>
                    <a:p>
                      <a:pPr marL="0" marR="0" algn="l" defTabSz="1371417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ka-GE" sz="20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kumimoji="1" lang="en-US" sz="2000" b="1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7B0C7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algn="ctr" defTabSz="1371417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ka-GE" sz="20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ქალები</a:t>
                      </a:r>
                      <a:endParaRPr kumimoji="1" lang="en-US" sz="2000" b="1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7B0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ctr" defTabSz="1371417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ka-GE" sz="20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მამაკაცები</a:t>
                      </a:r>
                      <a:endParaRPr kumimoji="1" lang="en-US" sz="2000" b="1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7B0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136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defTabSz="1371417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ka-GE" sz="20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# ათასებში</a:t>
                      </a:r>
                      <a:endParaRPr kumimoji="1" lang="en-US" sz="2000" b="1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7B0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1371417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ka-GE" sz="20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წილი</a:t>
                      </a:r>
                      <a:endParaRPr kumimoji="1" lang="en-US" sz="2000" b="1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7B0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1371417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ka-GE" sz="20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ანაზღაურება</a:t>
                      </a:r>
                      <a:endParaRPr kumimoji="1" lang="en-US" sz="2000" b="1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7B0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1371417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ka-GE" sz="20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# ათასებში</a:t>
                      </a:r>
                      <a:endParaRPr kumimoji="1" lang="en-US" sz="2000" b="1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7B0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1371417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ka-GE" sz="20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წილი</a:t>
                      </a:r>
                      <a:endParaRPr kumimoji="1" lang="en-US" sz="2000" b="1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7B0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1371417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ka-GE" sz="20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ანაზღაურება</a:t>
                      </a:r>
                      <a:endParaRPr kumimoji="1" lang="en-US" sz="2000" b="1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7B0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2343">
                <a:tc>
                  <a:txBody>
                    <a:bodyPr/>
                    <a:lstStyle/>
                    <a:p>
                      <a:pPr marL="0" marR="0" algn="l" defTabSz="1371417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ka-GE" sz="20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საჯარო მოხელეები </a:t>
                      </a:r>
                      <a:endParaRPr kumimoji="1" lang="en-US" sz="2000" b="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defTabSz="1371417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ka-GE" sz="2000" b="0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12</a:t>
                      </a:r>
                      <a:endParaRPr kumimoji="1" lang="en-US" sz="2000" b="0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defTabSz="1371417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ka-GE" sz="2000" b="0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3%</a:t>
                      </a:r>
                      <a:endParaRPr kumimoji="1" lang="en-US" sz="2000" b="0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defTabSz="1371417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ka-GE" sz="20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endParaRPr kumimoji="1" lang="en-US" sz="2000" b="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defTabSz="1371417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ka-GE" sz="20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28</a:t>
                      </a:r>
                      <a:endParaRPr kumimoji="1" lang="en-US" sz="2000" b="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defTabSz="1371417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ka-GE" sz="2000" b="0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7%</a:t>
                      </a:r>
                      <a:endParaRPr kumimoji="1" lang="en-US" sz="2000" b="0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defTabSz="1371417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ka-GE" sz="2000" b="0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</a:t>
                      </a:r>
                      <a:endParaRPr kumimoji="1" lang="en-US" sz="2000" b="0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82343">
                <a:tc>
                  <a:txBody>
                    <a:bodyPr/>
                    <a:lstStyle/>
                    <a:p>
                      <a:pPr marL="0" marR="0" algn="l" defTabSz="1371417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ka-GE" sz="20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შრომის კოდექსის რეგულირების სფეროში მოქცეული დასაქმებულები</a:t>
                      </a:r>
                      <a:endParaRPr kumimoji="1" lang="en-US" sz="20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defTabSz="1371417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ka-GE" sz="20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403</a:t>
                      </a:r>
                      <a:endParaRPr kumimoji="1" lang="en-US" sz="2000" b="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defTabSz="1371417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ka-GE" sz="20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94%</a:t>
                      </a:r>
                      <a:endParaRPr kumimoji="1" lang="en-US" sz="2000" b="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defTabSz="1371417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ka-GE" sz="2000" b="0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endParaRPr kumimoji="1" lang="en-US" sz="2000" b="0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defTabSz="1371417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ka-GE" sz="20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345</a:t>
                      </a:r>
                      <a:endParaRPr kumimoji="1" lang="en-US" sz="2000" b="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defTabSz="1371417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ka-GE" sz="20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82%</a:t>
                      </a:r>
                      <a:endParaRPr kumimoji="1" lang="en-US" sz="2000" b="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defTabSz="1371417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ka-GE" sz="20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</a:t>
                      </a:r>
                      <a:endParaRPr kumimoji="1" lang="en-US" sz="2000" b="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82343">
                <a:tc>
                  <a:txBody>
                    <a:bodyPr/>
                    <a:lstStyle/>
                    <a:p>
                      <a:pPr marL="0" marR="0" algn="l" defTabSz="1371417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ka-GE" sz="20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ატიპიური ფორმით დაქირავებით დასაქმებულები</a:t>
                      </a:r>
                      <a:endParaRPr kumimoji="1" lang="en-US" sz="2000" b="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defTabSz="1371417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ka-GE" sz="20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12</a:t>
                      </a:r>
                      <a:endParaRPr kumimoji="1" lang="en-US" sz="2000" b="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defTabSz="1371417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ka-GE" sz="2000" b="0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3%</a:t>
                      </a:r>
                      <a:endParaRPr kumimoji="1" lang="en-US" sz="2000" b="0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defTabSz="1371417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ka-GE" sz="20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  <a:endParaRPr kumimoji="1" lang="en-US" sz="2000" b="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defTabSz="1371417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ka-GE" sz="20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49</a:t>
                      </a:r>
                      <a:endParaRPr kumimoji="1" lang="en-US" sz="2000" b="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defTabSz="1371417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ka-GE" sz="2000" b="0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12%</a:t>
                      </a:r>
                      <a:endParaRPr kumimoji="1" lang="en-US" sz="2000" b="0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defTabSz="1371417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ka-GE" sz="20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</a:t>
                      </a:r>
                      <a:endParaRPr kumimoji="1" lang="en-US" sz="2000" b="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82343">
                <a:tc>
                  <a:txBody>
                    <a:bodyPr/>
                    <a:lstStyle/>
                    <a:p>
                      <a:pPr marL="0" marR="0" algn="l" defTabSz="1371417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ka-GE" sz="20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სულ</a:t>
                      </a:r>
                      <a:endParaRPr kumimoji="1" lang="en-US" sz="2000" b="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defTabSz="1371417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ka-GE" sz="2000" b="0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427</a:t>
                      </a:r>
                      <a:endParaRPr kumimoji="1" lang="en-US" sz="2000" b="0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defTabSz="1371417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ka-GE" sz="2000" b="0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100%</a:t>
                      </a:r>
                      <a:endParaRPr kumimoji="1" lang="en-US" sz="2000" b="0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defTabSz="1371417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ka-GE" sz="2000" b="0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kumimoji="1" lang="en-US" sz="2000" b="0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defTabSz="1371417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ka-GE" sz="2000" b="0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422</a:t>
                      </a:r>
                      <a:endParaRPr kumimoji="1" lang="en-US" sz="2000" b="0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defTabSz="1371417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ka-GE" sz="20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100%</a:t>
                      </a:r>
                      <a:endParaRPr kumimoji="1" lang="en-US" sz="2000" b="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defTabSz="1371417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ka-GE" sz="20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kumimoji="1" lang="en-US" sz="20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9" name="テキスト プレースホルダー 9">
            <a:extLst>
              <a:ext uri="{FF2B5EF4-FFF2-40B4-BE49-F238E27FC236}">
                <a16:creationId xmlns:a16="http://schemas.microsoft.com/office/drawing/2014/main" id="{67D7CB4F-A99B-4572-8BD3-2A94A8F0C2D9}"/>
              </a:ext>
            </a:extLst>
          </p:cNvPr>
          <p:cNvSpPr txBox="1">
            <a:spLocks/>
          </p:cNvSpPr>
          <p:nvPr/>
        </p:nvSpPr>
        <p:spPr>
          <a:xfrm>
            <a:off x="824752" y="5377237"/>
            <a:ext cx="16238528" cy="632790"/>
          </a:xfrm>
          <a:prstGeom prst="rect">
            <a:avLst/>
          </a:prstGeom>
        </p:spPr>
        <p:txBody>
          <a:bodyPr/>
          <a:lstStyle>
            <a:lvl1pPr marL="0" indent="0" algn="l" defTabSz="1371417" rtl="0" eaLnBrk="1" latinLnBrk="0" hangingPunct="1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altLang="ja-JP" sz="2000" dirty="0">
                <a:solidFill>
                  <a:schemeClr val="tx1"/>
                </a:solidFill>
              </a:rPr>
              <a:t>წყარო:  საქსტატი, საჯარო სამსახურის ბიურო, ავტორის გამოთვლები</a:t>
            </a:r>
            <a:endParaRPr lang="ja-JP" altLang="en-US" sz="2000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24751" y="6210905"/>
            <a:ext cx="16238529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ka-GE" sz="2400" i="1" dirty="0">
                <a:ea typeface="Times New Roman" panose="02020603050405020304" pitchFamily="18" charset="0"/>
                <a:cs typeface="Calibri Light" panose="020F0302020204030204" pitchFamily="34" charset="0"/>
              </a:rPr>
              <a:t>A - ხელფასის 100%, 183 დღის განმავლობაში, ზედა ზღვარის გარეშე</a:t>
            </a:r>
            <a:endParaRPr lang="en-US" sz="24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ka-GE" sz="2400" i="1" dirty="0">
                <a:ea typeface="Times New Roman" panose="02020603050405020304" pitchFamily="18" charset="0"/>
                <a:cs typeface="Calibri Light" panose="020F0302020204030204" pitchFamily="34" charset="0"/>
              </a:rPr>
              <a:t>B - ხელფასის 100%,183 დღის განმავლობაში, 1000 ლარის მაქსიმალური ზღვარით</a:t>
            </a:r>
            <a:r>
              <a:rPr lang="en-US" sz="2400" i="1" dirty="0"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endParaRPr lang="ka-GE" sz="2400" i="1" dirty="0">
              <a:ea typeface="Times New Roman" panose="02020603050405020304" pitchFamily="18" charset="0"/>
              <a:cs typeface="Calibri Light" panose="020F03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ka-GE" sz="2400" i="1" dirty="0">
                <a:ea typeface="Times New Roman" panose="02020603050405020304" pitchFamily="18" charset="0"/>
                <a:cs typeface="Calibri Light" panose="020F0302020204030204" pitchFamily="34" charset="0"/>
              </a:rPr>
              <a:t>C - ხელფასის 100%, 90 დღის განმავლობაში, ზედა ზღვარის გარეშე გარეშე, მხოლოდ იმ შემთხვევაში, თუ დედას (ასევე საჯარო მოხელე) არც ერთი დღით არ უსარგებლია ანაზღაურებადი შვებულებით</a:t>
            </a:r>
            <a:endParaRPr lang="en-US" sz="24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ka-GE" sz="2400" i="1" dirty="0">
                <a:ea typeface="Times New Roman" panose="02020603050405020304" pitchFamily="18" charset="0"/>
                <a:cs typeface="Calibri Light" panose="020F0302020204030204" pitchFamily="34" charset="0"/>
              </a:rPr>
              <a:t>D - დე ფაქტო არ ეკუთვნის</a:t>
            </a:r>
            <a:endParaRPr lang="en-US" sz="24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ka-GE" sz="2400" i="1" dirty="0">
                <a:ea typeface="Times New Roman" panose="02020603050405020304" pitchFamily="18" charset="0"/>
                <a:cs typeface="Calibri Light" panose="020F0302020204030204" pitchFamily="34" charset="0"/>
              </a:rPr>
              <a:t>E - დე იურე არ ეკუთვნის</a:t>
            </a:r>
            <a:endParaRPr lang="en-US" sz="24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3181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4321"/>
    </mc:Choice>
    <mc:Fallback xmlns="">
      <p:transition advTm="4321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2EC8B536-B8AC-F14A-99B0-5E01DA9632A8}"/>
              </a:ext>
            </a:extLst>
          </p:cNvPr>
          <p:cNvGrpSpPr/>
          <p:nvPr/>
        </p:nvGrpSpPr>
        <p:grpSpPr>
          <a:xfrm>
            <a:off x="0" y="9711117"/>
            <a:ext cx="18288000" cy="595168"/>
            <a:chOff x="0" y="9690245"/>
            <a:chExt cx="18288000" cy="595168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ED73AAF-FFCE-E54F-8DCB-3C7C7177C13B}"/>
                </a:ext>
              </a:extLst>
            </p:cNvPr>
            <p:cNvSpPr/>
            <p:nvPr/>
          </p:nvSpPr>
          <p:spPr>
            <a:xfrm>
              <a:off x="14014580" y="9690245"/>
              <a:ext cx="4273420" cy="595168"/>
            </a:xfrm>
            <a:prstGeom prst="rect">
              <a:avLst/>
            </a:prstGeom>
            <a:solidFill>
              <a:srgbClr val="D5040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F13EEDB1-822D-5C49-A107-E71FB490B5F1}"/>
                </a:ext>
              </a:extLst>
            </p:cNvPr>
            <p:cNvSpPr/>
            <p:nvPr/>
          </p:nvSpPr>
          <p:spPr>
            <a:xfrm>
              <a:off x="4273420" y="9690245"/>
              <a:ext cx="9741159" cy="595168"/>
            </a:xfrm>
            <a:prstGeom prst="rect">
              <a:avLst/>
            </a:prstGeom>
            <a:solidFill>
              <a:srgbClr val="A5000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4550E664-8DD1-834C-8160-EBCBB1D9F85B}"/>
                </a:ext>
              </a:extLst>
            </p:cNvPr>
            <p:cNvSpPr/>
            <p:nvPr/>
          </p:nvSpPr>
          <p:spPr>
            <a:xfrm>
              <a:off x="0" y="9690245"/>
              <a:ext cx="4273420" cy="595168"/>
            </a:xfrm>
            <a:prstGeom prst="rect">
              <a:avLst/>
            </a:prstGeom>
            <a:solidFill>
              <a:srgbClr val="D5040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</p:grpSp>
      <p:sp>
        <p:nvSpPr>
          <p:cNvPr id="17" name="Slide Number Placeholder 2">
            <a:extLst>
              <a:ext uri="{FF2B5EF4-FFF2-40B4-BE49-F238E27FC236}">
                <a16:creationId xmlns:a16="http://schemas.microsoft.com/office/drawing/2014/main" id="{73CC8BAB-332F-054F-B950-131FA98DA04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56524" y="8594443"/>
            <a:ext cx="1132316" cy="694046"/>
          </a:xfrm>
        </p:spPr>
        <p:txBody>
          <a:bodyPr anchor="ctr"/>
          <a:lstStyle/>
          <a:p>
            <a:pPr algn="l"/>
            <a:r>
              <a:rPr kumimoji="1" lang="en-US" altLang="ja-JP" sz="3600" spc="300" dirty="0">
                <a:solidFill>
                  <a:schemeClr val="bg1"/>
                </a:solidFill>
              </a:rPr>
              <a:t>ISET</a:t>
            </a:r>
            <a:endParaRPr kumimoji="1" lang="ja-JP" altLang="en-US" sz="3600" spc="300" dirty="0">
              <a:solidFill>
                <a:schemeClr val="bg1"/>
              </a:solidFill>
            </a:endParaRPr>
          </a:p>
        </p:txBody>
      </p:sp>
      <p:sp>
        <p:nvSpPr>
          <p:cNvPr id="22" name="スライド番号プレースホルダー 3">
            <a:extLst>
              <a:ext uri="{FF2B5EF4-FFF2-40B4-BE49-F238E27FC236}">
                <a16:creationId xmlns:a16="http://schemas.microsoft.com/office/drawing/2014/main" id="{3AB62FB9-0A60-BC4C-A7D9-75FA44102057}"/>
              </a:ext>
            </a:extLst>
          </p:cNvPr>
          <p:cNvSpPr txBox="1">
            <a:spLocks/>
          </p:cNvSpPr>
          <p:nvPr/>
        </p:nvSpPr>
        <p:spPr>
          <a:xfrm>
            <a:off x="17144001" y="9744351"/>
            <a:ext cx="816562" cy="49291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lang="en-US"/>
            </a:defPPr>
            <a:lvl1pPr marL="0" algn="r" defTabSz="457200" rtl="0" eaLnBrk="1" latinLnBrk="0" hangingPunct="1">
              <a:defRPr sz="6000" kern="1200">
                <a:solidFill>
                  <a:schemeClr val="tx2">
                    <a:lumMod val="20000"/>
                    <a:lumOff val="8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87164BF-D67A-46C0-81D2-5BAF67C00C80}" type="slidenum">
              <a:rPr lang="en-US" sz="3600" smtClean="0">
                <a:solidFill>
                  <a:schemeClr val="bg1"/>
                </a:solidFill>
              </a:rPr>
              <a:pPr/>
              <a:t>9</a:t>
            </a:fld>
            <a:endParaRPr lang="en-US" sz="3600" dirty="0">
              <a:solidFill>
                <a:schemeClr val="bg1"/>
              </a:solidFill>
            </a:endParaRP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4D3F81EC-2DE2-4440-9471-E2420343FB16}"/>
              </a:ext>
            </a:extLst>
          </p:cNvPr>
          <p:cNvCxnSpPr/>
          <p:nvPr/>
        </p:nvCxnSpPr>
        <p:spPr>
          <a:xfrm>
            <a:off x="824753" y="1165412"/>
            <a:ext cx="16319248" cy="0"/>
          </a:xfrm>
          <a:prstGeom prst="line">
            <a:avLst/>
          </a:prstGeom>
          <a:ln>
            <a:solidFill>
              <a:srgbClr val="D50408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7" name="タイトル 12">
            <a:extLst>
              <a:ext uri="{FF2B5EF4-FFF2-40B4-BE49-F238E27FC236}">
                <a16:creationId xmlns:a16="http://schemas.microsoft.com/office/drawing/2014/main" id="{3DF7C43C-59E0-D84F-98F4-0DEFA0FDE2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4752" y="192951"/>
            <a:ext cx="16509363" cy="972462"/>
          </a:xfrm>
        </p:spPr>
        <p:txBody>
          <a:bodyPr/>
          <a:lstStyle/>
          <a:p>
            <a:pPr algn="l"/>
            <a:r>
              <a:rPr lang="ka-GE" altLang="ja-JP" b="1" dirty="0">
                <a:solidFill>
                  <a:srgbClr val="860000"/>
                </a:solidFill>
              </a:rPr>
              <a:t>არსებული ტენდენციები</a:t>
            </a:r>
            <a:endParaRPr kumimoji="1" lang="ja-JP" altLang="en-US" b="1" dirty="0">
              <a:solidFill>
                <a:srgbClr val="860000"/>
              </a:solidFill>
            </a:endParaRPr>
          </a:p>
        </p:txBody>
      </p:sp>
      <p:sp>
        <p:nvSpPr>
          <p:cNvPr id="60" name="Slide Number Placeholder 2">
            <a:extLst>
              <a:ext uri="{FF2B5EF4-FFF2-40B4-BE49-F238E27FC236}">
                <a16:creationId xmlns:a16="http://schemas.microsoft.com/office/drawing/2014/main" id="{D32903AD-BC6F-4938-B417-125FEC466C2F}"/>
              </a:ext>
            </a:extLst>
          </p:cNvPr>
          <p:cNvSpPr txBox="1">
            <a:spLocks/>
          </p:cNvSpPr>
          <p:nvPr/>
        </p:nvSpPr>
        <p:spPr>
          <a:xfrm>
            <a:off x="71716" y="9627225"/>
            <a:ext cx="1557894" cy="6940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6000" kern="1200">
                <a:solidFill>
                  <a:schemeClr val="tx2">
                    <a:lumMod val="20000"/>
                    <a:lumOff val="8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kumimoji="1" lang="en-US" altLang="ja-JP" sz="3600" spc="300" dirty="0">
                <a:solidFill>
                  <a:schemeClr val="bg1"/>
                </a:solidFill>
              </a:rPr>
              <a:t>ISET</a:t>
            </a:r>
            <a:endParaRPr kumimoji="1" lang="ja-JP" altLang="en-US" sz="3600" spc="300" dirty="0">
              <a:solidFill>
                <a:schemeClr val="bg1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932764" y="1588041"/>
            <a:ext cx="1629333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a-GE" sz="2800" b="1" dirty="0">
                <a:solidFill>
                  <a:srgbClr val="115889"/>
                </a:solidFill>
                <a:ea typeface="Times New Roman" panose="02020603050405020304" pitchFamily="18" charset="0"/>
              </a:rPr>
              <a:t>შვებულების ფულადი დახმარების თანაფარდობა 1.5 * საარსებო მინიმუმთან </a:t>
            </a:r>
            <a:endParaRPr lang="en-US" sz="2800" b="1" dirty="0">
              <a:solidFill>
                <a:srgbClr val="115889"/>
              </a:solidFill>
            </a:endParaRPr>
          </a:p>
        </p:txBody>
      </p:sp>
      <p:sp>
        <p:nvSpPr>
          <p:cNvPr id="29" name="テキスト プレースホルダー 9">
            <a:extLst>
              <a:ext uri="{FF2B5EF4-FFF2-40B4-BE49-F238E27FC236}">
                <a16:creationId xmlns:a16="http://schemas.microsoft.com/office/drawing/2014/main" id="{67D7CB4F-A99B-4572-8BD3-2A94A8F0C2D9}"/>
              </a:ext>
            </a:extLst>
          </p:cNvPr>
          <p:cNvSpPr txBox="1">
            <a:spLocks/>
          </p:cNvSpPr>
          <p:nvPr/>
        </p:nvSpPr>
        <p:spPr>
          <a:xfrm>
            <a:off x="824752" y="8952489"/>
            <a:ext cx="16238528" cy="632790"/>
          </a:xfrm>
          <a:prstGeom prst="rect">
            <a:avLst/>
          </a:prstGeom>
        </p:spPr>
        <p:txBody>
          <a:bodyPr/>
          <a:lstStyle>
            <a:lvl1pPr marL="0" indent="0" algn="l" defTabSz="1371417" rtl="0" eaLnBrk="1" latinLnBrk="0" hangingPunct="1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altLang="ja-JP" sz="2000" dirty="0">
                <a:solidFill>
                  <a:schemeClr val="tx1"/>
                </a:solidFill>
              </a:rPr>
              <a:t>წყარო: საქსტატი, სოციალური მომსახურების სააგენტო</a:t>
            </a:r>
            <a:r>
              <a:rPr lang="en-US" altLang="ja-JP" sz="2000" dirty="0">
                <a:solidFill>
                  <a:schemeClr val="tx1"/>
                </a:solidFill>
              </a:rPr>
              <a:t>, </a:t>
            </a:r>
            <a:r>
              <a:rPr lang="ka-GE" altLang="ja-JP" sz="2000" dirty="0">
                <a:solidFill>
                  <a:schemeClr val="tx1"/>
                </a:solidFill>
              </a:rPr>
              <a:t>ავტორთა გამოთვლები</a:t>
            </a:r>
          </a:p>
        </p:txBody>
      </p:sp>
      <p:graphicFrame>
        <p:nvGraphicFramePr>
          <p:cNvPr id="16" name="Chart 1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68839374"/>
              </p:ext>
            </p:extLst>
          </p:nvPr>
        </p:nvGraphicFramePr>
        <p:xfrm>
          <a:off x="824752" y="2214563"/>
          <a:ext cx="16238528" cy="67379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E26E0F35-DAB9-3A48-B795-2A19F9C6708B}"/>
              </a:ext>
            </a:extLst>
          </p:cNvPr>
          <p:cNvCxnSpPr/>
          <p:nvPr/>
        </p:nvCxnSpPr>
        <p:spPr>
          <a:xfrm flipH="1" flipV="1">
            <a:off x="9588004" y="2469307"/>
            <a:ext cx="26392" cy="4450928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6658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4321"/>
    </mc:Choice>
    <mc:Fallback xmlns="">
      <p:transition advTm="4321"/>
    </mc:Fallback>
  </mc:AlternateContent>
</p:sld>
</file>

<file path=ppt/theme/theme1.xml><?xml version="1.0" encoding="utf-8"?>
<a:theme xmlns:a="http://schemas.openxmlformats.org/drawingml/2006/main" name="Contents">
  <a:themeElements>
    <a:clrScheme name="Polaris">
      <a:dk1>
        <a:srgbClr val="3C3C3C"/>
      </a:dk1>
      <a:lt1>
        <a:sysClr val="window" lastClr="FFFFFF"/>
      </a:lt1>
      <a:dk2>
        <a:srgbClr val="575454"/>
      </a:dk2>
      <a:lt2>
        <a:srgbClr val="E7E6E6"/>
      </a:lt2>
      <a:accent1>
        <a:srgbClr val="333333"/>
      </a:accent1>
      <a:accent2>
        <a:srgbClr val="515151"/>
      </a:accent2>
      <a:accent3>
        <a:srgbClr val="6F6F6F"/>
      </a:accent3>
      <a:accent4>
        <a:srgbClr val="8D8D8D"/>
      </a:accent4>
      <a:accent5>
        <a:srgbClr val="B2C7CE"/>
      </a:accent5>
      <a:accent6>
        <a:srgbClr val="009999"/>
      </a:accent6>
      <a:hlink>
        <a:srgbClr val="779CA8"/>
      </a:hlink>
      <a:folHlink>
        <a:srgbClr val="4A6A75"/>
      </a:folHlink>
    </a:clrScheme>
    <a:fontScheme name="Polaris">
      <a:majorFont>
        <a:latin typeface="Coo Hew"/>
        <a:ea typeface="Spica Neue Bold"/>
        <a:cs typeface=""/>
      </a:majorFont>
      <a:minorFont>
        <a:latin typeface="Gidole"/>
        <a:ea typeface="Spica Neue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5">
            <a:lumMod val="60000"/>
            <a:lumOff val="40000"/>
          </a:schemeClr>
        </a:solidFill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>
              <a:lumMod val="60000"/>
              <a:lumOff val="40000"/>
            </a:schemeClr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No Footer">
  <a:themeElements>
    <a:clrScheme name="Minimal">
      <a:dk1>
        <a:srgbClr val="3C3C3C"/>
      </a:dk1>
      <a:lt1>
        <a:sysClr val="window" lastClr="FFFFFF"/>
      </a:lt1>
      <a:dk2>
        <a:srgbClr val="575454"/>
      </a:dk2>
      <a:lt2>
        <a:srgbClr val="E7E6E6"/>
      </a:lt2>
      <a:accent1>
        <a:srgbClr val="333333"/>
      </a:accent1>
      <a:accent2>
        <a:srgbClr val="515151"/>
      </a:accent2>
      <a:accent3>
        <a:srgbClr val="6F6F6F"/>
      </a:accent3>
      <a:accent4>
        <a:srgbClr val="8D8D8D"/>
      </a:accent4>
      <a:accent5>
        <a:srgbClr val="B2C7CE"/>
      </a:accent5>
      <a:accent6>
        <a:srgbClr val="009999"/>
      </a:accent6>
      <a:hlink>
        <a:srgbClr val="0099CC"/>
      </a:hlink>
      <a:folHlink>
        <a:srgbClr val="007299"/>
      </a:folHlink>
    </a:clrScheme>
    <a:fontScheme name="Polaris">
      <a:majorFont>
        <a:latin typeface="Coo Hew"/>
        <a:ea typeface="Spica Neue Bold"/>
        <a:cs typeface=""/>
      </a:majorFont>
      <a:minorFont>
        <a:latin typeface="Gidole"/>
        <a:ea typeface="Spica Neue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明朝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8666</TotalTime>
  <Words>1490</Words>
  <Application>Microsoft Office PowerPoint</Application>
  <PresentationFormat>Custom</PresentationFormat>
  <Paragraphs>397</Paragraphs>
  <Slides>23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23</vt:i4>
      </vt:variant>
    </vt:vector>
  </HeadingPairs>
  <TitlesOfParts>
    <vt:vector size="34" baseType="lpstr">
      <vt:lpstr>游ゴシック</vt:lpstr>
      <vt:lpstr>Arial</vt:lpstr>
      <vt:lpstr>Calibri</vt:lpstr>
      <vt:lpstr>Cambria Math</vt:lpstr>
      <vt:lpstr>Coo Hew</vt:lpstr>
      <vt:lpstr>Gidole</vt:lpstr>
      <vt:lpstr>Helvetica</vt:lpstr>
      <vt:lpstr>Sylfaen</vt:lpstr>
      <vt:lpstr>Wingdings</vt:lpstr>
      <vt:lpstr>Contents</vt:lpstr>
      <vt:lpstr>No Footer</vt:lpstr>
      <vt:lpstr> რეგულირების ზეგავლენის შეფასება   C183 - დედობის დაცვის კონვენცია </vt:lpstr>
      <vt:lpstr>კვლევის ორგანიზება და დროის განსაზღვრა </vt:lpstr>
      <vt:lpstr>კანონმდებლობის მიმოხილვა, კონვენცია C183</vt:lpstr>
      <vt:lpstr>კანონმდებლობის მიმოხილვა, კონვენცია C183</vt:lpstr>
      <vt:lpstr>PowerPoint Presentation</vt:lpstr>
      <vt:lpstr>პრობლემის განსაზღვრება</vt:lpstr>
      <vt:lpstr>პრობლემის გამომწვევი მიზეზები</vt:lpstr>
      <vt:lpstr>შვებულების რეგულირება დასაქმებულთა ჯგუფების მიხედვით</vt:lpstr>
      <vt:lpstr>არსებული ტენდენციები</vt:lpstr>
      <vt:lpstr>არსებული ტენდენციები</vt:lpstr>
      <vt:lpstr>მიზნები</vt:lpstr>
      <vt:lpstr>შეფასებული ალტერნატივები</vt:lpstr>
      <vt:lpstr>შეფასებული ალტერნატივები</vt:lpstr>
      <vt:lpstr>შეფასებული ალტერნატივები - ძირითად განსხვავებები</vt:lpstr>
      <vt:lpstr>თვისებრივი ანალიზი</vt:lpstr>
      <vt:lpstr>რაოდენობრივი ანალიზი</vt:lpstr>
      <vt:lpstr>რაოდენობრივი ანალიზი</vt:lpstr>
      <vt:lpstr>რაოდენობრივი ანალიზი</vt:lpstr>
      <vt:lpstr>PowerPoint Presentation</vt:lpstr>
      <vt:lpstr>PowerPoint Presentation</vt:lpstr>
      <vt:lpstr>მრავალკრიტერიუმიანი ანალიზი</vt:lpstr>
      <vt:lpstr>დასკვნები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Polaris</dc:title>
  <dc:creator>Jun Akizaki</dc:creator>
  <cp:lastModifiedBy>Nani Bendeliani</cp:lastModifiedBy>
  <cp:revision>564</cp:revision>
  <cp:lastPrinted>2021-02-06T17:49:28Z</cp:lastPrinted>
  <dcterms:created xsi:type="dcterms:W3CDTF">2016-10-08T14:15:50Z</dcterms:created>
  <dcterms:modified xsi:type="dcterms:W3CDTF">2021-02-16T09:00:09Z</dcterms:modified>
</cp:coreProperties>
</file>