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5121275" cy="307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56" autoAdjust="0"/>
  </p:normalViewPr>
  <p:slideViewPr>
    <p:cSldViewPr snapToGrid="0">
      <p:cViewPr varScale="1">
        <p:scale>
          <a:sx n="262" d="100"/>
          <a:sy n="262" d="100"/>
        </p:scale>
        <p:origin x="-912" y="-84"/>
      </p:cViewPr>
      <p:guideLst>
        <p:guide orient="horz" pos="967"/>
        <p:guide pos="16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94A61-61B2-4138-8CE9-B1850954E14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1143000"/>
            <a:ext cx="5146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26F7-9055-4D60-B41D-758F59763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0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26F7-9055-4D60-B41D-758F59763A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8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26F7-9055-4D60-B41D-758F59763A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89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26F7-9055-4D60-B41D-758F59763A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26F7-9055-4D60-B41D-758F59763A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8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26F7-9055-4D60-B41D-758F59763A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7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26F7-9055-4D60-B41D-758F59763A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1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26F7-9055-4D60-B41D-758F59763A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8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26F7-9055-4D60-B41D-758F59763A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5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160" y="502725"/>
            <a:ext cx="3840956" cy="1069446"/>
          </a:xfrm>
        </p:spPr>
        <p:txBody>
          <a:bodyPr anchor="b"/>
          <a:lstStyle>
            <a:lvl1pPr algn="ctr">
              <a:defRPr sz="25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160" y="1613413"/>
            <a:ext cx="3840956" cy="741644"/>
          </a:xfrm>
        </p:spPr>
        <p:txBody>
          <a:bodyPr/>
          <a:lstStyle>
            <a:lvl1pPr marL="0" indent="0" algn="ctr">
              <a:buNone/>
              <a:defRPr sz="1008"/>
            </a:lvl1pPr>
            <a:lvl2pPr marL="192070" indent="0" algn="ctr">
              <a:buNone/>
              <a:defRPr sz="840"/>
            </a:lvl2pPr>
            <a:lvl3pPr marL="384139" indent="0" algn="ctr">
              <a:buNone/>
              <a:defRPr sz="756"/>
            </a:lvl3pPr>
            <a:lvl4pPr marL="576209" indent="0" algn="ctr">
              <a:buNone/>
              <a:defRPr sz="672"/>
            </a:lvl4pPr>
            <a:lvl5pPr marL="768279" indent="0" algn="ctr">
              <a:buNone/>
              <a:defRPr sz="672"/>
            </a:lvl5pPr>
            <a:lvl6pPr marL="960349" indent="0" algn="ctr">
              <a:buNone/>
              <a:defRPr sz="672"/>
            </a:lvl6pPr>
            <a:lvl7pPr marL="1152418" indent="0" algn="ctr">
              <a:buNone/>
              <a:defRPr sz="672"/>
            </a:lvl7pPr>
            <a:lvl8pPr marL="1344488" indent="0" algn="ctr">
              <a:buNone/>
              <a:defRPr sz="672"/>
            </a:lvl8pPr>
            <a:lvl9pPr marL="1536558" indent="0" algn="ctr">
              <a:buNone/>
              <a:defRPr sz="67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9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912" y="163545"/>
            <a:ext cx="1104275" cy="2603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88" y="163545"/>
            <a:ext cx="3248809" cy="2603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6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20" y="765820"/>
            <a:ext cx="4417100" cy="1277789"/>
          </a:xfrm>
        </p:spPr>
        <p:txBody>
          <a:bodyPr anchor="b"/>
          <a:lstStyle>
            <a:lvl1pPr>
              <a:defRPr sz="25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420" y="2055697"/>
            <a:ext cx="4417100" cy="671959"/>
          </a:xfrm>
        </p:spPr>
        <p:txBody>
          <a:bodyPr/>
          <a:lstStyle>
            <a:lvl1pPr marL="0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1pPr>
            <a:lvl2pPr marL="19207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2pPr>
            <a:lvl3pPr marL="384139" indent="0">
              <a:buNone/>
              <a:defRPr sz="756">
                <a:solidFill>
                  <a:schemeClr val="tx1">
                    <a:tint val="75000"/>
                  </a:schemeClr>
                </a:solidFill>
              </a:defRPr>
            </a:lvl3pPr>
            <a:lvl4pPr marL="576209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4pPr>
            <a:lvl5pPr marL="768279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5pPr>
            <a:lvl6pPr marL="960349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6pPr>
            <a:lvl7pPr marL="1152418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7pPr>
            <a:lvl8pPr marL="1344488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8pPr>
            <a:lvl9pPr marL="1536558" indent="0">
              <a:buNone/>
              <a:defRPr sz="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88" y="817728"/>
            <a:ext cx="2176542" cy="1949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645" y="817728"/>
            <a:ext cx="2176542" cy="1949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1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55" y="163546"/>
            <a:ext cx="4417100" cy="593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55" y="753021"/>
            <a:ext cx="2166539" cy="369044"/>
          </a:xfrm>
        </p:spPr>
        <p:txBody>
          <a:bodyPr anchor="b"/>
          <a:lstStyle>
            <a:lvl1pPr marL="0" indent="0">
              <a:buNone/>
              <a:defRPr sz="1008" b="1"/>
            </a:lvl1pPr>
            <a:lvl2pPr marL="192070" indent="0">
              <a:buNone/>
              <a:defRPr sz="840" b="1"/>
            </a:lvl2pPr>
            <a:lvl3pPr marL="384139" indent="0">
              <a:buNone/>
              <a:defRPr sz="756" b="1"/>
            </a:lvl3pPr>
            <a:lvl4pPr marL="576209" indent="0">
              <a:buNone/>
              <a:defRPr sz="672" b="1"/>
            </a:lvl4pPr>
            <a:lvl5pPr marL="768279" indent="0">
              <a:buNone/>
              <a:defRPr sz="672" b="1"/>
            </a:lvl5pPr>
            <a:lvl6pPr marL="960349" indent="0">
              <a:buNone/>
              <a:defRPr sz="672" b="1"/>
            </a:lvl6pPr>
            <a:lvl7pPr marL="1152418" indent="0">
              <a:buNone/>
              <a:defRPr sz="672" b="1"/>
            </a:lvl7pPr>
            <a:lvl8pPr marL="1344488" indent="0">
              <a:buNone/>
              <a:defRPr sz="672" b="1"/>
            </a:lvl8pPr>
            <a:lvl9pPr marL="1536558" indent="0">
              <a:buNone/>
              <a:defRPr sz="6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55" y="1122065"/>
            <a:ext cx="2166539" cy="1650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645" y="753021"/>
            <a:ext cx="2177209" cy="369044"/>
          </a:xfrm>
        </p:spPr>
        <p:txBody>
          <a:bodyPr anchor="b"/>
          <a:lstStyle>
            <a:lvl1pPr marL="0" indent="0">
              <a:buNone/>
              <a:defRPr sz="1008" b="1"/>
            </a:lvl1pPr>
            <a:lvl2pPr marL="192070" indent="0">
              <a:buNone/>
              <a:defRPr sz="840" b="1"/>
            </a:lvl2pPr>
            <a:lvl3pPr marL="384139" indent="0">
              <a:buNone/>
              <a:defRPr sz="756" b="1"/>
            </a:lvl3pPr>
            <a:lvl4pPr marL="576209" indent="0">
              <a:buNone/>
              <a:defRPr sz="672" b="1"/>
            </a:lvl4pPr>
            <a:lvl5pPr marL="768279" indent="0">
              <a:buNone/>
              <a:defRPr sz="672" b="1"/>
            </a:lvl5pPr>
            <a:lvl6pPr marL="960349" indent="0">
              <a:buNone/>
              <a:defRPr sz="672" b="1"/>
            </a:lvl6pPr>
            <a:lvl7pPr marL="1152418" indent="0">
              <a:buNone/>
              <a:defRPr sz="672" b="1"/>
            </a:lvl7pPr>
            <a:lvl8pPr marL="1344488" indent="0">
              <a:buNone/>
              <a:defRPr sz="672" b="1"/>
            </a:lvl8pPr>
            <a:lvl9pPr marL="1536558" indent="0">
              <a:buNone/>
              <a:defRPr sz="67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645" y="1122065"/>
            <a:ext cx="2177209" cy="16503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5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0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6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55" y="204788"/>
            <a:ext cx="1651744" cy="716756"/>
          </a:xfrm>
        </p:spPr>
        <p:txBody>
          <a:bodyPr anchor="b"/>
          <a:lstStyle>
            <a:lvl1pPr>
              <a:defRPr sz="13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209" y="442285"/>
            <a:ext cx="2592645" cy="2182978"/>
          </a:xfrm>
        </p:spPr>
        <p:txBody>
          <a:bodyPr/>
          <a:lstStyle>
            <a:lvl1pPr>
              <a:defRPr sz="1344"/>
            </a:lvl1pPr>
            <a:lvl2pPr>
              <a:defRPr sz="1176"/>
            </a:lvl2pPr>
            <a:lvl3pPr>
              <a:defRPr sz="1008"/>
            </a:lvl3pPr>
            <a:lvl4pPr>
              <a:defRPr sz="840"/>
            </a:lvl4pPr>
            <a:lvl5pPr>
              <a:defRPr sz="840"/>
            </a:lvl5pPr>
            <a:lvl6pPr>
              <a:defRPr sz="840"/>
            </a:lvl6pPr>
            <a:lvl7pPr>
              <a:defRPr sz="840"/>
            </a:lvl7pPr>
            <a:lvl8pPr>
              <a:defRPr sz="840"/>
            </a:lvl8pPr>
            <a:lvl9pPr>
              <a:defRPr sz="8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55" y="921544"/>
            <a:ext cx="1651744" cy="1707274"/>
          </a:xfrm>
        </p:spPr>
        <p:txBody>
          <a:bodyPr/>
          <a:lstStyle>
            <a:lvl1pPr marL="0" indent="0">
              <a:buNone/>
              <a:defRPr sz="672"/>
            </a:lvl1pPr>
            <a:lvl2pPr marL="192070" indent="0">
              <a:buNone/>
              <a:defRPr sz="588"/>
            </a:lvl2pPr>
            <a:lvl3pPr marL="384139" indent="0">
              <a:buNone/>
              <a:defRPr sz="504"/>
            </a:lvl3pPr>
            <a:lvl4pPr marL="576209" indent="0">
              <a:buNone/>
              <a:defRPr sz="420"/>
            </a:lvl4pPr>
            <a:lvl5pPr marL="768279" indent="0">
              <a:buNone/>
              <a:defRPr sz="420"/>
            </a:lvl5pPr>
            <a:lvl6pPr marL="960349" indent="0">
              <a:buNone/>
              <a:defRPr sz="420"/>
            </a:lvl6pPr>
            <a:lvl7pPr marL="1152418" indent="0">
              <a:buNone/>
              <a:defRPr sz="420"/>
            </a:lvl7pPr>
            <a:lvl8pPr marL="1344488" indent="0">
              <a:buNone/>
              <a:defRPr sz="420"/>
            </a:lvl8pPr>
            <a:lvl9pPr marL="1536558" indent="0">
              <a:buNone/>
              <a:defRPr sz="4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2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55" y="204788"/>
            <a:ext cx="1651744" cy="716756"/>
          </a:xfrm>
        </p:spPr>
        <p:txBody>
          <a:bodyPr anchor="b"/>
          <a:lstStyle>
            <a:lvl1pPr>
              <a:defRPr sz="13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7209" y="442285"/>
            <a:ext cx="2592645" cy="2182978"/>
          </a:xfrm>
        </p:spPr>
        <p:txBody>
          <a:bodyPr anchor="t"/>
          <a:lstStyle>
            <a:lvl1pPr marL="0" indent="0">
              <a:buNone/>
              <a:defRPr sz="1344"/>
            </a:lvl1pPr>
            <a:lvl2pPr marL="192070" indent="0">
              <a:buNone/>
              <a:defRPr sz="1176"/>
            </a:lvl2pPr>
            <a:lvl3pPr marL="384139" indent="0">
              <a:buNone/>
              <a:defRPr sz="1008"/>
            </a:lvl3pPr>
            <a:lvl4pPr marL="576209" indent="0">
              <a:buNone/>
              <a:defRPr sz="840"/>
            </a:lvl4pPr>
            <a:lvl5pPr marL="768279" indent="0">
              <a:buNone/>
              <a:defRPr sz="840"/>
            </a:lvl5pPr>
            <a:lvl6pPr marL="960349" indent="0">
              <a:buNone/>
              <a:defRPr sz="840"/>
            </a:lvl6pPr>
            <a:lvl7pPr marL="1152418" indent="0">
              <a:buNone/>
              <a:defRPr sz="840"/>
            </a:lvl7pPr>
            <a:lvl8pPr marL="1344488" indent="0">
              <a:buNone/>
              <a:defRPr sz="840"/>
            </a:lvl8pPr>
            <a:lvl9pPr marL="1536558" indent="0">
              <a:buNone/>
              <a:defRPr sz="8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55" y="921544"/>
            <a:ext cx="1651744" cy="1707274"/>
          </a:xfrm>
        </p:spPr>
        <p:txBody>
          <a:bodyPr/>
          <a:lstStyle>
            <a:lvl1pPr marL="0" indent="0">
              <a:buNone/>
              <a:defRPr sz="672"/>
            </a:lvl1pPr>
            <a:lvl2pPr marL="192070" indent="0">
              <a:buNone/>
              <a:defRPr sz="588"/>
            </a:lvl2pPr>
            <a:lvl3pPr marL="384139" indent="0">
              <a:buNone/>
              <a:defRPr sz="504"/>
            </a:lvl3pPr>
            <a:lvl4pPr marL="576209" indent="0">
              <a:buNone/>
              <a:defRPr sz="420"/>
            </a:lvl4pPr>
            <a:lvl5pPr marL="768279" indent="0">
              <a:buNone/>
              <a:defRPr sz="420"/>
            </a:lvl5pPr>
            <a:lvl6pPr marL="960349" indent="0">
              <a:buNone/>
              <a:defRPr sz="420"/>
            </a:lvl6pPr>
            <a:lvl7pPr marL="1152418" indent="0">
              <a:buNone/>
              <a:defRPr sz="420"/>
            </a:lvl7pPr>
            <a:lvl8pPr marL="1344488" indent="0">
              <a:buNone/>
              <a:defRPr sz="420"/>
            </a:lvl8pPr>
            <a:lvl9pPr marL="1536558" indent="0">
              <a:buNone/>
              <a:defRPr sz="4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88" y="163546"/>
            <a:ext cx="4417100" cy="593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88" y="817728"/>
            <a:ext cx="4417100" cy="194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88" y="2847116"/>
            <a:ext cx="1152287" cy="163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84A7-6CB2-47C8-9E1D-8C1B9A405572}" type="datetimeFigureOut">
              <a:rPr lang="en-US" smtClean="0"/>
              <a:t>12/14/2020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423" y="2847116"/>
            <a:ext cx="1728430" cy="163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900" y="2847116"/>
            <a:ext cx="1152287" cy="163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628CC-2CA4-4210-B1F2-184C46CC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9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139" rtl="0" eaLnBrk="1" latinLnBrk="0" hangingPunct="1">
        <a:lnSpc>
          <a:spcPct val="90000"/>
        </a:lnSpc>
        <a:spcBef>
          <a:spcPct val="0"/>
        </a:spcBef>
        <a:buNone/>
        <a:defRPr sz="18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35" indent="-96035" algn="l" defTabSz="384139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1pPr>
      <a:lvl2pPr marL="288105" indent="-96035" algn="l" defTabSz="384139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2pPr>
      <a:lvl3pPr marL="480174" indent="-96035" algn="l" defTabSz="384139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3pPr>
      <a:lvl4pPr marL="672244" indent="-96035" algn="l" defTabSz="384139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4pPr>
      <a:lvl5pPr marL="864314" indent="-96035" algn="l" defTabSz="384139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5pPr>
      <a:lvl6pPr marL="1056383" indent="-96035" algn="l" defTabSz="384139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6pPr>
      <a:lvl7pPr marL="1248453" indent="-96035" algn="l" defTabSz="384139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7pPr>
      <a:lvl8pPr marL="1440523" indent="-96035" algn="l" defTabSz="384139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8pPr>
      <a:lvl9pPr marL="1632593" indent="-96035" algn="l" defTabSz="384139" rtl="0" eaLnBrk="1" latinLnBrk="0" hangingPunct="1">
        <a:lnSpc>
          <a:spcPct val="90000"/>
        </a:lnSpc>
        <a:spcBef>
          <a:spcPts val="210"/>
        </a:spcBef>
        <a:buFont typeface="Arial" panose="020B0604020202020204" pitchFamily="34" charset="0"/>
        <a:buChar char="•"/>
        <a:defRPr sz="7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139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1pPr>
      <a:lvl2pPr marL="192070" algn="l" defTabSz="384139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2pPr>
      <a:lvl3pPr marL="384139" algn="l" defTabSz="384139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3pPr>
      <a:lvl4pPr marL="576209" algn="l" defTabSz="384139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4pPr>
      <a:lvl5pPr marL="768279" algn="l" defTabSz="384139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5pPr>
      <a:lvl6pPr marL="960349" algn="l" defTabSz="384139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6pPr>
      <a:lvl7pPr marL="1152418" algn="l" defTabSz="384139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7pPr>
      <a:lvl8pPr marL="1344488" algn="l" defTabSz="384139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8pPr>
      <a:lvl9pPr marL="1536558" algn="l" defTabSz="384139" rtl="0" eaLnBrk="1" latinLnBrk="0" hangingPunct="1">
        <a:defRPr sz="7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" y="0"/>
            <a:ext cx="5117659" cy="3071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3" t="38975" r="17607" b="38974"/>
          <a:stretch/>
        </p:blipFill>
        <p:spPr>
          <a:xfrm>
            <a:off x="1020120" y="997618"/>
            <a:ext cx="3173397" cy="107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18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" y="0"/>
            <a:ext cx="5117655" cy="30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6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" y="0"/>
            <a:ext cx="5117655" cy="307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0"/>
            <a:ext cx="5117657" cy="30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1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0"/>
            <a:ext cx="5117657" cy="30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4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0"/>
            <a:ext cx="5117657" cy="30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913"/>
            <a:ext cx="5117659" cy="306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42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0"/>
            <a:ext cx="5117657" cy="30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53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0"/>
            <a:ext cx="5117657" cy="30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9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" y="0"/>
            <a:ext cx="5117655" cy="30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5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9" y="0"/>
            <a:ext cx="5117655" cy="30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8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0"/>
            <a:ext cx="5117657" cy="30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2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0"/>
            <a:ext cx="5117657" cy="30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92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2FBA84-9749-4B44-9321-E04C8EB2B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" y="0"/>
            <a:ext cx="5117657" cy="307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96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8</Words>
  <Application>Microsoft Office PowerPoint</Application>
  <PresentationFormat>Custom</PresentationFormat>
  <Paragraphs>8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Tamta Giorgadze</dc:creator>
  <cp:lastModifiedBy>Nika Kamushadze</cp:lastModifiedBy>
  <cp:revision>25</cp:revision>
  <dcterms:created xsi:type="dcterms:W3CDTF">2020-12-12T21:07:41Z</dcterms:created>
  <dcterms:modified xsi:type="dcterms:W3CDTF">2020-12-14T08:53:08Z</dcterms:modified>
</cp:coreProperties>
</file>