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sldIdLst>
    <p:sldId id="256" r:id="rId2"/>
    <p:sldId id="273" r:id="rId3"/>
    <p:sldId id="257" r:id="rId4"/>
    <p:sldId id="280" r:id="rId5"/>
    <p:sldId id="278" r:id="rId6"/>
    <p:sldId id="284" r:id="rId7"/>
    <p:sldId id="282" r:id="rId8"/>
    <p:sldId id="261" r:id="rId9"/>
    <p:sldId id="285" r:id="rId10"/>
    <p:sldId id="286" r:id="rId11"/>
    <p:sldId id="287" r:id="rId12"/>
    <p:sldId id="288" r:id="rId13"/>
    <p:sldId id="289" r:id="rId14"/>
    <p:sldId id="290" r:id="rId15"/>
    <p:sldId id="269" r:id="rId16"/>
  </p:sldIdLst>
  <p:sldSz cx="11887200" cy="8229600"/>
  <p:notesSz cx="6858000" cy="9144000"/>
  <p:defaultTextStyle>
    <a:defPPr>
      <a:defRPr lang="en-US"/>
    </a:defPPr>
    <a:lvl1pPr marL="0" algn="l" defTabSz="1149492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4746" algn="l" defTabSz="1149492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49492" algn="l" defTabSz="1149492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4238" algn="l" defTabSz="1149492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298984" algn="l" defTabSz="1149492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73731" algn="l" defTabSz="1149492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48477" algn="l" defTabSz="1149492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23223" algn="l" defTabSz="1149492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597969" algn="l" defTabSz="1149492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>
      <p:cViewPr>
        <p:scale>
          <a:sx n="60" d="100"/>
          <a:sy n="60" d="100"/>
        </p:scale>
        <p:origin x="-60" y="-834"/>
      </p:cViewPr>
      <p:guideLst>
        <p:guide orient="horz" pos="2592"/>
        <p:guide pos="37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E1BB84-AB63-4C1D-8181-7D6C198B8BE2}" type="doc">
      <dgm:prSet loTypeId="urn:microsoft.com/office/officeart/2005/8/layout/cycle2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14657A06-6F10-4157-976F-770FBCB496DE}">
      <dgm:prSet phldrT="[Text]"/>
      <dgm:spPr>
        <a:xfrm>
          <a:off x="4077712" y="149"/>
          <a:ext cx="2544325" cy="25443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კონტექსტის იდენტიფიცირება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72D03BC-3549-4797-A6E0-6754097252D3}" type="parTrans" cxnId="{974E8742-50B5-429F-B426-65BA19085A12}">
      <dgm:prSet/>
      <dgm:spPr/>
      <dgm:t>
        <a:bodyPr/>
        <a:lstStyle/>
        <a:p>
          <a:endParaRPr lang="en-US"/>
        </a:p>
      </dgm:t>
    </dgm:pt>
    <dgm:pt modelId="{B5B342FF-4593-464B-AA25-5B1B9D7623F5}" type="sibTrans" cxnId="{974E8742-50B5-429F-B426-65BA19085A12}">
      <dgm:prSet/>
      <dgm:spPr>
        <a:xfrm rot="3600000">
          <a:off x="5957287" y="2479855"/>
          <a:ext cx="675302" cy="858709"/>
        </a:xfrm>
        <a:prstGeom prst="rightArrow">
          <a:avLst>
            <a:gd name="adj1" fmla="val 60000"/>
            <a:gd name="adj2" fmla="val 50000"/>
          </a:avLst>
        </a:prstGeom>
        <a:solidFill>
          <a:srgbClr val="ED7D31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2328A4A-00D6-49FD-B98F-972322DC591A}">
      <dgm:prSet phldrT="[Text]"/>
      <dgm:spPr>
        <a:xfrm>
          <a:off x="5986952" y="3307050"/>
          <a:ext cx="2544325" cy="25443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შეფასება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D61C8A3-FCCA-4004-A549-915BD022BDAA}" type="parTrans" cxnId="{6597DBB7-97D1-4C21-A93D-6F948FE6A511}">
      <dgm:prSet/>
      <dgm:spPr/>
      <dgm:t>
        <a:bodyPr/>
        <a:lstStyle/>
        <a:p>
          <a:endParaRPr lang="en-US"/>
        </a:p>
      </dgm:t>
    </dgm:pt>
    <dgm:pt modelId="{8893DCF2-CBE6-4EA3-816E-B60A82EF42F3}" type="sibTrans" cxnId="{6597DBB7-97D1-4C21-A93D-6F948FE6A511}">
      <dgm:prSet/>
      <dgm:spPr>
        <a:xfrm rot="10800000">
          <a:off x="5031336" y="4149857"/>
          <a:ext cx="675302" cy="858709"/>
        </a:xfrm>
        <a:prstGeom prst="rightArrow">
          <a:avLst>
            <a:gd name="adj1" fmla="val 60000"/>
            <a:gd name="adj2" fmla="val 50000"/>
          </a:avLst>
        </a:prstGeom>
        <a:solidFill>
          <a:srgbClr val="ED7D31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0BD79D9-1AA1-4CAF-BD83-D8FEF79EA4A1}">
      <dgm:prSet phldrT="[Text]"/>
      <dgm:spPr>
        <a:xfrm>
          <a:off x="2168472" y="3307050"/>
          <a:ext cx="2544325" cy="25443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რისკებზე რეაგირება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4B43C1A2-FE94-4ED4-A45B-A81E98F16D57}" type="parTrans" cxnId="{F416FBEB-341F-4C41-A908-809DEFC127B3}">
      <dgm:prSet/>
      <dgm:spPr/>
      <dgm:t>
        <a:bodyPr/>
        <a:lstStyle/>
        <a:p>
          <a:endParaRPr lang="en-US"/>
        </a:p>
      </dgm:t>
    </dgm:pt>
    <dgm:pt modelId="{3BBC6993-DB24-4D4D-946A-09B58F6BE4AF}" type="sibTrans" cxnId="{F416FBEB-341F-4C41-A908-809DEFC127B3}">
      <dgm:prSet/>
      <dgm:spPr>
        <a:xfrm rot="18000000">
          <a:off x="4048047" y="2512959"/>
          <a:ext cx="675302" cy="858709"/>
        </a:xfrm>
        <a:prstGeom prst="rightArrow">
          <a:avLst>
            <a:gd name="adj1" fmla="val 60000"/>
            <a:gd name="adj2" fmla="val 50000"/>
          </a:avLst>
        </a:prstGeom>
        <a:solidFill>
          <a:srgbClr val="ED7D31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176373A-70BD-4B06-A480-4C9F5E5A7ACB}" type="pres">
      <dgm:prSet presAssocID="{59E1BB84-AB63-4C1D-8181-7D6C198B8BE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4A8DBC-3FA0-4B79-BAFF-7ACF418A9853}" type="pres">
      <dgm:prSet presAssocID="{14657A06-6F10-4157-976F-770FBCB496DE}" presName="node" presStyleLbl="node1" presStyleIdx="0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696BF7D2-6D3C-449B-89BB-740AD7C0DB7D}" type="pres">
      <dgm:prSet presAssocID="{B5B342FF-4593-464B-AA25-5B1B9D7623F5}" presName="sibTrans" presStyleLbl="sibTrans2D1" presStyleIdx="0" presStyleCnt="3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574D105A-DD27-437A-A57D-A5DC2280D9C6}" type="pres">
      <dgm:prSet presAssocID="{B5B342FF-4593-464B-AA25-5B1B9D7623F5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17F9F62D-11AA-4368-812F-D913CF528CBE}" type="pres">
      <dgm:prSet presAssocID="{72328A4A-00D6-49FD-B98F-972322DC591A}" presName="node" presStyleLbl="node1" presStyleIdx="1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9AA13264-23A4-4D3C-9087-F0E8A3F31FCF}" type="pres">
      <dgm:prSet presAssocID="{8893DCF2-CBE6-4EA3-816E-B60A82EF42F3}" presName="sibTrans" presStyleLbl="sibTrans2D1" presStyleIdx="1" presStyleCnt="3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5A30AABA-1CA9-4541-8CC6-389E662BADD9}" type="pres">
      <dgm:prSet presAssocID="{8893DCF2-CBE6-4EA3-816E-B60A82EF42F3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84D5ABF-ED29-4703-B64F-3B85CCCE04F5}" type="pres">
      <dgm:prSet presAssocID="{C0BD79D9-1AA1-4CAF-BD83-D8FEF79EA4A1}" presName="node" presStyleLbl="node1" presStyleIdx="2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8D96C1F6-9A45-49C5-A39E-0B9C8380F895}" type="pres">
      <dgm:prSet presAssocID="{3BBC6993-DB24-4D4D-946A-09B58F6BE4AF}" presName="sibTrans" presStyleLbl="sibTrans2D1" presStyleIdx="2" presStyleCnt="3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1BBC03DA-43F0-46F1-A72D-6B91D0339C1E}" type="pres">
      <dgm:prSet presAssocID="{3BBC6993-DB24-4D4D-946A-09B58F6BE4AF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154506D4-E87B-4D5E-BA6E-89AE1CF5ECF1}" type="presOf" srcId="{59E1BB84-AB63-4C1D-8181-7D6C198B8BE2}" destId="{1176373A-70BD-4B06-A480-4C9F5E5A7ACB}" srcOrd="0" destOrd="0" presId="urn:microsoft.com/office/officeart/2005/8/layout/cycle2"/>
    <dgm:cxn modelId="{5A04854F-375A-4AF1-BF93-F6FC40361F9C}" type="presOf" srcId="{B5B342FF-4593-464B-AA25-5B1B9D7623F5}" destId="{696BF7D2-6D3C-449B-89BB-740AD7C0DB7D}" srcOrd="0" destOrd="0" presId="urn:microsoft.com/office/officeart/2005/8/layout/cycle2"/>
    <dgm:cxn modelId="{72BF8A07-1492-42BB-81E3-7104270A93B7}" type="presOf" srcId="{C0BD79D9-1AA1-4CAF-BD83-D8FEF79EA4A1}" destId="{484D5ABF-ED29-4703-B64F-3B85CCCE04F5}" srcOrd="0" destOrd="0" presId="urn:microsoft.com/office/officeart/2005/8/layout/cycle2"/>
    <dgm:cxn modelId="{6597DBB7-97D1-4C21-A93D-6F948FE6A511}" srcId="{59E1BB84-AB63-4C1D-8181-7D6C198B8BE2}" destId="{72328A4A-00D6-49FD-B98F-972322DC591A}" srcOrd="1" destOrd="0" parTransId="{7D61C8A3-FCCA-4004-A549-915BD022BDAA}" sibTransId="{8893DCF2-CBE6-4EA3-816E-B60A82EF42F3}"/>
    <dgm:cxn modelId="{39973008-8EE1-4F61-8CE6-B1C6E7DB21B1}" type="presOf" srcId="{3BBC6993-DB24-4D4D-946A-09B58F6BE4AF}" destId="{8D96C1F6-9A45-49C5-A39E-0B9C8380F895}" srcOrd="0" destOrd="0" presId="urn:microsoft.com/office/officeart/2005/8/layout/cycle2"/>
    <dgm:cxn modelId="{974E8742-50B5-429F-B426-65BA19085A12}" srcId="{59E1BB84-AB63-4C1D-8181-7D6C198B8BE2}" destId="{14657A06-6F10-4157-976F-770FBCB496DE}" srcOrd="0" destOrd="0" parTransId="{872D03BC-3549-4797-A6E0-6754097252D3}" sibTransId="{B5B342FF-4593-464B-AA25-5B1B9D7623F5}"/>
    <dgm:cxn modelId="{51F1D020-6665-4542-A432-C18FA8547EBF}" type="presOf" srcId="{72328A4A-00D6-49FD-B98F-972322DC591A}" destId="{17F9F62D-11AA-4368-812F-D913CF528CBE}" srcOrd="0" destOrd="0" presId="urn:microsoft.com/office/officeart/2005/8/layout/cycle2"/>
    <dgm:cxn modelId="{F416FBEB-341F-4C41-A908-809DEFC127B3}" srcId="{59E1BB84-AB63-4C1D-8181-7D6C198B8BE2}" destId="{C0BD79D9-1AA1-4CAF-BD83-D8FEF79EA4A1}" srcOrd="2" destOrd="0" parTransId="{4B43C1A2-FE94-4ED4-A45B-A81E98F16D57}" sibTransId="{3BBC6993-DB24-4D4D-946A-09B58F6BE4AF}"/>
    <dgm:cxn modelId="{1855175D-92BF-4A35-AF0F-67F7BF07209A}" type="presOf" srcId="{8893DCF2-CBE6-4EA3-816E-B60A82EF42F3}" destId="{9AA13264-23A4-4D3C-9087-F0E8A3F31FCF}" srcOrd="0" destOrd="0" presId="urn:microsoft.com/office/officeart/2005/8/layout/cycle2"/>
    <dgm:cxn modelId="{FC2FD4AC-705A-4FE8-9A4C-09081F03266B}" type="presOf" srcId="{14657A06-6F10-4157-976F-770FBCB496DE}" destId="{6E4A8DBC-3FA0-4B79-BAFF-7ACF418A9853}" srcOrd="0" destOrd="0" presId="urn:microsoft.com/office/officeart/2005/8/layout/cycle2"/>
    <dgm:cxn modelId="{31482886-7569-48DE-BF51-9A1377A632B3}" type="presOf" srcId="{8893DCF2-CBE6-4EA3-816E-B60A82EF42F3}" destId="{5A30AABA-1CA9-4541-8CC6-389E662BADD9}" srcOrd="1" destOrd="0" presId="urn:microsoft.com/office/officeart/2005/8/layout/cycle2"/>
    <dgm:cxn modelId="{63287682-B761-48BB-9B42-45FA9D3B32AF}" type="presOf" srcId="{B5B342FF-4593-464B-AA25-5B1B9D7623F5}" destId="{574D105A-DD27-437A-A57D-A5DC2280D9C6}" srcOrd="1" destOrd="0" presId="urn:microsoft.com/office/officeart/2005/8/layout/cycle2"/>
    <dgm:cxn modelId="{2DCFEF5F-F851-4F70-B375-F6376B3020DB}" type="presOf" srcId="{3BBC6993-DB24-4D4D-946A-09B58F6BE4AF}" destId="{1BBC03DA-43F0-46F1-A72D-6B91D0339C1E}" srcOrd="1" destOrd="0" presId="urn:microsoft.com/office/officeart/2005/8/layout/cycle2"/>
    <dgm:cxn modelId="{4E1C2744-BBD2-4670-BCEC-15AB38FC83FB}" type="presParOf" srcId="{1176373A-70BD-4B06-A480-4C9F5E5A7ACB}" destId="{6E4A8DBC-3FA0-4B79-BAFF-7ACF418A9853}" srcOrd="0" destOrd="0" presId="urn:microsoft.com/office/officeart/2005/8/layout/cycle2"/>
    <dgm:cxn modelId="{E6DAE6AC-A59D-4483-8421-435AB8173252}" type="presParOf" srcId="{1176373A-70BD-4B06-A480-4C9F5E5A7ACB}" destId="{696BF7D2-6D3C-449B-89BB-740AD7C0DB7D}" srcOrd="1" destOrd="0" presId="urn:microsoft.com/office/officeart/2005/8/layout/cycle2"/>
    <dgm:cxn modelId="{3CCC8C24-1A3C-4A44-AA6D-51D8A8BE1161}" type="presParOf" srcId="{696BF7D2-6D3C-449B-89BB-740AD7C0DB7D}" destId="{574D105A-DD27-437A-A57D-A5DC2280D9C6}" srcOrd="0" destOrd="0" presId="urn:microsoft.com/office/officeart/2005/8/layout/cycle2"/>
    <dgm:cxn modelId="{D8839D02-F3EC-463A-827B-7ABE686669B1}" type="presParOf" srcId="{1176373A-70BD-4B06-A480-4C9F5E5A7ACB}" destId="{17F9F62D-11AA-4368-812F-D913CF528CBE}" srcOrd="2" destOrd="0" presId="urn:microsoft.com/office/officeart/2005/8/layout/cycle2"/>
    <dgm:cxn modelId="{807C483B-E3AE-469C-B7F2-55360E91684F}" type="presParOf" srcId="{1176373A-70BD-4B06-A480-4C9F5E5A7ACB}" destId="{9AA13264-23A4-4D3C-9087-F0E8A3F31FCF}" srcOrd="3" destOrd="0" presId="urn:microsoft.com/office/officeart/2005/8/layout/cycle2"/>
    <dgm:cxn modelId="{9FD57123-0CF9-4138-8113-075E0FA089E2}" type="presParOf" srcId="{9AA13264-23A4-4D3C-9087-F0E8A3F31FCF}" destId="{5A30AABA-1CA9-4541-8CC6-389E662BADD9}" srcOrd="0" destOrd="0" presId="urn:microsoft.com/office/officeart/2005/8/layout/cycle2"/>
    <dgm:cxn modelId="{AFEAC22E-9398-47F9-AA0E-7F6ED4163B0C}" type="presParOf" srcId="{1176373A-70BD-4B06-A480-4C9F5E5A7ACB}" destId="{484D5ABF-ED29-4703-B64F-3B85CCCE04F5}" srcOrd="4" destOrd="0" presId="urn:microsoft.com/office/officeart/2005/8/layout/cycle2"/>
    <dgm:cxn modelId="{3CBB1528-2510-4FDC-B473-8A1B4E42286E}" type="presParOf" srcId="{1176373A-70BD-4B06-A480-4C9F5E5A7ACB}" destId="{8D96C1F6-9A45-49C5-A39E-0B9C8380F895}" srcOrd="5" destOrd="0" presId="urn:microsoft.com/office/officeart/2005/8/layout/cycle2"/>
    <dgm:cxn modelId="{C9FBBC58-A18D-4AB6-BE84-3E53D66C657E}" type="presParOf" srcId="{8D96C1F6-9A45-49C5-A39E-0B9C8380F895}" destId="{1BBC03DA-43F0-46F1-A72D-6B91D0339C1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00CC6C-2F2D-448D-8550-2D26DD9BCFC8}" type="doc">
      <dgm:prSet loTypeId="urn:microsoft.com/office/officeart/2005/8/layout/hierarchy5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E3DBE1D5-6D8E-4823-B10D-6C209C954EB6}">
      <dgm:prSet phldrT="[Text]"/>
      <dgm:spPr>
        <a:xfrm>
          <a:off x="581679" y="1371601"/>
          <a:ext cx="1137642" cy="128930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მართვის პროცესის მხარდაჭერა და საჭირო მონაწილეების ჩართვის უზრუნველყოფა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323B1F3-0164-499F-88A8-81F9683EB350}" type="parTrans" cxnId="{9E209619-CB08-4B31-806C-9987CE04E6F6}">
      <dgm:prSet/>
      <dgm:spPr/>
      <dgm:t>
        <a:bodyPr/>
        <a:lstStyle/>
        <a:p>
          <a:endParaRPr lang="en-US"/>
        </a:p>
      </dgm:t>
    </dgm:pt>
    <dgm:pt modelId="{7674E49C-D136-47C0-BB1C-236CC40C99E1}" type="sibTrans" cxnId="{9E209619-CB08-4B31-806C-9987CE04E6F6}">
      <dgm:prSet/>
      <dgm:spPr/>
      <dgm:t>
        <a:bodyPr/>
        <a:lstStyle/>
        <a:p>
          <a:endParaRPr lang="en-US"/>
        </a:p>
      </dgm:t>
    </dgm:pt>
    <dgm:pt modelId="{B5B5D2AC-F9ED-4437-A2BE-68C3DFD7ADB1}">
      <dgm:prSet phldrT="[Text]" custT="1"/>
      <dgm:spPr>
        <a:xfrm>
          <a:off x="2174378" y="960685"/>
          <a:ext cx="1137642" cy="2111133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ka-GE" sz="8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შეფასების პროცესის ფასილიტაცია</a:t>
          </a:r>
        </a:p>
        <a:p>
          <a:endParaRPr lang="ka-GE" sz="8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Sylfaen"/>
            <a:ea typeface="+mn-ea"/>
            <a:cs typeface="+mn-cs"/>
          </a:endParaRPr>
        </a:p>
        <a:p>
          <a:r>
            <a:rPr lang="ka-GE" sz="8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მონაცემთა შეგროვებისა და დამუშავების პროცესის წარმართვა</a:t>
          </a:r>
        </a:p>
        <a:p>
          <a:endParaRPr lang="ka-GE" sz="8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Sylfaen"/>
            <a:ea typeface="+mn-ea"/>
            <a:cs typeface="+mn-cs"/>
          </a:endParaRPr>
        </a:p>
        <a:p>
          <a:r>
            <a:rPr lang="ka-GE" sz="8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რეესტრისა და ანგარიშების </a:t>
          </a:r>
          <a:r>
            <a:rPr lang="ka-GE" sz="9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წარმოება</a:t>
          </a:r>
          <a:endParaRPr lang="en-US" sz="9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9F0965A6-EE2A-48D6-B097-BBC30AE99C2C}" type="parTrans" cxnId="{D78B4E5D-1EDB-448D-9E2E-7B046B67A096}">
      <dgm:prSet/>
      <dgm:spPr>
        <a:xfrm>
          <a:off x="1719322" y="2000255"/>
          <a:ext cx="455056" cy="31992"/>
        </a:xfrm>
        <a:noFill/>
        <a:ln w="12700" cap="flat" cmpd="sng" algn="ctr">
          <a:solidFill>
            <a:srgbClr val="ED7D31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09ADE17-6481-4A76-B9ED-AD101DDC19F1}" type="sibTrans" cxnId="{D78B4E5D-1EDB-448D-9E2E-7B046B67A096}">
      <dgm:prSet/>
      <dgm:spPr/>
      <dgm:t>
        <a:bodyPr/>
        <a:lstStyle/>
        <a:p>
          <a:endParaRPr lang="en-US"/>
        </a:p>
      </dgm:t>
    </dgm:pt>
    <dgm:pt modelId="{B66EABD7-1699-4E61-A3AB-592D026AB185}">
      <dgm:prSet phldrT="[Text]"/>
      <dgm:spPr>
        <a:xfrm>
          <a:off x="3767077" y="1404769"/>
          <a:ext cx="1137642" cy="56882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შეფასების პროცესში მონაწილეობის მიღება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EA615A9-2E1E-46F8-8844-B764A59D8C24}" type="parTrans" cxnId="{46454DA3-582D-46CE-B9FC-661B1DFCE705}">
      <dgm:prSet/>
      <dgm:spPr>
        <a:xfrm rot="19457599">
          <a:off x="3259347" y="1836719"/>
          <a:ext cx="560404" cy="31992"/>
        </a:xfrm>
        <a:noFill/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603DBF1-A532-4D39-8154-D92421942390}" type="sibTrans" cxnId="{46454DA3-582D-46CE-B9FC-661B1DFCE705}">
      <dgm:prSet/>
      <dgm:spPr/>
      <dgm:t>
        <a:bodyPr/>
        <a:lstStyle/>
        <a:p>
          <a:endParaRPr lang="en-US"/>
        </a:p>
      </dgm:t>
    </dgm:pt>
    <dgm:pt modelId="{5B690BDB-3AA9-4E9C-90A9-138F5807C53C}">
      <dgm:prSet phldrT="[Text]"/>
      <dgm:spPr>
        <a:xfrm>
          <a:off x="3767077" y="2058913"/>
          <a:ext cx="1137642" cy="56882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შედეგების ინტეგრაცია საკუთარ საქმიანობაში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8BD6278-582A-4D8B-9E5A-79137F78D40E}" type="parTrans" cxnId="{D06A8E11-1677-452E-8127-BF1CB6150705}">
      <dgm:prSet/>
      <dgm:spPr>
        <a:xfrm rot="2142401">
          <a:off x="3259347" y="2163791"/>
          <a:ext cx="560404" cy="31992"/>
        </a:xfrm>
        <a:noFill/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C585D07-AB16-400B-85F2-C6E08586FE9A}" type="sibTrans" cxnId="{D06A8E11-1677-452E-8127-BF1CB6150705}">
      <dgm:prSet/>
      <dgm:spPr/>
      <dgm:t>
        <a:bodyPr/>
        <a:lstStyle/>
        <a:p>
          <a:endParaRPr lang="en-US"/>
        </a:p>
      </dgm:t>
    </dgm:pt>
    <dgm:pt modelId="{0A6459B9-216D-4D2F-BF1C-7F3EF936AB14}">
      <dgm:prSet phldrT="[Text]"/>
      <dgm:spPr>
        <a:xfrm>
          <a:off x="467915" y="0"/>
          <a:ext cx="1365170" cy="3200400"/>
        </a:xfr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სამინისტროში მიგრაციის მართვის მიმართულების </a:t>
          </a:r>
          <a:r>
            <a:rPr lang="ka-GE">
              <a:solidFill>
                <a:sysClr val="windowText" lastClr="000000"/>
              </a:solidFill>
              <a:latin typeface="Sylfaen"/>
              <a:ea typeface="+mn-ea"/>
              <a:cs typeface="+mn-cs"/>
            </a:rPr>
            <a:t>კურატორი (მიგრაციის საკითხთა სამთავრობო კომისიის </a:t>
          </a:r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წევრი)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B783807-51E4-4426-9DF8-4273CCCE4CD5}" type="parTrans" cxnId="{E6E348FB-C7FB-43B9-B34F-9F91936AC2A1}">
      <dgm:prSet/>
      <dgm:spPr/>
      <dgm:t>
        <a:bodyPr/>
        <a:lstStyle/>
        <a:p>
          <a:endParaRPr lang="en-US"/>
        </a:p>
      </dgm:t>
    </dgm:pt>
    <dgm:pt modelId="{8657E11A-80BC-427C-B68A-D35CE26EDA5E}" type="sibTrans" cxnId="{E6E348FB-C7FB-43B9-B34F-9F91936AC2A1}">
      <dgm:prSet/>
      <dgm:spPr/>
      <dgm:t>
        <a:bodyPr/>
        <a:lstStyle/>
        <a:p>
          <a:endParaRPr lang="en-US"/>
        </a:p>
      </dgm:t>
    </dgm:pt>
    <dgm:pt modelId="{A21F9615-E881-41FA-A43F-16BEBAB299AB}">
      <dgm:prSet phldrT="[Text]"/>
      <dgm:spPr>
        <a:xfrm>
          <a:off x="2060614" y="0"/>
          <a:ext cx="1365170" cy="3200400"/>
        </a:xfr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შეფასების საკითხებით დაკავებული ტექნიკური-ანალიტიკური პერსონალი შესაბამის სტრუქტურულ  ერთეულში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ECBBBEC-1833-4131-A173-F5EB8A1DFF20}" type="parTrans" cxnId="{A6BFE0FF-E8E8-491A-A040-1A809325449A}">
      <dgm:prSet/>
      <dgm:spPr/>
      <dgm:t>
        <a:bodyPr/>
        <a:lstStyle/>
        <a:p>
          <a:endParaRPr lang="en-US"/>
        </a:p>
      </dgm:t>
    </dgm:pt>
    <dgm:pt modelId="{91CD2694-AE53-4E13-9F21-513131165400}" type="sibTrans" cxnId="{A6BFE0FF-E8E8-491A-A040-1A809325449A}">
      <dgm:prSet/>
      <dgm:spPr/>
      <dgm:t>
        <a:bodyPr/>
        <a:lstStyle/>
        <a:p>
          <a:endParaRPr lang="en-US"/>
        </a:p>
      </dgm:t>
    </dgm:pt>
    <dgm:pt modelId="{B1E26598-3EED-4DF5-8FA7-CF51FC779AC6}">
      <dgm:prSet phldrT="[Text]"/>
      <dgm:spPr>
        <a:xfrm>
          <a:off x="3653313" y="0"/>
          <a:ext cx="1365170" cy="3200400"/>
        </a:xfr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ka-GE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თემატური მიმართულებების წარმომადგენლები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1F96373-29E9-44F6-AE3B-CA382EAF3BA1}" type="parTrans" cxnId="{286E7262-B98D-4C43-91D4-D02BF289B693}">
      <dgm:prSet/>
      <dgm:spPr/>
      <dgm:t>
        <a:bodyPr/>
        <a:lstStyle/>
        <a:p>
          <a:endParaRPr lang="en-US"/>
        </a:p>
      </dgm:t>
    </dgm:pt>
    <dgm:pt modelId="{45D5FB2A-86FC-4689-8BEB-6B8D905FA622}" type="sibTrans" cxnId="{286E7262-B98D-4C43-91D4-D02BF289B693}">
      <dgm:prSet/>
      <dgm:spPr/>
      <dgm:t>
        <a:bodyPr/>
        <a:lstStyle/>
        <a:p>
          <a:endParaRPr lang="en-US"/>
        </a:p>
      </dgm:t>
    </dgm:pt>
    <dgm:pt modelId="{F6229AA3-EEC5-4E27-B4F8-5D88C31F858A}" type="pres">
      <dgm:prSet presAssocID="{C900CC6C-2F2D-448D-8550-2D26DD9BCFC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B47D1E-1A60-4436-B073-4E67F63477FD}" type="pres">
      <dgm:prSet presAssocID="{C900CC6C-2F2D-448D-8550-2D26DD9BCFC8}" presName="hierFlow" presStyleCnt="0"/>
      <dgm:spPr/>
    </dgm:pt>
    <dgm:pt modelId="{7821DEDE-70DF-4541-97A4-C231EAB5326C}" type="pres">
      <dgm:prSet presAssocID="{C900CC6C-2F2D-448D-8550-2D26DD9BCFC8}" presName="firstBuf" presStyleCnt="0"/>
      <dgm:spPr/>
    </dgm:pt>
    <dgm:pt modelId="{3E2F15F8-3678-410B-87E1-7085940F136E}" type="pres">
      <dgm:prSet presAssocID="{C900CC6C-2F2D-448D-8550-2D26DD9BCFC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ED60145-2D2F-4992-9326-F90A9E73ACF3}" type="pres">
      <dgm:prSet presAssocID="{E3DBE1D5-6D8E-4823-B10D-6C209C954EB6}" presName="Name17" presStyleCnt="0"/>
      <dgm:spPr/>
    </dgm:pt>
    <dgm:pt modelId="{301D6C15-EB1C-4674-94AF-864BE0C40A48}" type="pres">
      <dgm:prSet presAssocID="{E3DBE1D5-6D8E-4823-B10D-6C209C954EB6}" presName="level1Shape" presStyleLbl="node0" presStyleIdx="0" presStyleCnt="1" custScaleY="22666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C67795A-DB1C-45B9-8186-8FDDDFE3BC9A}" type="pres">
      <dgm:prSet presAssocID="{E3DBE1D5-6D8E-4823-B10D-6C209C954EB6}" presName="hierChild2" presStyleCnt="0"/>
      <dgm:spPr/>
    </dgm:pt>
    <dgm:pt modelId="{6E5772D8-7022-45BF-8EDE-B6A3EB8FA8EF}" type="pres">
      <dgm:prSet presAssocID="{9F0965A6-EE2A-48D6-B097-BBC30AE99C2C}" presName="Name25" presStyleLbl="parChTrans1D2" presStyleIdx="0" presStyleCnt="1"/>
      <dgm:spPr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455056" y="1599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91A2C162-1542-478A-872D-825A04817EED}" type="pres">
      <dgm:prSet presAssocID="{9F0965A6-EE2A-48D6-B097-BBC30AE99C2C}" presName="connTx" presStyleLbl="parChTrans1D2" presStyleIdx="0" presStyleCnt="1"/>
      <dgm:spPr/>
      <dgm:t>
        <a:bodyPr/>
        <a:lstStyle/>
        <a:p>
          <a:endParaRPr lang="en-US"/>
        </a:p>
      </dgm:t>
    </dgm:pt>
    <dgm:pt modelId="{9AE2221D-7DED-4948-B456-2C13FF2CF3FE}" type="pres">
      <dgm:prSet presAssocID="{B5B5D2AC-F9ED-4437-A2BE-68C3DFD7ADB1}" presName="Name30" presStyleCnt="0"/>
      <dgm:spPr/>
    </dgm:pt>
    <dgm:pt modelId="{A2B84EA8-AD4C-460C-B47E-DB8EF0989E94}" type="pres">
      <dgm:prSet presAssocID="{B5B5D2AC-F9ED-4437-A2BE-68C3DFD7ADB1}" presName="level2Shape" presStyleLbl="node2" presStyleIdx="0" presStyleCnt="1" custScaleY="37114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3664436C-7220-4347-BE15-A6F45F24291D}" type="pres">
      <dgm:prSet presAssocID="{B5B5D2AC-F9ED-4437-A2BE-68C3DFD7ADB1}" presName="hierChild3" presStyleCnt="0"/>
      <dgm:spPr/>
    </dgm:pt>
    <dgm:pt modelId="{E19A9B07-FDC1-4283-911D-A3CEEA4FA403}" type="pres">
      <dgm:prSet presAssocID="{EEA615A9-2E1E-46F8-8844-B764A59D8C24}" presName="Name25" presStyleLbl="parChTrans1D3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60404" y="1599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71B154AA-22CF-4AD1-BE11-565083432D46}" type="pres">
      <dgm:prSet presAssocID="{EEA615A9-2E1E-46F8-8844-B764A59D8C24}" presName="connTx" presStyleLbl="parChTrans1D3" presStyleIdx="0" presStyleCnt="2"/>
      <dgm:spPr/>
      <dgm:t>
        <a:bodyPr/>
        <a:lstStyle/>
        <a:p>
          <a:endParaRPr lang="en-US"/>
        </a:p>
      </dgm:t>
    </dgm:pt>
    <dgm:pt modelId="{A3F9E3BB-908A-47C2-BA25-76B88EDF396F}" type="pres">
      <dgm:prSet presAssocID="{B66EABD7-1699-4E61-A3AB-592D026AB185}" presName="Name30" presStyleCnt="0"/>
      <dgm:spPr/>
    </dgm:pt>
    <dgm:pt modelId="{24C8BC27-D0DB-48EA-8407-6E4236EE5431}" type="pres">
      <dgm:prSet presAssocID="{B66EABD7-1699-4E61-A3AB-592D026AB185}" presName="level2Shape" presStyleLbl="node3" presStyleIdx="0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0626FE6-A4A6-4277-A488-E0533D9FC2AF}" type="pres">
      <dgm:prSet presAssocID="{B66EABD7-1699-4E61-A3AB-592D026AB185}" presName="hierChild3" presStyleCnt="0"/>
      <dgm:spPr/>
    </dgm:pt>
    <dgm:pt modelId="{23D36DA6-DC47-4AA2-8585-A21FFE0943D5}" type="pres">
      <dgm:prSet presAssocID="{C8BD6278-582A-4D8B-9E5A-79137F78D40E}" presName="Name25" presStyleLbl="parChTrans1D3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60404" y="1599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F840A7E5-03CE-4EC9-885C-3178F6A4E906}" type="pres">
      <dgm:prSet presAssocID="{C8BD6278-582A-4D8B-9E5A-79137F78D40E}" presName="connTx" presStyleLbl="parChTrans1D3" presStyleIdx="1" presStyleCnt="2"/>
      <dgm:spPr/>
      <dgm:t>
        <a:bodyPr/>
        <a:lstStyle/>
        <a:p>
          <a:endParaRPr lang="en-US"/>
        </a:p>
      </dgm:t>
    </dgm:pt>
    <dgm:pt modelId="{1ECCDE43-633C-4CEE-84B4-F3D8F71DA281}" type="pres">
      <dgm:prSet presAssocID="{5B690BDB-3AA9-4E9C-90A9-138F5807C53C}" presName="Name30" presStyleCnt="0"/>
      <dgm:spPr/>
    </dgm:pt>
    <dgm:pt modelId="{288F6A4C-8E29-4B43-8211-5E1282FEC7DB}" type="pres">
      <dgm:prSet presAssocID="{5B690BDB-3AA9-4E9C-90A9-138F5807C53C}" presName="level2Shape" presStyleLbl="node3" presStyleIdx="1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F1690056-D35B-44A3-8B16-7848B5B37AED}" type="pres">
      <dgm:prSet presAssocID="{5B690BDB-3AA9-4E9C-90A9-138F5807C53C}" presName="hierChild3" presStyleCnt="0"/>
      <dgm:spPr/>
    </dgm:pt>
    <dgm:pt modelId="{AB539D8A-E056-42FD-9C89-9F68AD16D02C}" type="pres">
      <dgm:prSet presAssocID="{C900CC6C-2F2D-448D-8550-2D26DD9BCFC8}" presName="bgShapesFlow" presStyleCnt="0"/>
      <dgm:spPr/>
    </dgm:pt>
    <dgm:pt modelId="{CE3AFE25-55F7-4210-A1D2-150E72289FFB}" type="pres">
      <dgm:prSet presAssocID="{0A6459B9-216D-4D2F-BF1C-7F3EF936AB14}" presName="rectComp" presStyleCnt="0"/>
      <dgm:spPr/>
    </dgm:pt>
    <dgm:pt modelId="{48618527-98C3-4719-9AA4-DCE35CE72E99}" type="pres">
      <dgm:prSet presAssocID="{0A6459B9-216D-4D2F-BF1C-7F3EF936AB14}" presName="bgRect" presStyleLbl="bgShp" presStyleIdx="0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90EFFFFD-13A9-4586-BD28-AD8A63159F7F}" type="pres">
      <dgm:prSet presAssocID="{0A6459B9-216D-4D2F-BF1C-7F3EF936AB14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B1E3C2-11B0-4A8E-86E0-E8D30AB81314}" type="pres">
      <dgm:prSet presAssocID="{0A6459B9-216D-4D2F-BF1C-7F3EF936AB14}" presName="spComp" presStyleCnt="0"/>
      <dgm:spPr/>
    </dgm:pt>
    <dgm:pt modelId="{1C5B7A41-1808-445A-9317-A5FB2576A68B}" type="pres">
      <dgm:prSet presAssocID="{0A6459B9-216D-4D2F-BF1C-7F3EF936AB14}" presName="hSp" presStyleCnt="0"/>
      <dgm:spPr/>
    </dgm:pt>
    <dgm:pt modelId="{A500810C-FD54-4379-85F5-7F82F2024231}" type="pres">
      <dgm:prSet presAssocID="{A21F9615-E881-41FA-A43F-16BEBAB299AB}" presName="rectComp" presStyleCnt="0"/>
      <dgm:spPr/>
    </dgm:pt>
    <dgm:pt modelId="{C47242E1-2776-41E2-B677-C8F5DEE65BF9}" type="pres">
      <dgm:prSet presAssocID="{A21F9615-E881-41FA-A43F-16BEBAB299AB}" presName="bgRect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EEB9E8A7-D05A-439A-BEA2-90D4A7ED1D90}" type="pres">
      <dgm:prSet presAssocID="{A21F9615-E881-41FA-A43F-16BEBAB299AB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7EDF41-5378-48CA-8DC2-F0095E8A19D8}" type="pres">
      <dgm:prSet presAssocID="{A21F9615-E881-41FA-A43F-16BEBAB299AB}" presName="spComp" presStyleCnt="0"/>
      <dgm:spPr/>
    </dgm:pt>
    <dgm:pt modelId="{EC66BC8F-3AE8-4AB8-A7FE-571C22C7B473}" type="pres">
      <dgm:prSet presAssocID="{A21F9615-E881-41FA-A43F-16BEBAB299AB}" presName="hSp" presStyleCnt="0"/>
      <dgm:spPr/>
    </dgm:pt>
    <dgm:pt modelId="{EE61EDE1-C579-4619-AA1B-6D9AE28B0D7F}" type="pres">
      <dgm:prSet presAssocID="{B1E26598-3EED-4DF5-8FA7-CF51FC779AC6}" presName="rectComp" presStyleCnt="0"/>
      <dgm:spPr/>
    </dgm:pt>
    <dgm:pt modelId="{AB74AD67-B62A-4C7E-856E-FB42EC5B894D}" type="pres">
      <dgm:prSet presAssocID="{B1E26598-3EED-4DF5-8FA7-CF51FC779AC6}" presName="bgRect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3DD7CC9-E1D5-425B-B5FB-568D8EAB4BF7}" type="pres">
      <dgm:prSet presAssocID="{B1E26598-3EED-4DF5-8FA7-CF51FC779AC6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454DA3-582D-46CE-B9FC-661B1DFCE705}" srcId="{B5B5D2AC-F9ED-4437-A2BE-68C3DFD7ADB1}" destId="{B66EABD7-1699-4E61-A3AB-592D026AB185}" srcOrd="0" destOrd="0" parTransId="{EEA615A9-2E1E-46F8-8844-B764A59D8C24}" sibTransId="{B603DBF1-A532-4D39-8154-D92421942390}"/>
    <dgm:cxn modelId="{D78B4E5D-1EDB-448D-9E2E-7B046B67A096}" srcId="{E3DBE1D5-6D8E-4823-B10D-6C209C954EB6}" destId="{B5B5D2AC-F9ED-4437-A2BE-68C3DFD7ADB1}" srcOrd="0" destOrd="0" parTransId="{9F0965A6-EE2A-48D6-B097-BBC30AE99C2C}" sibTransId="{209ADE17-6481-4A76-B9ED-AD101DDC19F1}"/>
    <dgm:cxn modelId="{73E95F39-B1FD-413D-A92C-1C35F35BFF5A}" type="presOf" srcId="{C900CC6C-2F2D-448D-8550-2D26DD9BCFC8}" destId="{F6229AA3-EEC5-4E27-B4F8-5D88C31F858A}" srcOrd="0" destOrd="0" presId="urn:microsoft.com/office/officeart/2005/8/layout/hierarchy5"/>
    <dgm:cxn modelId="{04CCA36E-E407-4FE8-97F6-034AD017C100}" type="presOf" srcId="{B1E26598-3EED-4DF5-8FA7-CF51FC779AC6}" destId="{AB74AD67-B62A-4C7E-856E-FB42EC5B894D}" srcOrd="0" destOrd="0" presId="urn:microsoft.com/office/officeart/2005/8/layout/hierarchy5"/>
    <dgm:cxn modelId="{DCF67BB9-15FB-4150-8FA3-E0C54A436034}" type="presOf" srcId="{A21F9615-E881-41FA-A43F-16BEBAB299AB}" destId="{EEB9E8A7-D05A-439A-BEA2-90D4A7ED1D90}" srcOrd="1" destOrd="0" presId="urn:microsoft.com/office/officeart/2005/8/layout/hierarchy5"/>
    <dgm:cxn modelId="{ABBB92E5-DE31-4751-A5BB-92C95339E0D0}" type="presOf" srcId="{B5B5D2AC-F9ED-4437-A2BE-68C3DFD7ADB1}" destId="{A2B84EA8-AD4C-460C-B47E-DB8EF0989E94}" srcOrd="0" destOrd="0" presId="urn:microsoft.com/office/officeart/2005/8/layout/hierarchy5"/>
    <dgm:cxn modelId="{4D85D305-D32D-486D-A09D-D91542AC8166}" type="presOf" srcId="{EEA615A9-2E1E-46F8-8844-B764A59D8C24}" destId="{71B154AA-22CF-4AD1-BE11-565083432D46}" srcOrd="1" destOrd="0" presId="urn:microsoft.com/office/officeart/2005/8/layout/hierarchy5"/>
    <dgm:cxn modelId="{C94A136F-9395-4FC0-88B9-87E0C47F1C8E}" type="presOf" srcId="{A21F9615-E881-41FA-A43F-16BEBAB299AB}" destId="{C47242E1-2776-41E2-B677-C8F5DEE65BF9}" srcOrd="0" destOrd="0" presId="urn:microsoft.com/office/officeart/2005/8/layout/hierarchy5"/>
    <dgm:cxn modelId="{B889DA1B-6513-42A7-B39C-EF1E16D316C2}" type="presOf" srcId="{0A6459B9-216D-4D2F-BF1C-7F3EF936AB14}" destId="{90EFFFFD-13A9-4586-BD28-AD8A63159F7F}" srcOrd="1" destOrd="0" presId="urn:microsoft.com/office/officeart/2005/8/layout/hierarchy5"/>
    <dgm:cxn modelId="{58DF4C53-1D08-4BD1-A189-84D2E33996AF}" type="presOf" srcId="{B1E26598-3EED-4DF5-8FA7-CF51FC779AC6}" destId="{73DD7CC9-E1D5-425B-B5FB-568D8EAB4BF7}" srcOrd="1" destOrd="0" presId="urn:microsoft.com/office/officeart/2005/8/layout/hierarchy5"/>
    <dgm:cxn modelId="{4A75C582-D568-4554-B68E-747B4B325819}" type="presOf" srcId="{B66EABD7-1699-4E61-A3AB-592D026AB185}" destId="{24C8BC27-D0DB-48EA-8407-6E4236EE5431}" srcOrd="0" destOrd="0" presId="urn:microsoft.com/office/officeart/2005/8/layout/hierarchy5"/>
    <dgm:cxn modelId="{9E209619-CB08-4B31-806C-9987CE04E6F6}" srcId="{C900CC6C-2F2D-448D-8550-2D26DD9BCFC8}" destId="{E3DBE1D5-6D8E-4823-B10D-6C209C954EB6}" srcOrd="0" destOrd="0" parTransId="{7323B1F3-0164-499F-88A8-81F9683EB350}" sibTransId="{7674E49C-D136-47C0-BB1C-236CC40C99E1}"/>
    <dgm:cxn modelId="{E6E348FB-C7FB-43B9-B34F-9F91936AC2A1}" srcId="{C900CC6C-2F2D-448D-8550-2D26DD9BCFC8}" destId="{0A6459B9-216D-4D2F-BF1C-7F3EF936AB14}" srcOrd="1" destOrd="0" parTransId="{0B783807-51E4-4426-9DF8-4273CCCE4CD5}" sibTransId="{8657E11A-80BC-427C-B68A-D35CE26EDA5E}"/>
    <dgm:cxn modelId="{D06A8E11-1677-452E-8127-BF1CB6150705}" srcId="{B5B5D2AC-F9ED-4437-A2BE-68C3DFD7ADB1}" destId="{5B690BDB-3AA9-4E9C-90A9-138F5807C53C}" srcOrd="1" destOrd="0" parTransId="{C8BD6278-582A-4D8B-9E5A-79137F78D40E}" sibTransId="{2C585D07-AB16-400B-85F2-C6E08586FE9A}"/>
    <dgm:cxn modelId="{B5DEB34B-F531-48F8-AEA2-53357E77288E}" type="presOf" srcId="{9F0965A6-EE2A-48D6-B097-BBC30AE99C2C}" destId="{6E5772D8-7022-45BF-8EDE-B6A3EB8FA8EF}" srcOrd="0" destOrd="0" presId="urn:microsoft.com/office/officeart/2005/8/layout/hierarchy5"/>
    <dgm:cxn modelId="{286E7262-B98D-4C43-91D4-D02BF289B693}" srcId="{C900CC6C-2F2D-448D-8550-2D26DD9BCFC8}" destId="{B1E26598-3EED-4DF5-8FA7-CF51FC779AC6}" srcOrd="3" destOrd="0" parTransId="{E1F96373-29E9-44F6-AE3B-CA382EAF3BA1}" sibTransId="{45D5FB2A-86FC-4689-8BEB-6B8D905FA622}"/>
    <dgm:cxn modelId="{B4CFD162-2064-4ECA-BE65-8AD9B20211BA}" type="presOf" srcId="{EEA615A9-2E1E-46F8-8844-B764A59D8C24}" destId="{E19A9B07-FDC1-4283-911D-A3CEEA4FA403}" srcOrd="0" destOrd="0" presId="urn:microsoft.com/office/officeart/2005/8/layout/hierarchy5"/>
    <dgm:cxn modelId="{F15CBFEB-55C2-462E-9EA4-3454505A8356}" type="presOf" srcId="{C8BD6278-582A-4D8B-9E5A-79137F78D40E}" destId="{F840A7E5-03CE-4EC9-885C-3178F6A4E906}" srcOrd="1" destOrd="0" presId="urn:microsoft.com/office/officeart/2005/8/layout/hierarchy5"/>
    <dgm:cxn modelId="{7B67B29D-7BC7-486A-8603-8BD1CAFE855C}" type="presOf" srcId="{9F0965A6-EE2A-48D6-B097-BBC30AE99C2C}" destId="{91A2C162-1542-478A-872D-825A04817EED}" srcOrd="1" destOrd="0" presId="urn:microsoft.com/office/officeart/2005/8/layout/hierarchy5"/>
    <dgm:cxn modelId="{ABF98F4B-FC0C-4A84-A0F1-D0018591D988}" type="presOf" srcId="{0A6459B9-216D-4D2F-BF1C-7F3EF936AB14}" destId="{48618527-98C3-4719-9AA4-DCE35CE72E99}" srcOrd="0" destOrd="0" presId="urn:microsoft.com/office/officeart/2005/8/layout/hierarchy5"/>
    <dgm:cxn modelId="{A6BFE0FF-E8E8-491A-A040-1A809325449A}" srcId="{C900CC6C-2F2D-448D-8550-2D26DD9BCFC8}" destId="{A21F9615-E881-41FA-A43F-16BEBAB299AB}" srcOrd="2" destOrd="0" parTransId="{1ECBBBEC-1833-4131-A173-F5EB8A1DFF20}" sibTransId="{91CD2694-AE53-4E13-9F21-513131165400}"/>
    <dgm:cxn modelId="{BE3A2279-25F3-400E-B2BE-FA9E27792969}" type="presOf" srcId="{5B690BDB-3AA9-4E9C-90A9-138F5807C53C}" destId="{288F6A4C-8E29-4B43-8211-5E1282FEC7DB}" srcOrd="0" destOrd="0" presId="urn:microsoft.com/office/officeart/2005/8/layout/hierarchy5"/>
    <dgm:cxn modelId="{E583872B-2929-4CC1-9390-61B6939CF17A}" type="presOf" srcId="{E3DBE1D5-6D8E-4823-B10D-6C209C954EB6}" destId="{301D6C15-EB1C-4674-94AF-864BE0C40A48}" srcOrd="0" destOrd="0" presId="urn:microsoft.com/office/officeart/2005/8/layout/hierarchy5"/>
    <dgm:cxn modelId="{C0D74130-5469-4139-A327-056FFC95E2E9}" type="presOf" srcId="{C8BD6278-582A-4D8B-9E5A-79137F78D40E}" destId="{23D36DA6-DC47-4AA2-8585-A21FFE0943D5}" srcOrd="0" destOrd="0" presId="urn:microsoft.com/office/officeart/2005/8/layout/hierarchy5"/>
    <dgm:cxn modelId="{E2B30FE9-F92F-40BC-8653-30B4C46E5E4D}" type="presParOf" srcId="{F6229AA3-EEC5-4E27-B4F8-5D88C31F858A}" destId="{F6B47D1E-1A60-4436-B073-4E67F63477FD}" srcOrd="0" destOrd="0" presId="urn:microsoft.com/office/officeart/2005/8/layout/hierarchy5"/>
    <dgm:cxn modelId="{67E7571C-2CBE-4B9D-B7C4-0E7DA091D0E4}" type="presParOf" srcId="{F6B47D1E-1A60-4436-B073-4E67F63477FD}" destId="{7821DEDE-70DF-4541-97A4-C231EAB5326C}" srcOrd="0" destOrd="0" presId="urn:microsoft.com/office/officeart/2005/8/layout/hierarchy5"/>
    <dgm:cxn modelId="{5176FE67-312E-49E1-983F-948FC81A3831}" type="presParOf" srcId="{F6B47D1E-1A60-4436-B073-4E67F63477FD}" destId="{3E2F15F8-3678-410B-87E1-7085940F136E}" srcOrd="1" destOrd="0" presId="urn:microsoft.com/office/officeart/2005/8/layout/hierarchy5"/>
    <dgm:cxn modelId="{81B2207F-36DE-4684-8828-41AB61019C20}" type="presParOf" srcId="{3E2F15F8-3678-410B-87E1-7085940F136E}" destId="{5ED60145-2D2F-4992-9326-F90A9E73ACF3}" srcOrd="0" destOrd="0" presId="urn:microsoft.com/office/officeart/2005/8/layout/hierarchy5"/>
    <dgm:cxn modelId="{57CDFB78-2D0A-4D7D-A06C-6433CFF32FA4}" type="presParOf" srcId="{5ED60145-2D2F-4992-9326-F90A9E73ACF3}" destId="{301D6C15-EB1C-4674-94AF-864BE0C40A48}" srcOrd="0" destOrd="0" presId="urn:microsoft.com/office/officeart/2005/8/layout/hierarchy5"/>
    <dgm:cxn modelId="{3DFA0FDB-B2A0-4D83-ABE6-26ADCA2512A1}" type="presParOf" srcId="{5ED60145-2D2F-4992-9326-F90A9E73ACF3}" destId="{7C67795A-DB1C-45B9-8186-8FDDDFE3BC9A}" srcOrd="1" destOrd="0" presId="urn:microsoft.com/office/officeart/2005/8/layout/hierarchy5"/>
    <dgm:cxn modelId="{A7A0BF46-67C3-4D90-AE0B-0A9003521504}" type="presParOf" srcId="{7C67795A-DB1C-45B9-8186-8FDDDFE3BC9A}" destId="{6E5772D8-7022-45BF-8EDE-B6A3EB8FA8EF}" srcOrd="0" destOrd="0" presId="urn:microsoft.com/office/officeart/2005/8/layout/hierarchy5"/>
    <dgm:cxn modelId="{AEFF6C00-D091-4167-B734-CCFE9765CCBA}" type="presParOf" srcId="{6E5772D8-7022-45BF-8EDE-B6A3EB8FA8EF}" destId="{91A2C162-1542-478A-872D-825A04817EED}" srcOrd="0" destOrd="0" presId="urn:microsoft.com/office/officeart/2005/8/layout/hierarchy5"/>
    <dgm:cxn modelId="{11A81B7E-6272-4471-9696-9A4E9779CDBA}" type="presParOf" srcId="{7C67795A-DB1C-45B9-8186-8FDDDFE3BC9A}" destId="{9AE2221D-7DED-4948-B456-2C13FF2CF3FE}" srcOrd="1" destOrd="0" presId="urn:microsoft.com/office/officeart/2005/8/layout/hierarchy5"/>
    <dgm:cxn modelId="{A7D70FED-5F31-4721-8F61-D7FD74D8F6C9}" type="presParOf" srcId="{9AE2221D-7DED-4948-B456-2C13FF2CF3FE}" destId="{A2B84EA8-AD4C-460C-B47E-DB8EF0989E94}" srcOrd="0" destOrd="0" presId="urn:microsoft.com/office/officeart/2005/8/layout/hierarchy5"/>
    <dgm:cxn modelId="{112F75F2-1BD2-4174-93C2-86C712354A0F}" type="presParOf" srcId="{9AE2221D-7DED-4948-B456-2C13FF2CF3FE}" destId="{3664436C-7220-4347-BE15-A6F45F24291D}" srcOrd="1" destOrd="0" presId="urn:microsoft.com/office/officeart/2005/8/layout/hierarchy5"/>
    <dgm:cxn modelId="{D0836197-B69F-4907-9C24-7C1EF0308BAE}" type="presParOf" srcId="{3664436C-7220-4347-BE15-A6F45F24291D}" destId="{E19A9B07-FDC1-4283-911D-A3CEEA4FA403}" srcOrd="0" destOrd="0" presId="urn:microsoft.com/office/officeart/2005/8/layout/hierarchy5"/>
    <dgm:cxn modelId="{7DCCA028-DC1C-444B-B731-B0C54512B0C1}" type="presParOf" srcId="{E19A9B07-FDC1-4283-911D-A3CEEA4FA403}" destId="{71B154AA-22CF-4AD1-BE11-565083432D46}" srcOrd="0" destOrd="0" presId="urn:microsoft.com/office/officeart/2005/8/layout/hierarchy5"/>
    <dgm:cxn modelId="{A9E3A2F8-1131-4085-A75A-E4539A55C8B6}" type="presParOf" srcId="{3664436C-7220-4347-BE15-A6F45F24291D}" destId="{A3F9E3BB-908A-47C2-BA25-76B88EDF396F}" srcOrd="1" destOrd="0" presId="urn:microsoft.com/office/officeart/2005/8/layout/hierarchy5"/>
    <dgm:cxn modelId="{72298A38-8288-4F4B-9E1D-F98B2485F470}" type="presParOf" srcId="{A3F9E3BB-908A-47C2-BA25-76B88EDF396F}" destId="{24C8BC27-D0DB-48EA-8407-6E4236EE5431}" srcOrd="0" destOrd="0" presId="urn:microsoft.com/office/officeart/2005/8/layout/hierarchy5"/>
    <dgm:cxn modelId="{8D575AF0-74C7-496F-9777-573BC6F8C698}" type="presParOf" srcId="{A3F9E3BB-908A-47C2-BA25-76B88EDF396F}" destId="{A0626FE6-A4A6-4277-A488-E0533D9FC2AF}" srcOrd="1" destOrd="0" presId="urn:microsoft.com/office/officeart/2005/8/layout/hierarchy5"/>
    <dgm:cxn modelId="{94D45B0E-D2AE-4B5B-BAAF-2E0EEE390769}" type="presParOf" srcId="{3664436C-7220-4347-BE15-A6F45F24291D}" destId="{23D36DA6-DC47-4AA2-8585-A21FFE0943D5}" srcOrd="2" destOrd="0" presId="urn:microsoft.com/office/officeart/2005/8/layout/hierarchy5"/>
    <dgm:cxn modelId="{316D89A3-E0B5-4B88-92BD-79F0B5BBE955}" type="presParOf" srcId="{23D36DA6-DC47-4AA2-8585-A21FFE0943D5}" destId="{F840A7E5-03CE-4EC9-885C-3178F6A4E906}" srcOrd="0" destOrd="0" presId="urn:microsoft.com/office/officeart/2005/8/layout/hierarchy5"/>
    <dgm:cxn modelId="{1A21D5A1-8763-4120-B5B8-1CF7168110BC}" type="presParOf" srcId="{3664436C-7220-4347-BE15-A6F45F24291D}" destId="{1ECCDE43-633C-4CEE-84B4-F3D8F71DA281}" srcOrd="3" destOrd="0" presId="urn:microsoft.com/office/officeart/2005/8/layout/hierarchy5"/>
    <dgm:cxn modelId="{4508DB9E-717F-4A0A-91C5-9A4B2B84D579}" type="presParOf" srcId="{1ECCDE43-633C-4CEE-84B4-F3D8F71DA281}" destId="{288F6A4C-8E29-4B43-8211-5E1282FEC7DB}" srcOrd="0" destOrd="0" presId="urn:microsoft.com/office/officeart/2005/8/layout/hierarchy5"/>
    <dgm:cxn modelId="{8F1F46D0-5FC4-46B7-B004-9840112ED386}" type="presParOf" srcId="{1ECCDE43-633C-4CEE-84B4-F3D8F71DA281}" destId="{F1690056-D35B-44A3-8B16-7848B5B37AED}" srcOrd="1" destOrd="0" presId="urn:microsoft.com/office/officeart/2005/8/layout/hierarchy5"/>
    <dgm:cxn modelId="{52758825-A486-436A-BD73-134936A99BFD}" type="presParOf" srcId="{F6229AA3-EEC5-4E27-B4F8-5D88C31F858A}" destId="{AB539D8A-E056-42FD-9C89-9F68AD16D02C}" srcOrd="1" destOrd="0" presId="urn:microsoft.com/office/officeart/2005/8/layout/hierarchy5"/>
    <dgm:cxn modelId="{2347E49D-8C22-4BEF-BC06-5B954240185A}" type="presParOf" srcId="{AB539D8A-E056-42FD-9C89-9F68AD16D02C}" destId="{CE3AFE25-55F7-4210-A1D2-150E72289FFB}" srcOrd="0" destOrd="0" presId="urn:microsoft.com/office/officeart/2005/8/layout/hierarchy5"/>
    <dgm:cxn modelId="{9D477F55-EE53-46D0-A40F-1A6D5ABD2202}" type="presParOf" srcId="{CE3AFE25-55F7-4210-A1D2-150E72289FFB}" destId="{48618527-98C3-4719-9AA4-DCE35CE72E99}" srcOrd="0" destOrd="0" presId="urn:microsoft.com/office/officeart/2005/8/layout/hierarchy5"/>
    <dgm:cxn modelId="{4BAAE7DF-2C22-43C8-812A-CDBCC3D06284}" type="presParOf" srcId="{CE3AFE25-55F7-4210-A1D2-150E72289FFB}" destId="{90EFFFFD-13A9-4586-BD28-AD8A63159F7F}" srcOrd="1" destOrd="0" presId="urn:microsoft.com/office/officeart/2005/8/layout/hierarchy5"/>
    <dgm:cxn modelId="{40ECF441-6628-4EBD-9D7C-8D3043D6C142}" type="presParOf" srcId="{AB539D8A-E056-42FD-9C89-9F68AD16D02C}" destId="{BDB1E3C2-11B0-4A8E-86E0-E8D30AB81314}" srcOrd="1" destOrd="0" presId="urn:microsoft.com/office/officeart/2005/8/layout/hierarchy5"/>
    <dgm:cxn modelId="{52D9F5BE-D830-41EA-BBC3-5F658964FD47}" type="presParOf" srcId="{BDB1E3C2-11B0-4A8E-86E0-E8D30AB81314}" destId="{1C5B7A41-1808-445A-9317-A5FB2576A68B}" srcOrd="0" destOrd="0" presId="urn:microsoft.com/office/officeart/2005/8/layout/hierarchy5"/>
    <dgm:cxn modelId="{206F41CC-E4F0-4413-8319-58EC7DB36513}" type="presParOf" srcId="{AB539D8A-E056-42FD-9C89-9F68AD16D02C}" destId="{A500810C-FD54-4379-85F5-7F82F2024231}" srcOrd="2" destOrd="0" presId="urn:microsoft.com/office/officeart/2005/8/layout/hierarchy5"/>
    <dgm:cxn modelId="{E471F5DA-05FC-4B32-8D2C-C014ECAE22BD}" type="presParOf" srcId="{A500810C-FD54-4379-85F5-7F82F2024231}" destId="{C47242E1-2776-41E2-B677-C8F5DEE65BF9}" srcOrd="0" destOrd="0" presId="urn:microsoft.com/office/officeart/2005/8/layout/hierarchy5"/>
    <dgm:cxn modelId="{94A70C51-04BD-4829-8454-A8226AB7A5EB}" type="presParOf" srcId="{A500810C-FD54-4379-85F5-7F82F2024231}" destId="{EEB9E8A7-D05A-439A-BEA2-90D4A7ED1D90}" srcOrd="1" destOrd="0" presId="urn:microsoft.com/office/officeart/2005/8/layout/hierarchy5"/>
    <dgm:cxn modelId="{72C6181B-3941-47E7-9B62-79B3B21E01DE}" type="presParOf" srcId="{AB539D8A-E056-42FD-9C89-9F68AD16D02C}" destId="{927EDF41-5378-48CA-8DC2-F0095E8A19D8}" srcOrd="3" destOrd="0" presId="urn:microsoft.com/office/officeart/2005/8/layout/hierarchy5"/>
    <dgm:cxn modelId="{5A6BB8D4-F867-4068-9110-A4011C3A1859}" type="presParOf" srcId="{927EDF41-5378-48CA-8DC2-F0095E8A19D8}" destId="{EC66BC8F-3AE8-4AB8-A7FE-571C22C7B473}" srcOrd="0" destOrd="0" presId="urn:microsoft.com/office/officeart/2005/8/layout/hierarchy5"/>
    <dgm:cxn modelId="{601FB67A-0175-4D72-A513-8E8C25A6A07A}" type="presParOf" srcId="{AB539D8A-E056-42FD-9C89-9F68AD16D02C}" destId="{EE61EDE1-C579-4619-AA1B-6D9AE28B0D7F}" srcOrd="4" destOrd="0" presId="urn:microsoft.com/office/officeart/2005/8/layout/hierarchy5"/>
    <dgm:cxn modelId="{FB1A54E6-85E5-4F44-B5B7-0849B7BFF60C}" type="presParOf" srcId="{EE61EDE1-C579-4619-AA1B-6D9AE28B0D7F}" destId="{AB74AD67-B62A-4C7E-856E-FB42EC5B894D}" srcOrd="0" destOrd="0" presId="urn:microsoft.com/office/officeart/2005/8/layout/hierarchy5"/>
    <dgm:cxn modelId="{A0DFE4E2-2B41-4CF6-98E4-2042CC822595}" type="presParOf" srcId="{EE61EDE1-C579-4619-AA1B-6D9AE28B0D7F}" destId="{73DD7CC9-E1D5-425B-B5FB-568D8EAB4BF7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4A8DBC-3FA0-4B79-BAFF-7ACF418A9853}">
      <dsp:nvSpPr>
        <dsp:cNvPr id="0" name=""/>
        <dsp:cNvSpPr/>
      </dsp:nvSpPr>
      <dsp:spPr>
        <a:xfrm>
          <a:off x="4077712" y="149"/>
          <a:ext cx="2544325" cy="25443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16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კონტექსტის იდენტიფიცირება</a:t>
          </a:r>
          <a:endParaRPr lang="en-US" sz="16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450320" y="372757"/>
        <a:ext cx="1799109" cy="1799109"/>
      </dsp:txXfrm>
    </dsp:sp>
    <dsp:sp modelId="{696BF7D2-6D3C-449B-89BB-740AD7C0DB7D}">
      <dsp:nvSpPr>
        <dsp:cNvPr id="0" name=""/>
        <dsp:cNvSpPr/>
      </dsp:nvSpPr>
      <dsp:spPr>
        <a:xfrm rot="3600000">
          <a:off x="5957287" y="2479855"/>
          <a:ext cx="675302" cy="858709"/>
        </a:xfrm>
        <a:prstGeom prst="rightArrow">
          <a:avLst>
            <a:gd name="adj1" fmla="val 60000"/>
            <a:gd name="adj2" fmla="val 50000"/>
          </a:avLst>
        </a:prstGeom>
        <a:solidFill>
          <a:srgbClr val="ED7D31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6007935" y="2563873"/>
        <a:ext cx="472711" cy="515225"/>
      </dsp:txXfrm>
    </dsp:sp>
    <dsp:sp modelId="{17F9F62D-11AA-4368-812F-D913CF528CBE}">
      <dsp:nvSpPr>
        <dsp:cNvPr id="0" name=""/>
        <dsp:cNvSpPr/>
      </dsp:nvSpPr>
      <dsp:spPr>
        <a:xfrm>
          <a:off x="5986952" y="3307050"/>
          <a:ext cx="2544325" cy="25443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16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შეფასება</a:t>
          </a:r>
          <a:endParaRPr lang="en-US" sz="16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6359560" y="3679658"/>
        <a:ext cx="1799109" cy="1799109"/>
      </dsp:txXfrm>
    </dsp:sp>
    <dsp:sp modelId="{9AA13264-23A4-4D3C-9087-F0E8A3F31FCF}">
      <dsp:nvSpPr>
        <dsp:cNvPr id="0" name=""/>
        <dsp:cNvSpPr/>
      </dsp:nvSpPr>
      <dsp:spPr>
        <a:xfrm rot="10800000">
          <a:off x="5031336" y="4149857"/>
          <a:ext cx="675302" cy="858709"/>
        </a:xfrm>
        <a:prstGeom prst="rightArrow">
          <a:avLst>
            <a:gd name="adj1" fmla="val 60000"/>
            <a:gd name="adj2" fmla="val 50000"/>
          </a:avLst>
        </a:prstGeom>
        <a:solidFill>
          <a:srgbClr val="ED7D31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10800000">
        <a:off x="5233927" y="4321599"/>
        <a:ext cx="472711" cy="515225"/>
      </dsp:txXfrm>
    </dsp:sp>
    <dsp:sp modelId="{484D5ABF-ED29-4703-B64F-3B85CCCE04F5}">
      <dsp:nvSpPr>
        <dsp:cNvPr id="0" name=""/>
        <dsp:cNvSpPr/>
      </dsp:nvSpPr>
      <dsp:spPr>
        <a:xfrm>
          <a:off x="2168472" y="3307050"/>
          <a:ext cx="2544325" cy="25443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16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რისკებზე რეაგირება</a:t>
          </a:r>
          <a:endParaRPr lang="en-US" sz="16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541080" y="3679658"/>
        <a:ext cx="1799109" cy="1799109"/>
      </dsp:txXfrm>
    </dsp:sp>
    <dsp:sp modelId="{8D96C1F6-9A45-49C5-A39E-0B9C8380F895}">
      <dsp:nvSpPr>
        <dsp:cNvPr id="0" name=""/>
        <dsp:cNvSpPr/>
      </dsp:nvSpPr>
      <dsp:spPr>
        <a:xfrm rot="18000000">
          <a:off x="4048047" y="2512959"/>
          <a:ext cx="675302" cy="858709"/>
        </a:xfrm>
        <a:prstGeom prst="rightArrow">
          <a:avLst>
            <a:gd name="adj1" fmla="val 60000"/>
            <a:gd name="adj2" fmla="val 50000"/>
          </a:avLst>
        </a:prstGeom>
        <a:solidFill>
          <a:srgbClr val="ED7D31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098695" y="2772425"/>
        <a:ext cx="472711" cy="5152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74AD67-B62A-4C7E-856E-FB42EC5B894D}">
      <dsp:nvSpPr>
        <dsp:cNvPr id="0" name=""/>
        <dsp:cNvSpPr/>
      </dsp:nvSpPr>
      <dsp:spPr>
        <a:xfrm>
          <a:off x="7013902" y="0"/>
          <a:ext cx="2496041" cy="5851525"/>
        </a:xfrm>
        <a:prstGeom prst="roundRect">
          <a:avLst>
            <a:gd name="adj" fmla="val 1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თემატური მიმართულებების წარმომადგენლები</a:t>
          </a:r>
          <a:endParaRPr lang="en-US" sz="14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7013902" y="0"/>
        <a:ext cx="2496041" cy="1755457"/>
      </dsp:txXfrm>
    </dsp:sp>
    <dsp:sp modelId="{C47242E1-2776-41E2-B677-C8F5DEE65BF9}">
      <dsp:nvSpPr>
        <dsp:cNvPr id="0" name=""/>
        <dsp:cNvSpPr/>
      </dsp:nvSpPr>
      <dsp:spPr>
        <a:xfrm>
          <a:off x="4101854" y="0"/>
          <a:ext cx="2496041" cy="5851525"/>
        </a:xfrm>
        <a:prstGeom prst="roundRect">
          <a:avLst>
            <a:gd name="adj" fmla="val 1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შეფასების საკითხებით დაკავებული ტექნიკური-ანალიტიკური პერსონალი შესაბამის სტრუქტურულ  ერთეულში</a:t>
          </a:r>
          <a:endParaRPr lang="en-US" sz="14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101854" y="0"/>
        <a:ext cx="2496041" cy="1755457"/>
      </dsp:txXfrm>
    </dsp:sp>
    <dsp:sp modelId="{48618527-98C3-4719-9AA4-DCE35CE72E99}">
      <dsp:nvSpPr>
        <dsp:cNvPr id="0" name=""/>
        <dsp:cNvSpPr/>
      </dsp:nvSpPr>
      <dsp:spPr>
        <a:xfrm>
          <a:off x="1189806" y="0"/>
          <a:ext cx="2496041" cy="5851525"/>
        </a:xfrm>
        <a:prstGeom prst="roundRect">
          <a:avLst>
            <a:gd name="adj" fmla="val 10000"/>
          </a:avLst>
        </a:prstGeom>
        <a:solidFill>
          <a:srgbClr val="ED7D31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სამინისტროში მიგრაციის მართვის მიმართულების </a:t>
          </a:r>
          <a:r>
            <a:rPr lang="ka-GE" sz="1400" kern="1200">
              <a:solidFill>
                <a:sysClr val="windowText" lastClr="000000"/>
              </a:solidFill>
              <a:latin typeface="Sylfaen"/>
              <a:ea typeface="+mn-ea"/>
              <a:cs typeface="+mn-cs"/>
            </a:rPr>
            <a:t>კურატორი (მიგრაციის საკითხთა სამთავრობო კომისიის </a:t>
          </a:r>
          <a:r>
            <a:rPr lang="ka-GE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წევრი)</a:t>
          </a:r>
          <a:endParaRPr lang="en-US" sz="14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189806" y="0"/>
        <a:ext cx="2496041" cy="1755457"/>
      </dsp:txXfrm>
    </dsp:sp>
    <dsp:sp modelId="{301D6C15-EB1C-4674-94AF-864BE0C40A48}">
      <dsp:nvSpPr>
        <dsp:cNvPr id="0" name=""/>
        <dsp:cNvSpPr/>
      </dsp:nvSpPr>
      <dsp:spPr>
        <a:xfrm>
          <a:off x="1397809" y="2507798"/>
          <a:ext cx="2080034" cy="235732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მართვის პროცესის მხარდაჭერა და საჭირო მონაწილეების ჩართვის უზრუნველყოფა</a:t>
          </a:r>
          <a:endParaRPr lang="en-US" sz="14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58731" y="2568720"/>
        <a:ext cx="1958190" cy="2235479"/>
      </dsp:txXfrm>
    </dsp:sp>
    <dsp:sp modelId="{6E5772D8-7022-45BF-8EDE-B6A3EB8FA8EF}">
      <dsp:nvSpPr>
        <dsp:cNvPr id="0" name=""/>
        <dsp:cNvSpPr/>
      </dsp:nvSpPr>
      <dsp:spPr>
        <a:xfrm>
          <a:off x="3477844" y="3670464"/>
          <a:ext cx="83201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455056" y="15996"/>
              </a:lnTo>
            </a:path>
          </a:pathLst>
        </a:custGeom>
        <a:noFill/>
        <a:ln w="12700" cap="flat" cmpd="sng" algn="ctr">
          <a:solidFill>
            <a:srgbClr val="ED7D31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873050" y="3665660"/>
        <a:ext cx="41600" cy="41600"/>
      </dsp:txXfrm>
    </dsp:sp>
    <dsp:sp modelId="{A2B84EA8-AD4C-460C-B47E-DB8EF0989E94}">
      <dsp:nvSpPr>
        <dsp:cNvPr id="0" name=""/>
        <dsp:cNvSpPr/>
      </dsp:nvSpPr>
      <dsp:spPr>
        <a:xfrm>
          <a:off x="4309857" y="1756490"/>
          <a:ext cx="2080034" cy="385994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შეფასების პროცესის ფასილიტაცია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a-GE" sz="8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Sylfaen"/>
            <a:ea typeface="+mn-ea"/>
            <a:cs typeface="+mn-cs"/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მონაცემთა შეგროვებისა და დამუშავების პროცესის წარმართვა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a-GE" sz="8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Sylfaen"/>
            <a:ea typeface="+mn-ea"/>
            <a:cs typeface="+mn-cs"/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რეესტრისა და ანგარიშების </a:t>
          </a:r>
          <a:r>
            <a:rPr lang="ka-GE" sz="9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წარმოება</a:t>
          </a:r>
          <a:endParaRPr lang="en-US" sz="9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370779" y="1817412"/>
        <a:ext cx="1958190" cy="3738096"/>
      </dsp:txXfrm>
    </dsp:sp>
    <dsp:sp modelId="{E19A9B07-FDC1-4283-911D-A3CEEA4FA403}">
      <dsp:nvSpPr>
        <dsp:cNvPr id="0" name=""/>
        <dsp:cNvSpPr/>
      </dsp:nvSpPr>
      <dsp:spPr>
        <a:xfrm rot="19457599">
          <a:off x="6293584" y="3371459"/>
          <a:ext cx="1024628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60404" y="15996"/>
              </a:lnTo>
            </a:path>
          </a:pathLst>
        </a:custGeom>
        <a:noFill/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6780283" y="3361840"/>
        <a:ext cx="51231" cy="51231"/>
      </dsp:txXfrm>
    </dsp:sp>
    <dsp:sp modelId="{24C8BC27-D0DB-48EA-8407-6E4236EE5431}">
      <dsp:nvSpPr>
        <dsp:cNvPr id="0" name=""/>
        <dsp:cNvSpPr/>
      </dsp:nvSpPr>
      <dsp:spPr>
        <a:xfrm>
          <a:off x="7221905" y="2568442"/>
          <a:ext cx="2080034" cy="1040017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რისკების შეფასების პროცესში მონაწილეობის მიღება</a:t>
          </a:r>
          <a:endParaRPr lang="en-US" sz="14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7252366" y="2598903"/>
        <a:ext cx="2019112" cy="979095"/>
      </dsp:txXfrm>
    </dsp:sp>
    <dsp:sp modelId="{23D36DA6-DC47-4AA2-8585-A21FFE0943D5}">
      <dsp:nvSpPr>
        <dsp:cNvPr id="0" name=""/>
        <dsp:cNvSpPr/>
      </dsp:nvSpPr>
      <dsp:spPr>
        <a:xfrm rot="2142401">
          <a:off x="6293584" y="3969469"/>
          <a:ext cx="1024628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560404" y="15996"/>
              </a:lnTo>
            </a:path>
          </a:pathLst>
        </a:custGeom>
        <a:noFill/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6780283" y="3959849"/>
        <a:ext cx="51231" cy="51231"/>
      </dsp:txXfrm>
    </dsp:sp>
    <dsp:sp modelId="{288F6A4C-8E29-4B43-8211-5E1282FEC7DB}">
      <dsp:nvSpPr>
        <dsp:cNvPr id="0" name=""/>
        <dsp:cNvSpPr/>
      </dsp:nvSpPr>
      <dsp:spPr>
        <a:xfrm>
          <a:off x="7221905" y="3764462"/>
          <a:ext cx="2080034" cy="1040017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a-GE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Sylfaen"/>
              <a:ea typeface="+mn-ea"/>
              <a:cs typeface="+mn-cs"/>
            </a:rPr>
            <a:t>შედეგების ინტეგრაცია საკუთარ საქმიანობაში</a:t>
          </a:r>
          <a:endParaRPr lang="en-US" sz="14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7252366" y="3794923"/>
        <a:ext cx="2019112" cy="9790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1645921"/>
            <a:ext cx="10203180" cy="2312670"/>
          </a:xfrm>
        </p:spPr>
        <p:txBody>
          <a:bodyPr anchor="b">
            <a:noAutofit/>
          </a:bodyPr>
          <a:lstStyle>
            <a:lvl1pPr>
              <a:defRPr sz="68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1540" y="4206240"/>
            <a:ext cx="8321040" cy="210312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74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9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4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8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3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23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7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891540" y="4078224"/>
            <a:ext cx="10203180" cy="190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8220" y="731520"/>
            <a:ext cx="2674620" cy="704088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31520"/>
            <a:ext cx="7825740" cy="70408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007" y="2834641"/>
            <a:ext cx="10104120" cy="2640330"/>
          </a:xfrm>
        </p:spPr>
        <p:txBody>
          <a:bodyPr anchor="b">
            <a:normAutofit/>
          </a:bodyPr>
          <a:lstStyle>
            <a:lvl1pPr algn="l">
              <a:defRPr sz="6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9007" y="5552238"/>
            <a:ext cx="10104120" cy="1800224"/>
          </a:xfrm>
        </p:spPr>
        <p:txBody>
          <a:bodyPr anchor="t">
            <a:norm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57474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949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42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898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37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84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232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796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50976" y="5519318"/>
            <a:ext cx="10203180" cy="190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008022"/>
            <a:ext cx="5250180" cy="5661965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0" y="2008022"/>
            <a:ext cx="5250180" cy="5661965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011680"/>
            <a:ext cx="5111496" cy="767714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500" b="0">
                <a:solidFill>
                  <a:schemeClr val="tx2"/>
                </a:solidFill>
              </a:defRPr>
            </a:lvl1pPr>
            <a:lvl2pPr marL="574746" indent="0">
              <a:buNone/>
              <a:defRPr sz="2500" b="1"/>
            </a:lvl2pPr>
            <a:lvl3pPr marL="1149492" indent="0">
              <a:buNone/>
              <a:defRPr sz="2300" b="1"/>
            </a:lvl3pPr>
            <a:lvl4pPr marL="1724238" indent="0">
              <a:buNone/>
              <a:defRPr sz="2000" b="1"/>
            </a:lvl4pPr>
            <a:lvl5pPr marL="2298984" indent="0">
              <a:buNone/>
              <a:defRPr sz="2000" b="1"/>
            </a:lvl5pPr>
            <a:lvl6pPr marL="2873731" indent="0">
              <a:buNone/>
              <a:defRPr sz="2000" b="1"/>
            </a:lvl6pPr>
            <a:lvl7pPr marL="3448477" indent="0">
              <a:buNone/>
              <a:defRPr sz="2000" b="1"/>
            </a:lvl7pPr>
            <a:lvl8pPr marL="4023223" indent="0">
              <a:buNone/>
              <a:defRPr sz="2000" b="1"/>
            </a:lvl8pPr>
            <a:lvl9pPr marL="4597969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" y="2926080"/>
            <a:ext cx="5111496" cy="474154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1344" y="2011680"/>
            <a:ext cx="5111496" cy="767714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5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4746" indent="0">
              <a:buNone/>
              <a:defRPr sz="2500" b="1"/>
            </a:lvl2pPr>
            <a:lvl3pPr marL="1149492" indent="0">
              <a:buNone/>
              <a:defRPr sz="2300" b="1"/>
            </a:lvl3pPr>
            <a:lvl4pPr marL="1724238" indent="0">
              <a:buNone/>
              <a:defRPr sz="2000" b="1"/>
            </a:lvl4pPr>
            <a:lvl5pPr marL="2298984" indent="0">
              <a:buNone/>
              <a:defRPr sz="2000" b="1"/>
            </a:lvl5pPr>
            <a:lvl6pPr marL="2873731" indent="0">
              <a:buNone/>
              <a:defRPr sz="2000" b="1"/>
            </a:lvl6pPr>
            <a:lvl7pPr marL="3448477" indent="0">
              <a:buNone/>
              <a:defRPr sz="2000" b="1"/>
            </a:lvl7pPr>
            <a:lvl8pPr marL="4023223" indent="0">
              <a:buNone/>
              <a:defRPr sz="2000" b="1"/>
            </a:lvl8pPr>
            <a:lvl9pPr marL="4597969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1344" y="2926080"/>
            <a:ext cx="5111496" cy="474154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118620" y="4854948"/>
            <a:ext cx="5650992" cy="1032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950496"/>
            <a:ext cx="2781605" cy="1514246"/>
          </a:xfrm>
        </p:spPr>
        <p:txBody>
          <a:bodyPr anchor="b">
            <a:noAutofit/>
          </a:bodyPr>
          <a:lstStyle>
            <a:lvl1pPr algn="l">
              <a:defRPr sz="3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3340" y="950496"/>
            <a:ext cx="7429500" cy="66934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1" y="2556663"/>
            <a:ext cx="2781605" cy="5092338"/>
          </a:xfrm>
        </p:spPr>
        <p:txBody>
          <a:bodyPr/>
          <a:lstStyle>
            <a:lvl1pPr marL="0" indent="0">
              <a:buNone/>
              <a:defRPr sz="1800"/>
            </a:lvl1pPr>
            <a:lvl2pPr marL="574746" indent="0">
              <a:buNone/>
              <a:defRPr sz="1500"/>
            </a:lvl2pPr>
            <a:lvl3pPr marL="1149492" indent="0">
              <a:buNone/>
              <a:defRPr sz="1300"/>
            </a:lvl3pPr>
            <a:lvl4pPr marL="1724238" indent="0">
              <a:buNone/>
              <a:defRPr sz="1100"/>
            </a:lvl4pPr>
            <a:lvl5pPr marL="2298984" indent="0">
              <a:buNone/>
              <a:defRPr sz="1100"/>
            </a:lvl5pPr>
            <a:lvl6pPr marL="2873731" indent="0">
              <a:buNone/>
              <a:defRPr sz="1100"/>
            </a:lvl6pPr>
            <a:lvl7pPr marL="3448477" indent="0">
              <a:buNone/>
              <a:defRPr sz="1100"/>
            </a:lvl7pPr>
            <a:lvl8pPr marL="4023223" indent="0">
              <a:buNone/>
              <a:defRPr sz="1100"/>
            </a:lvl8pPr>
            <a:lvl9pPr marL="4597969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61841" y="4296168"/>
            <a:ext cx="6693408" cy="206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950976"/>
            <a:ext cx="2785484" cy="1517904"/>
          </a:xfrm>
        </p:spPr>
        <p:txBody>
          <a:bodyPr anchor="b">
            <a:normAutofit/>
          </a:bodyPr>
          <a:lstStyle>
            <a:lvl1pPr algn="l">
              <a:defRPr sz="3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6193" y="1005841"/>
            <a:ext cx="7675707" cy="6600547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4000"/>
            </a:lvl1pPr>
            <a:lvl2pPr marL="574746" indent="0">
              <a:buNone/>
              <a:defRPr sz="3500"/>
            </a:lvl2pPr>
            <a:lvl3pPr marL="1149492" indent="0">
              <a:buNone/>
              <a:defRPr sz="3000"/>
            </a:lvl3pPr>
            <a:lvl4pPr marL="1724238" indent="0">
              <a:buNone/>
              <a:defRPr sz="2500"/>
            </a:lvl4pPr>
            <a:lvl5pPr marL="2298984" indent="0">
              <a:buNone/>
              <a:defRPr sz="2500"/>
            </a:lvl5pPr>
            <a:lvl6pPr marL="2873731" indent="0">
              <a:buNone/>
              <a:defRPr sz="2500"/>
            </a:lvl6pPr>
            <a:lvl7pPr marL="3448477" indent="0">
              <a:buNone/>
              <a:defRPr sz="2500"/>
            </a:lvl7pPr>
            <a:lvl8pPr marL="4023223" indent="0">
              <a:buNone/>
              <a:defRPr sz="2500"/>
            </a:lvl8pPr>
            <a:lvl9pPr marL="4597969" indent="0">
              <a:buNone/>
              <a:defRPr sz="2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560320"/>
            <a:ext cx="2781605" cy="5091379"/>
          </a:xfrm>
        </p:spPr>
        <p:txBody>
          <a:bodyPr/>
          <a:lstStyle>
            <a:lvl1pPr marL="0" indent="0">
              <a:buNone/>
              <a:defRPr sz="1800"/>
            </a:lvl1pPr>
            <a:lvl2pPr marL="574746" indent="0">
              <a:buNone/>
              <a:defRPr sz="1500"/>
            </a:lvl2pPr>
            <a:lvl3pPr marL="1149492" indent="0">
              <a:buNone/>
              <a:defRPr sz="1300"/>
            </a:lvl3pPr>
            <a:lvl4pPr marL="1724238" indent="0">
              <a:buNone/>
              <a:defRPr sz="1100"/>
            </a:lvl4pPr>
            <a:lvl5pPr marL="2298984" indent="0">
              <a:buNone/>
              <a:defRPr sz="1100"/>
            </a:lvl5pPr>
            <a:lvl6pPr marL="2873731" indent="0">
              <a:buNone/>
              <a:defRPr sz="1100"/>
            </a:lvl6pPr>
            <a:lvl7pPr marL="3448477" indent="0">
              <a:buNone/>
              <a:defRPr sz="1100"/>
            </a:lvl7pPr>
            <a:lvl8pPr marL="4023223" indent="0">
              <a:buNone/>
              <a:defRPr sz="1100"/>
            </a:lvl8pPr>
            <a:lvl9pPr marL="4597969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64943"/>
            <a:ext cx="11887200" cy="274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949" tIns="57475" rIns="114949" bIns="57475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0" y="640080"/>
            <a:ext cx="10698480" cy="1188720"/>
          </a:xfrm>
          <a:prstGeom prst="rect">
            <a:avLst/>
          </a:prstGeom>
        </p:spPr>
        <p:txBody>
          <a:bodyPr vert="horz" lIns="114949" tIns="57475" rIns="114949" bIns="5747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1920240"/>
            <a:ext cx="10698480" cy="5852160"/>
          </a:xfrm>
          <a:prstGeom prst="rect">
            <a:avLst/>
          </a:prstGeom>
        </p:spPr>
        <p:txBody>
          <a:bodyPr vert="horz" lIns="114949" tIns="57475" rIns="114949" bIns="5747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1887200" cy="438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949" tIns="57475" rIns="114949" bIns="57475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360" y="21946"/>
            <a:ext cx="3764280" cy="395021"/>
          </a:xfrm>
          <a:prstGeom prst="rect">
            <a:avLst/>
          </a:prstGeom>
        </p:spPr>
        <p:txBody>
          <a:bodyPr vert="horz" lIns="114949" tIns="57475" rIns="114949" bIns="57475" rtlCol="0" anchor="ctr"/>
          <a:lstStyle>
            <a:lvl1pPr algn="l">
              <a:defRPr sz="1500">
                <a:solidFill>
                  <a:srgbClr val="FFFFFF"/>
                </a:solidFill>
              </a:defRPr>
            </a:lvl1pPr>
          </a:lstStyle>
          <a:p>
            <a:fld id="{4E223444-219D-4B20-8793-ED98A8C63C17}" type="datetimeFigureOut">
              <a:rPr lang="en-US" smtClean="0"/>
              <a:t>15-May-19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57700" y="21946"/>
            <a:ext cx="5349240" cy="395021"/>
          </a:xfrm>
          <a:prstGeom prst="rect">
            <a:avLst/>
          </a:prstGeom>
        </p:spPr>
        <p:txBody>
          <a:bodyPr vert="horz" lIns="114949" tIns="57475" rIns="114949" bIns="57475" rtlCol="0" anchor="ctr"/>
          <a:lstStyle>
            <a:lvl1pPr algn="ctr">
              <a:defRPr sz="15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6000" y="21946"/>
            <a:ext cx="1386840" cy="395021"/>
          </a:xfrm>
          <a:prstGeom prst="rect">
            <a:avLst/>
          </a:prstGeom>
        </p:spPr>
        <p:txBody>
          <a:bodyPr vert="horz" lIns="114949" tIns="57475" rIns="114949" bIns="57475" rtlCol="0" anchor="ctr"/>
          <a:lstStyle>
            <a:lvl1pPr algn="l">
              <a:defRPr sz="1800" b="1">
                <a:solidFill>
                  <a:srgbClr val="FFFFFF"/>
                </a:solidFill>
              </a:defRPr>
            </a:lvl1pPr>
          </a:lstStyle>
          <a:p>
            <a:fld id="{2447DA05-C1C5-43EA-8FDE-3196812B022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49492" rtl="0" eaLnBrk="1" latinLnBrk="0" hangingPunct="1">
        <a:spcBef>
          <a:spcPct val="0"/>
        </a:spcBef>
        <a:buNone/>
        <a:defRPr sz="5000" kern="1200" spc="-126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9898" indent="-229898" algn="l" defTabSz="1149492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574746" indent="-229898" algn="l" defTabSz="1149492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919594" indent="-229898" algn="l" defTabSz="1149492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64441" indent="-229898" algn="l" defTabSz="1149492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4340" indent="-172424" algn="l" defTabSz="1149492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24238" indent="-229898" algn="l" defTabSz="1149492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54137" indent="-229898" algn="l" defTabSz="1149492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84035" indent="-229898" algn="l" defTabSz="1149492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13934" indent="-229898" algn="l" defTabSz="1149492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949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746" algn="l" defTabSz="114949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9492" algn="l" defTabSz="114949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4238" algn="l" defTabSz="114949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8984" algn="l" defTabSz="114949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3731" algn="l" defTabSz="114949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8477" algn="l" defTabSz="114949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23" algn="l" defTabSz="114949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7969" algn="l" defTabSz="114949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ka-GE" sz="4400" dirty="0"/>
              <a:t>მიგრაციის რისკების ანალიზის მეთოდოლოგია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4953000"/>
            <a:ext cx="8321040" cy="2103120"/>
          </a:xfrm>
        </p:spPr>
        <p:txBody>
          <a:bodyPr>
            <a:normAutofit/>
          </a:bodyPr>
          <a:lstStyle/>
          <a:p>
            <a:pPr algn="ctr"/>
            <a:r>
              <a:rPr lang="ka-GE" sz="2400" dirty="0" smtClean="0">
                <a:solidFill>
                  <a:schemeClr val="tx1"/>
                </a:solidFill>
                <a:latin typeface="Sylfaen" panose="010A0502050306030303" pitchFamily="18" charset="0"/>
              </a:rPr>
              <a:t>საქართველოს ოკუპირებული ტერიტორიებიდან დევნილთა, შრომის, ჯანმრთელობისა და სოციალური დაცვის სამინისტრო</a:t>
            </a:r>
            <a:endParaRPr lang="en-US" sz="2400" dirty="0">
              <a:solidFill>
                <a:schemeClr val="tx1"/>
              </a:solidFill>
              <a:latin typeface="Sylfaen" panose="010A0502050306030303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200" y="609600"/>
            <a:ext cx="2436125" cy="19202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84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a-GE" sz="2800" b="1" i="1" dirty="0"/>
              <a:t>ალბათობის მიხედვით რისკების რანგირება</a:t>
            </a:r>
            <a:endParaRPr lang="en-US" sz="28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7777932"/>
              </p:ext>
            </p:extLst>
          </p:nvPr>
        </p:nvGraphicFramePr>
        <p:xfrm>
          <a:off x="914400" y="2133600"/>
          <a:ext cx="10287000" cy="5333999"/>
        </p:xfrm>
        <a:graphic>
          <a:graphicData uri="http://schemas.openxmlformats.org/drawingml/2006/table">
            <a:tbl>
              <a:tblPr firstRow="1" firstCol="1" bandRow="1"/>
              <a:tblGrid>
                <a:gridCol w="1869879"/>
                <a:gridCol w="2027481"/>
                <a:gridCol w="6389640"/>
              </a:tblGrid>
              <a:tr h="857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 b="1" dirty="0">
                          <a:solidFill>
                            <a:srgbClr val="FFFFFF"/>
                          </a:solidFill>
                          <a:effectLst/>
                          <a:latin typeface="Sylfaen"/>
                          <a:ea typeface="Calibri"/>
                          <a:cs typeface="Menlo Regular"/>
                        </a:rPr>
                        <a:t>ალბათობის ინდექსი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რისკის რანგირება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  <a:latin typeface="Sylfaen"/>
                          <a:ea typeface="Calibri"/>
                          <a:cs typeface="Menlo Regular"/>
                        </a:rPr>
                        <a:t>რანგირების აღწერა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8676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5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გარდაუვალი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95% ალბათობა, რომ </a:t>
                      </a:r>
                      <a:r>
                        <a:rPr lang="ka-GE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რისკი რეალიზდება - თითქმის გარდაუვალია მისი რეალიზება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5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4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მაღალი ალბათობა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70% ალბათობა, რომ </a:t>
                      </a:r>
                      <a:r>
                        <a:rPr lang="ka-GE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რისკი რეალიზდება - მაღალი ალბათობით რეალიზდება, თუმცა არა გარდაუვლად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0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3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საშუალო </a:t>
                      </a:r>
                      <a:r>
                        <a:rPr lang="ka-GE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ალბათობა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50% ალბათობა, რომ </a:t>
                      </a:r>
                      <a:r>
                        <a:rPr lang="ka-GE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რისკი რეალიზდება - 50/50 ალბათობა, რომ მოხდება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76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2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ნაკლებად სავარაუდო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30% ალბათობა, რომ </a:t>
                      </a:r>
                      <a:r>
                        <a:rPr lang="ka-GE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რისკი რეალიზდება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0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1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  <a:latin typeface="Sylfaen"/>
                          <a:ea typeface="Calibri"/>
                          <a:cs typeface="Menlo Regular"/>
                        </a:rPr>
                        <a:t>იშვიათი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5% </a:t>
                      </a:r>
                      <a:r>
                        <a:rPr lang="en-US" sz="20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ალბათობა</a:t>
                      </a:r>
                      <a:r>
                        <a:rPr lang="en-US" sz="20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რომ</a:t>
                      </a:r>
                      <a:r>
                        <a:rPr lang="en-US" sz="20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ka-GE" sz="20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რისკი რეალიზდება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374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a-GE" sz="2800" b="1" i="1" dirty="0"/>
              <a:t>შედეგის სიმწვავის მიხედვით რისკების რანგირება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1814220"/>
              </p:ext>
            </p:extLst>
          </p:nvPr>
        </p:nvGraphicFramePr>
        <p:xfrm>
          <a:off x="990600" y="2209801"/>
          <a:ext cx="9982199" cy="5577181"/>
        </p:xfrm>
        <a:graphic>
          <a:graphicData uri="http://schemas.openxmlformats.org/drawingml/2006/table">
            <a:tbl>
              <a:tblPr firstRow="1" firstCol="1" bandRow="1"/>
              <a:tblGrid>
                <a:gridCol w="1147702"/>
                <a:gridCol w="1779408"/>
                <a:gridCol w="7055089"/>
              </a:tblGrid>
              <a:tr h="6275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solidFill>
                            <a:srgbClr val="FFFFFF"/>
                          </a:solidFill>
                          <a:effectLst/>
                          <a:latin typeface="Sylfaen"/>
                          <a:ea typeface="Calibri"/>
                          <a:cs typeface="Menlo Regular"/>
                        </a:rPr>
                        <a:t>შედეგის ინდექსი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რისკის რანგირება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effectLst/>
                          <a:latin typeface="Sylfaen"/>
                          <a:ea typeface="Calibri"/>
                          <a:cs typeface="Menlo Regular"/>
                        </a:rPr>
                        <a:t>რანგირების აღწერა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9412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5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კატასტროფული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რისკი, რომელსაც აქვს ძალიან უარყოფითი შედეგები, რომელიც გამოიწვევს სამინისტროს ამოცანების სრულად ვერ-მიღწევას ან/და მწვავე გავლენას მოახდენს მის ყოველდღიურ საქმიანობაზე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5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4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კრიტიკული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რისკი, რომელსაც საკმაოდ უარყოფითი გავლენა ექნება სამინისტროს საქმიანობაზე ან ამოცანების შესრულებაზე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12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3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საშუალო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შედეგი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სავარაუდოდ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საფრთხის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ქვეშ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არ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დააყენებ</a:t>
                      </a:r>
                      <a:r>
                        <a:rPr lang="ka-GE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ს სამინისტროს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საქმიანობას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მაგრამ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გამოიწვევს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მისი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საქმიანობის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გადახედვას</a:t>
                      </a:r>
                      <a:r>
                        <a:rPr lang="ka-GE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ა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და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ცვლილებებს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8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მცირე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შედეგი მცირე </a:t>
                      </a: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იქნება სამინისტროს </a:t>
                      </a:r>
                      <a:r>
                        <a:rPr lang="en-US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გარკვეულ ძირითად საქმიანობ</a:t>
                      </a: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ისთვის</a:t>
                      </a:r>
                      <a:r>
                        <a:rPr lang="en-US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, თუმცა მოსალოდნელია, რომ ეს საფრთხე </a:t>
                      </a: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შეეხება კონკრეტული სამსახურის/პროექტის </a:t>
                      </a:r>
                      <a:r>
                        <a:rPr lang="en-US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ეფექტიანობას ან ეფექტურობას </a:t>
                      </a: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და მასზე რეაგირებისთვის საჭირო იქნება საოპერაციო საქმიანობის მოდიფიცირება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5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1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უმნიშვნელო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შედეგი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უმნიშვნელო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ka-GE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იქნება სამინისტროს ფუნქციონირებისთვის და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მასთან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გამკლავება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შესაძლებელი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იქნება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რუტინული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Sylfaen"/>
                          <a:ea typeface="Calibri"/>
                          <a:cs typeface="Menlo Regular"/>
                        </a:rPr>
                        <a:t>ოპერაციებით</a:t>
                      </a: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.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582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a-GE" sz="2800" b="1" i="1" dirty="0"/>
              <a:t>რისკების რანგირების მატრიცა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9781802"/>
              </p:ext>
            </p:extLst>
          </p:nvPr>
        </p:nvGraphicFramePr>
        <p:xfrm>
          <a:off x="1066799" y="2209800"/>
          <a:ext cx="10134601" cy="5410199"/>
        </p:xfrm>
        <a:graphic>
          <a:graphicData uri="http://schemas.openxmlformats.org/drawingml/2006/table">
            <a:tbl>
              <a:tblPr firstRow="1" firstCol="1" bandRow="1"/>
              <a:tblGrid>
                <a:gridCol w="2479093"/>
                <a:gridCol w="642688"/>
                <a:gridCol w="1362846"/>
                <a:gridCol w="1765481"/>
                <a:gridCol w="1967343"/>
                <a:gridCol w="1917150"/>
              </a:tblGrid>
              <a:tr h="7993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შედეგის მასშტაბი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728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b="1">
                          <a:effectLst/>
                          <a:latin typeface="Sylfaen"/>
                          <a:ea typeface="Calibri"/>
                          <a:cs typeface="Menlo Regular"/>
                        </a:rPr>
                        <a:t>ალბათობა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71755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უმნიშვნელო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71755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 dirty="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მცირე</a:t>
                      </a:r>
                      <a:endParaRPr lang="en-US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71755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 dirty="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საშუალო</a:t>
                      </a:r>
                      <a:endParaRPr lang="en-US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71755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კრიტიკული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71755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კატასტროფული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333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იშვიათი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1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3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4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5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90475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ნაკლებად სავარაუდო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4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6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8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10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</a:tr>
              <a:tr h="639505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საშუალო ალბათობა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3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6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9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12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15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</a:tr>
              <a:tr h="369333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მაღალი ალბათობა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4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8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12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16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20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69333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ka-GE" sz="1800">
                          <a:effectLst/>
                          <a:latin typeface="Sylfaen"/>
                          <a:ea typeface="Times New Roman"/>
                          <a:cs typeface="Menlo Regular"/>
                        </a:rPr>
                        <a:t>გარდაუვალი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5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10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15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20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25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94025" y="3554413"/>
            <a:ext cx="118872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64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640080"/>
            <a:ext cx="10698480" cy="807720"/>
          </a:xfrm>
        </p:spPr>
        <p:txBody>
          <a:bodyPr>
            <a:normAutofit/>
          </a:bodyPr>
          <a:lstStyle/>
          <a:p>
            <a:pPr algn="ctr"/>
            <a:r>
              <a:rPr lang="ka-GE" sz="2800" b="1" i="1" dirty="0"/>
              <a:t>რისკების კატეგორიზაცია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2746250"/>
              </p:ext>
            </p:extLst>
          </p:nvPr>
        </p:nvGraphicFramePr>
        <p:xfrm>
          <a:off x="762000" y="1524001"/>
          <a:ext cx="10515600" cy="6318242"/>
        </p:xfrm>
        <a:graphic>
          <a:graphicData uri="http://schemas.openxmlformats.org/drawingml/2006/table">
            <a:tbl>
              <a:tblPr firstRow="1" firstCol="1" bandRow="1"/>
              <a:tblGrid>
                <a:gridCol w="1752600"/>
                <a:gridCol w="1752600"/>
                <a:gridCol w="1752600"/>
                <a:gridCol w="1752600"/>
                <a:gridCol w="1752600"/>
                <a:gridCol w="1752600"/>
              </a:tblGrid>
              <a:tr h="13715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რისკების  რანგირება (ალბათობა * შედეგის მასშტაბი)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მინიმალური 1-2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დაბალი 3-9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საშუალო 10-15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მაღალი 16-20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კრიტიკული 25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</a:tr>
              <a:tr h="48605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რეაგირების ფორმა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შენარჩუნდეს რისკების კონტროლის არსებული ზომები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გადაიხედოს რისკების კონტროლის არსებული ზომები და თუ გაუმჯობესება შესაძლებელია - გაუმჯობესდეს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გაუმჯობესდეს კონტროლის არსებული ზომები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>
                          <a:effectLst/>
                          <a:latin typeface="Sylfaen"/>
                          <a:ea typeface="Calibri"/>
                          <a:cs typeface="Menlo Regular"/>
                        </a:rPr>
                        <a:t>თუ შესაძლებელია რისკის გამომწვევი მოქმედების შეწყვეტა, განხილული უნდა იყოს შეწყვეტის შესაძლებლობა ან გადაიდგას ქმედითი ნაბიჯები ეფექტური რეაგირებისთვის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800" dirty="0">
                          <a:effectLst/>
                          <a:latin typeface="Sylfaen"/>
                          <a:ea typeface="Calibri"/>
                          <a:cs typeface="Menlo Regular"/>
                        </a:rPr>
                        <a:t>არ უნდა განხორციელდეს მოქმედება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03538" y="3673475"/>
            <a:ext cx="118872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80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რისკების</a:t>
            </a:r>
            <a:r>
              <a:rPr lang="en-US" b="1" dirty="0"/>
              <a:t> </a:t>
            </a:r>
            <a:r>
              <a:rPr lang="en-US" b="1" dirty="0" err="1"/>
              <a:t>მონიტორინგი</a:t>
            </a:r>
            <a:endParaRPr lang="en-US" b="1" dirty="0"/>
          </a:p>
          <a:p>
            <a:r>
              <a:rPr lang="en-US" b="1" dirty="0" err="1" smtClean="0"/>
              <a:t>დოკუმენტირება</a:t>
            </a:r>
            <a:r>
              <a:rPr lang="en-US" b="1" dirty="0" smtClean="0"/>
              <a:t> </a:t>
            </a:r>
            <a:r>
              <a:rPr lang="ka-GE" b="1" dirty="0"/>
              <a:t>და </a:t>
            </a:r>
            <a:r>
              <a:rPr lang="ka-GE" b="1" dirty="0" smtClean="0"/>
              <a:t>ანგარიშგება</a:t>
            </a:r>
            <a:endParaRPr lang="en-US" b="1" dirty="0" smtClean="0"/>
          </a:p>
          <a:p>
            <a:r>
              <a:rPr lang="ka-GE" b="1" dirty="0" smtClean="0"/>
              <a:t>რისკების რეესტრი</a:t>
            </a:r>
            <a:endParaRPr lang="en-US" b="1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491363"/>
              </p:ext>
            </p:extLst>
          </p:nvPr>
        </p:nvGraphicFramePr>
        <p:xfrm>
          <a:off x="457200" y="4343400"/>
          <a:ext cx="11048999" cy="2666683"/>
        </p:xfrm>
        <a:graphic>
          <a:graphicData uri="http://schemas.openxmlformats.org/drawingml/2006/table">
            <a:tbl>
              <a:tblPr firstRow="1" firstCol="1" bandRow="1"/>
              <a:tblGrid>
                <a:gridCol w="914399"/>
                <a:gridCol w="838200"/>
                <a:gridCol w="1219200"/>
                <a:gridCol w="1165461"/>
                <a:gridCol w="872505"/>
                <a:gridCol w="841571"/>
                <a:gridCol w="854263"/>
                <a:gridCol w="914401"/>
                <a:gridCol w="762000"/>
                <a:gridCol w="914399"/>
                <a:gridCol w="762001"/>
                <a:gridCol w="990599"/>
              </a:tblGrid>
              <a:tr h="2438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რისკის სახელწოდება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რისკის აღწერა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რისკის მფლობელი ერთეული/პიროვნება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რისკის გამომწვევი მიზეზი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რისკის ჯგუფი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რისკის ალბათობა (1-5) </a:t>
                      </a:r>
                      <a:r>
                        <a:rPr lang="ka-GE" sz="1400" dirty="0" smtClean="0">
                          <a:effectLst/>
                          <a:latin typeface="Sylfaen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en-US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A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რისკის გავლენა (1-5</a:t>
                      </a:r>
                      <a:r>
                        <a:rPr lang="ka-GE" sz="1400" dirty="0" smtClean="0">
                          <a:effectLst/>
                          <a:latin typeface="Sylfae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n-US" sz="1400" dirty="0" smtClean="0">
                          <a:effectLst/>
                          <a:latin typeface="Sylfaen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en-US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B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ალბათობისა და გავლენის ნამრავლი</a:t>
                      </a:r>
                      <a:r>
                        <a:rPr lang="en-US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 (A*B)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რისკის რანგირება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მოსალოდნელი შედეგი, თუ რეაგირების გარეშე დარჩება 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რეაგირების აღწერა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რეაგირების შემდგომ მოსალოდნელი შედეგი 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9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400" dirty="0">
                          <a:effectLst/>
                          <a:latin typeface="Sylfaen"/>
                          <a:ea typeface="Calibri"/>
                          <a:cs typeface="Times New Roman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410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 smtClean="0">
                <a:solidFill>
                  <a:schemeClr val="tx1"/>
                </a:solidFill>
                <a:latin typeface="Sylfaen" panose="010A0502050306030303" pitchFamily="18" charset="0"/>
              </a:rPr>
              <a:t>მადლობა ყურადღებისთვის! </a:t>
            </a:r>
            <a:endParaRPr lang="en-US" dirty="0">
              <a:solidFill>
                <a:schemeClr val="tx1"/>
              </a:solidFill>
              <a:latin typeface="Sylfaen" panose="010A0502050306030303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895600"/>
            <a:ext cx="5810250" cy="3409950"/>
          </a:xfr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5638800"/>
            <a:ext cx="2011680" cy="201168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094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a-GE" sz="3200" b="1" i="1" dirty="0"/>
              <a:t>რისკების მართვის ელემენტები</a:t>
            </a:r>
            <a:endParaRPr lang="en-US" sz="3200" dirty="0">
              <a:solidFill>
                <a:schemeClr val="tx1"/>
              </a:solidFill>
              <a:latin typeface="Sylfaen" panose="010A0502050306030303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93725" y="1920875"/>
          <a:ext cx="10699750" cy="585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5567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 i="1" dirty="0" err="1"/>
              <a:t>სამინისტროში</a:t>
            </a:r>
            <a:r>
              <a:rPr lang="en-US" sz="3600" b="1" i="1" dirty="0"/>
              <a:t> </a:t>
            </a:r>
            <a:r>
              <a:rPr lang="ka-GE" sz="3600" b="1" i="1" dirty="0"/>
              <a:t>რისკების მართვის ორგანიზაციული სტრუქტურა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93725" y="1920875"/>
          <a:ext cx="10699750" cy="585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472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10698480" cy="118872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ka-GE" sz="3600" b="1" i="1" dirty="0"/>
              <a:t>ხარისხიანი მონაცემების მახასიათებლები</a:t>
            </a:r>
            <a:r>
              <a:rPr lang="ka-GE" sz="5400" dirty="0">
                <a:latin typeface="Sylfaen" pitchFamily="18" charset="0"/>
              </a:rPr>
              <a:t/>
            </a:r>
            <a:br>
              <a:rPr lang="ka-GE" sz="5400" dirty="0">
                <a:latin typeface="Sylfaen" pitchFamily="18" charset="0"/>
              </a:rPr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88099"/>
              </p:ext>
            </p:extLst>
          </p:nvPr>
        </p:nvGraphicFramePr>
        <p:xfrm>
          <a:off x="762000" y="1752599"/>
          <a:ext cx="10591800" cy="5334000"/>
        </p:xfrm>
        <a:graphic>
          <a:graphicData uri="http://schemas.openxmlformats.org/drawingml/2006/table">
            <a:tbl>
              <a:tblPr firstRow="1" firstCol="1" bandRow="1"/>
              <a:tblGrid>
                <a:gridCol w="2157958"/>
                <a:gridCol w="8433842"/>
              </a:tblGrid>
              <a:tr h="762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 dirty="0">
                          <a:effectLst/>
                          <a:latin typeface="Sylfaen"/>
                          <a:ea typeface="Sylfaen"/>
                          <a:cs typeface="Sylfaen"/>
                        </a:rPr>
                        <a:t>სიზუსტე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>
                          <a:effectLst/>
                          <a:latin typeface="Sylfaen"/>
                          <a:ea typeface="Sylfaen"/>
                          <a:cs typeface="Sylfaen"/>
                        </a:rPr>
                        <a:t>მონაცემები საკმარისად ზუსტი უნდა იყოს გამიზნული გამოყენებისთვის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>
                          <a:effectLst/>
                          <a:latin typeface="Sylfaen"/>
                          <a:ea typeface="Sylfaen"/>
                          <a:cs typeface="Sylfaen"/>
                        </a:rPr>
                        <a:t>ვალიდურობა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>
                          <a:effectLst/>
                          <a:latin typeface="Sylfaen"/>
                          <a:ea typeface="Sylfaen"/>
                          <a:cs typeface="Sylfaen"/>
                        </a:rPr>
                        <a:t>მონაცემთა შეგროვება უნდა ხდებოდეს სისტემური ფორმითა და წინასწარ განსაღვრული წესების მიხედვით 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>
                          <a:effectLst/>
                          <a:latin typeface="Sylfaen"/>
                          <a:ea typeface="Sylfaen"/>
                          <a:cs typeface="Sylfaen"/>
                        </a:rPr>
                        <a:t>სანდოობა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>
                          <a:effectLst/>
                          <a:latin typeface="Sylfaen"/>
                          <a:ea typeface="Sylfaen"/>
                          <a:cs typeface="Sylfaen"/>
                        </a:rPr>
                        <a:t>მონაცემები უნდა ასახავდნენ სტაბილური მეთოდოლოგიის გამოყენების პროცესს და ცვლილება მონაცემებში უნდა ჩნდებოდეს რეალური ცვლილების  და არა მეთოდოლოგიით მანიპულირების შედეგად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 dirty="0">
                          <a:effectLst/>
                          <a:latin typeface="Sylfaen"/>
                          <a:ea typeface="Sylfaen"/>
                          <a:cs typeface="Sylfaen"/>
                        </a:rPr>
                        <a:t>დროულობა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>
                          <a:effectLst/>
                          <a:latin typeface="Sylfaen"/>
                          <a:ea typeface="Sylfaen"/>
                          <a:cs typeface="Sylfaen"/>
                        </a:rPr>
                        <a:t>მონაცემები ხელმისაწვდომი უნდა იყო საკმარისად სწრაფად 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>
                          <a:effectLst/>
                          <a:latin typeface="Sylfaen"/>
                          <a:ea typeface="Sylfaen"/>
                          <a:cs typeface="Sylfaen"/>
                        </a:rPr>
                        <a:t>რელევანტურობა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>
                          <a:effectLst/>
                          <a:latin typeface="Sylfaen"/>
                          <a:ea typeface="Sylfaen"/>
                          <a:cs typeface="Sylfaen"/>
                        </a:rPr>
                        <a:t>მონაცემები შესაბამისი უნდა იყოს იმ გადაწყვეტილებისთვის, რომელიც მას დაეფუძნება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>
                          <a:effectLst/>
                          <a:latin typeface="Sylfaen"/>
                          <a:ea typeface="Sylfaen"/>
                          <a:cs typeface="Sylfaen"/>
                        </a:rPr>
                        <a:t>გამჭვირვალობა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2000" dirty="0">
                          <a:effectLst/>
                          <a:latin typeface="Sylfaen"/>
                          <a:ea typeface="Sylfaen"/>
                          <a:cs typeface="Sylfaen"/>
                        </a:rPr>
                        <a:t>მონაცემების შეგროვების მეთოდოლოგია უნდა იყოს გამჭვირვალე, რათა მომხმარებელმა შეძლოს შესაბამისი დასკვნების გაკეთება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169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640080"/>
            <a:ext cx="10698480" cy="655320"/>
          </a:xfrm>
        </p:spPr>
        <p:txBody>
          <a:bodyPr>
            <a:noAutofit/>
          </a:bodyPr>
          <a:lstStyle/>
          <a:p>
            <a:pPr algn="ctr"/>
            <a:r>
              <a:rPr lang="ka-GE" sz="3600" b="1" i="1" dirty="0">
                <a:solidFill>
                  <a:schemeClr val="tx1"/>
                </a:solidFill>
              </a:rPr>
              <a:t>მონაცემთა შეგროვების ციკლი </a:t>
            </a:r>
            <a:endParaRPr lang="en-US" sz="3600" b="1" i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10972800" cy="632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a-GE" sz="3200" b="1" i="1" dirty="0">
                <a:solidFill>
                  <a:schemeClr val="tx1"/>
                </a:solidFill>
                <a:latin typeface="Sylfaen" panose="010A0502050306030303" pitchFamily="18" charset="0"/>
              </a:rPr>
              <a:t>რისკების შეფასების საფეხურები</a:t>
            </a:r>
            <a:endParaRPr lang="en-US" sz="3200" b="1" i="1" dirty="0">
              <a:solidFill>
                <a:schemeClr val="tx1"/>
              </a:solidFill>
              <a:latin typeface="Sylfaen" panose="010A0502050306030303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1752601"/>
            <a:ext cx="104394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26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10698480" cy="1188720"/>
          </a:xfrm>
        </p:spPr>
        <p:txBody>
          <a:bodyPr>
            <a:normAutofit/>
          </a:bodyPr>
          <a:lstStyle/>
          <a:p>
            <a:pPr lvl="2" algn="ctr" defTabSz="1149492" rtl="0">
              <a:spcBef>
                <a:spcPct val="0"/>
              </a:spcBef>
            </a:pPr>
            <a:r>
              <a:rPr lang="ka-GE" sz="3200" b="1" i="1" dirty="0">
                <a:solidFill>
                  <a:schemeClr val="tx1"/>
                </a:solidFill>
              </a:rPr>
              <a:t>რისკის იდენტიფიცირების პროცესი</a:t>
            </a:r>
            <a:r>
              <a:rPr lang="en-US" sz="3200" b="1" i="1" dirty="0">
                <a:solidFill>
                  <a:schemeClr val="tx1"/>
                </a:solidFill>
              </a:rPr>
              <a:t/>
            </a:r>
            <a:br>
              <a:rPr lang="en-US" sz="3200" b="1" i="1" dirty="0">
                <a:solidFill>
                  <a:schemeClr val="tx1"/>
                </a:solidFill>
              </a:rPr>
            </a:br>
            <a:endParaRPr lang="en-US" sz="3200" b="1" i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107442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621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a-GE" sz="3200" b="1" i="1" dirty="0">
                <a:solidFill>
                  <a:schemeClr val="tx1"/>
                </a:solidFill>
                <a:latin typeface="Sylfaen" panose="010A0502050306030303" pitchFamily="18" charset="0"/>
              </a:rPr>
              <a:t>რისკების ანალიზის მიდგომები</a:t>
            </a:r>
            <a:endParaRPr lang="en-US" sz="3200" b="1" i="1" dirty="0">
              <a:solidFill>
                <a:schemeClr val="tx1"/>
              </a:solidFill>
              <a:latin typeface="Sylfaen" panose="010A0502050306030303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10363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62400"/>
            <a:ext cx="10363199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791200"/>
            <a:ext cx="10363199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05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a-GE" sz="2800" b="1" i="1" dirty="0"/>
              <a:t>ალბათობის განსაზღვრის მოდელები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1981200"/>
            <a:ext cx="10058400" cy="579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5301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2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23A397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7661</TotalTime>
  <Words>526</Words>
  <Application>Microsoft Office PowerPoint</Application>
  <PresentationFormat>Custom</PresentationFormat>
  <Paragraphs>162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Clarity</vt:lpstr>
      <vt:lpstr>მიგრაციის რისკების ანალიზის მეთოდოლოგია</vt:lpstr>
      <vt:lpstr>რისკების მართვის ელემენტები</vt:lpstr>
      <vt:lpstr>სამინისტროში რისკების მართვის ორგანიზაციული სტრუქტურა</vt:lpstr>
      <vt:lpstr> ხარისხიანი მონაცემების მახასიათებლები </vt:lpstr>
      <vt:lpstr>მონაცემთა შეგროვების ციკლი </vt:lpstr>
      <vt:lpstr>რისკების შეფასების საფეხურები</vt:lpstr>
      <vt:lpstr>რისკის იდენტიფიცირების პროცესი </vt:lpstr>
      <vt:lpstr>რისკების ანალიზის მიდგომები</vt:lpstr>
      <vt:lpstr>ალბათობის განსაზღვრის მოდელები</vt:lpstr>
      <vt:lpstr>ალბათობის მიხედვით რისკების რანგირება</vt:lpstr>
      <vt:lpstr>შედეგის სიმწვავის მიხედვით რისკების რანგირება</vt:lpstr>
      <vt:lpstr>რისკების რანგირების მატრიცა</vt:lpstr>
      <vt:lpstr>რისკების კატეგორიზაცია</vt:lpstr>
      <vt:lpstr>PowerPoint Presentation</vt:lpstr>
      <vt:lpstr>მადლობა ყურადღებისთვის!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Labour Inspection</dc:title>
  <dc:creator>Giorgi Gamkrelidze</dc:creator>
  <cp:lastModifiedBy>Giorgi Bunturi</cp:lastModifiedBy>
  <cp:revision>112</cp:revision>
  <dcterms:created xsi:type="dcterms:W3CDTF">2015-09-07T09:13:01Z</dcterms:created>
  <dcterms:modified xsi:type="dcterms:W3CDTF">2019-05-15T09:21:29Z</dcterms:modified>
</cp:coreProperties>
</file>